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4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9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046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16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0777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18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3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9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0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5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0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7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1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1D53C-580B-4E06-B435-DCB6C40E48B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4AC404-571C-44DC-AC76-B585BA0B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Programování II (cvičení)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21.3.2018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18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Specifikace zápočtového programu (do 31.3.)</a:t>
            </a:r>
          </a:p>
          <a:p>
            <a:r>
              <a:rPr lang="cs-CZ" dirty="0" smtClean="0"/>
              <a:t>DÚ</a:t>
            </a:r>
          </a:p>
          <a:p>
            <a:pPr lvl="1"/>
            <a:r>
              <a:rPr lang="cs-CZ" dirty="0" smtClean="0"/>
              <a:t>Codex</a:t>
            </a:r>
          </a:p>
          <a:p>
            <a:pPr lvl="1"/>
            <a:r>
              <a:rPr lang="cs-CZ" dirty="0" smtClean="0"/>
              <a:t>OOP úloha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úloh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Kalkulačka</a:t>
            </a:r>
          </a:p>
          <a:p>
            <a:pPr lvl="1"/>
            <a:r>
              <a:rPr lang="cs-CZ" dirty="0" smtClean="0"/>
              <a:t>Načte příkaz -&gt; načte vstupy -&gt; vypíše výstup</a:t>
            </a:r>
          </a:p>
          <a:p>
            <a:pPr lvl="1"/>
            <a:r>
              <a:rPr lang="cs-CZ" dirty="0" smtClean="0"/>
              <a:t>+-*/, int/real</a:t>
            </a:r>
          </a:p>
          <a:p>
            <a:pPr lvl="1"/>
            <a:r>
              <a:rPr lang="cs-CZ" dirty="0" smtClean="0"/>
              <a:t>Rozšíření: Kalkulačka s pamětí/historií</a:t>
            </a:r>
          </a:p>
          <a:p>
            <a:r>
              <a:rPr lang="cs-CZ" dirty="0" smtClean="0"/>
              <a:t>Piškvorky, šachy</a:t>
            </a:r>
          </a:p>
          <a:p>
            <a:pPr lvl="1"/>
            <a:r>
              <a:rPr lang="cs-CZ" dirty="0" smtClean="0"/>
              <a:t>Vytvořit obecné znovupoužitelné komponenty</a:t>
            </a:r>
          </a:p>
          <a:p>
            <a:pPr lvl="1"/>
            <a:r>
              <a:rPr lang="cs-CZ" dirty="0" smtClean="0"/>
              <a:t>Rozšíření: Knihovna pro deskové hry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2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</TotalTime>
  <Words>50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Programování II (cvičení)</vt:lpstr>
      <vt:lpstr>Připomenutí</vt:lpstr>
      <vt:lpstr>Zásobník úloh</vt:lpstr>
    </vt:vector>
  </TitlesOfParts>
  <Company>Oracle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Tomas Faltin</dc:creator>
  <cp:lastModifiedBy>Tomas Faltin</cp:lastModifiedBy>
  <cp:revision>7</cp:revision>
  <dcterms:created xsi:type="dcterms:W3CDTF">2018-03-21T11:43:33Z</dcterms:created>
  <dcterms:modified xsi:type="dcterms:W3CDTF">2018-03-21T14:37:38Z</dcterms:modified>
</cp:coreProperties>
</file>