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2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C280-BC7A-49DC-9B42-5673F98B84A6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8496EFF-100E-4DCA-A44E-5C4C4D438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3067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C280-BC7A-49DC-9B42-5673F98B84A6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8496EFF-100E-4DCA-A44E-5C4C4D438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642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C280-BC7A-49DC-9B42-5673F98B84A6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8496EFF-100E-4DCA-A44E-5C4C4D43861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0783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C280-BC7A-49DC-9B42-5673F98B84A6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8496EFF-100E-4DCA-A44E-5C4C4D438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2451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C280-BC7A-49DC-9B42-5673F98B84A6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8496EFF-100E-4DCA-A44E-5C4C4D43861F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2864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C280-BC7A-49DC-9B42-5673F98B84A6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8496EFF-100E-4DCA-A44E-5C4C4D438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364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C280-BC7A-49DC-9B42-5673F98B84A6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6EFF-100E-4DCA-A44E-5C4C4D438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9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C280-BC7A-49DC-9B42-5673F98B84A6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6EFF-100E-4DCA-A44E-5C4C4D438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263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C280-BC7A-49DC-9B42-5673F98B84A6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6EFF-100E-4DCA-A44E-5C4C4D438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323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C280-BC7A-49DC-9B42-5673F98B84A6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8496EFF-100E-4DCA-A44E-5C4C4D438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723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C280-BC7A-49DC-9B42-5673F98B84A6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8496EFF-100E-4DCA-A44E-5C4C4D438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160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C280-BC7A-49DC-9B42-5673F98B84A6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8496EFF-100E-4DCA-A44E-5C4C4D438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993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C280-BC7A-49DC-9B42-5673F98B84A6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6EFF-100E-4DCA-A44E-5C4C4D438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420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C280-BC7A-49DC-9B42-5673F98B84A6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6EFF-100E-4DCA-A44E-5C4C4D438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6347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C280-BC7A-49DC-9B42-5673F98B84A6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6EFF-100E-4DCA-A44E-5C4C4D438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5644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C280-BC7A-49DC-9B42-5673F98B84A6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8496EFF-100E-4DCA-A44E-5C4C4D438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244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0C280-BC7A-49DC-9B42-5673F98B84A6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8496EFF-100E-4DCA-A44E-5C4C4D438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141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Programování II (cvičení)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Středa 28.3.2018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761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Připomenutí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Specifikace zápočtového programu (do 31.3.)</a:t>
            </a:r>
          </a:p>
          <a:p>
            <a:r>
              <a:rPr lang="cs-CZ" dirty="0" smtClean="0"/>
              <a:t>DÚ</a:t>
            </a:r>
          </a:p>
          <a:p>
            <a:pPr lvl="1"/>
            <a:r>
              <a:rPr lang="cs-CZ" dirty="0" err="1"/>
              <a:t>Codex</a:t>
            </a:r>
            <a:r>
              <a:rPr lang="cs-CZ" dirty="0"/>
              <a:t> – „Jednoduchý </a:t>
            </a:r>
            <a:r>
              <a:rPr lang="cs-CZ" dirty="0" err="1"/>
              <a:t>interpreter</a:t>
            </a:r>
            <a:r>
              <a:rPr lang="cs-CZ" dirty="0"/>
              <a:t> – Implementace rozhraní"</a:t>
            </a:r>
          </a:p>
          <a:p>
            <a:pPr lvl="2"/>
            <a:r>
              <a:rPr lang="en-US" dirty="0"/>
              <a:t>deadline</a:t>
            </a:r>
            <a:r>
              <a:rPr lang="cs-CZ" dirty="0"/>
              <a:t> 30.3</a:t>
            </a:r>
            <a:r>
              <a:rPr lang="cs-CZ" dirty="0" smtClean="0"/>
              <a:t>. 23:</a:t>
            </a:r>
            <a:r>
              <a:rPr lang="en-US" dirty="0" smtClean="0"/>
              <a:t>59</a:t>
            </a:r>
            <a:r>
              <a:rPr lang="cs-CZ" dirty="0" smtClean="0"/>
              <a:t> </a:t>
            </a:r>
            <a:r>
              <a:rPr lang="cs-CZ" dirty="0"/>
              <a:t>– 20 bodů</a:t>
            </a:r>
          </a:p>
          <a:p>
            <a:pPr lvl="2"/>
            <a:r>
              <a:rPr lang="cs-CZ" dirty="0" err="1"/>
              <a:t>deadline</a:t>
            </a:r>
            <a:r>
              <a:rPr lang="cs-CZ" dirty="0"/>
              <a:t> 6.4. </a:t>
            </a:r>
            <a:r>
              <a:rPr lang="en-US" dirty="0" smtClean="0"/>
              <a:t>23:59 </a:t>
            </a:r>
            <a:r>
              <a:rPr lang="cs-CZ" dirty="0" smtClean="0"/>
              <a:t>– </a:t>
            </a:r>
            <a:r>
              <a:rPr lang="cs-CZ" dirty="0"/>
              <a:t>10 bodů</a:t>
            </a:r>
          </a:p>
          <a:p>
            <a:pPr lvl="1"/>
            <a:r>
              <a:rPr lang="cs-CZ" dirty="0" smtClean="0"/>
              <a:t>Úloha na sčítání</a:t>
            </a:r>
            <a:endParaRPr lang="cs-CZ" dirty="0"/>
          </a:p>
          <a:p>
            <a:pPr lvl="2"/>
            <a:r>
              <a:rPr lang="cs-CZ" dirty="0" smtClean="0"/>
              <a:t>Upravit podle připomínek (maximum 10 bodů)</a:t>
            </a:r>
          </a:p>
          <a:p>
            <a:pPr lvl="2"/>
            <a:r>
              <a:rPr lang="cs-CZ" dirty="0" smtClean="0"/>
              <a:t>Vytvořit (maximum 5 bodů)</a:t>
            </a:r>
            <a:endParaRPr lang="en-US" dirty="0" smtClean="0"/>
          </a:p>
          <a:p>
            <a:pPr lvl="2"/>
            <a:r>
              <a:rPr lang="en-US" dirty="0" smtClean="0"/>
              <a:t>deadline </a:t>
            </a:r>
            <a:r>
              <a:rPr lang="cs-CZ" dirty="0"/>
              <a:t>2</a:t>
            </a:r>
            <a:r>
              <a:rPr lang="en-US" dirty="0" smtClean="0"/>
              <a:t>.4. 23:59  </a:t>
            </a:r>
            <a:endParaRPr lang="cs-CZ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827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Zásobník úloh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Piškvorky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Šachy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Zobecnit na knihovnu pro deskové hry</a:t>
            </a:r>
          </a:p>
        </p:txBody>
      </p:sp>
    </p:spTree>
    <p:extLst>
      <p:ext uri="{BB962C8B-B14F-4D97-AF65-F5344CB8AC3E}">
        <p14:creationId xmlns:p14="http://schemas.microsoft.com/office/powerpoint/2010/main" val="81860129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47</TotalTime>
  <Words>72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Wisp</vt:lpstr>
      <vt:lpstr>Programování II (cvičení)</vt:lpstr>
      <vt:lpstr>Připomenutí</vt:lpstr>
      <vt:lpstr>Zásobník úloh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Programování II (cvičení)</dc:title>
  <dc:creator>Tomáš Faltín</dc:creator>
  <cp:lastModifiedBy>Tomáš Faltín</cp:lastModifiedBy>
  <cp:revision>4</cp:revision>
  <dcterms:created xsi:type="dcterms:W3CDTF">2018-03-28T09:19:52Z</dcterms:created>
  <dcterms:modified xsi:type="dcterms:W3CDTF">2018-03-28T10:07:18Z</dcterms:modified>
</cp:coreProperties>
</file>