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9"/>
  </p:notesMasterIdLst>
  <p:handoutMasterIdLst>
    <p:handoutMasterId r:id="rId260"/>
  </p:handoutMasterIdLst>
  <p:sldIdLst>
    <p:sldId id="256" r:id="rId2"/>
    <p:sldId id="702" r:id="rId3"/>
    <p:sldId id="257" r:id="rId4"/>
    <p:sldId id="695" r:id="rId5"/>
    <p:sldId id="696" r:id="rId6"/>
    <p:sldId id="484" r:id="rId7"/>
    <p:sldId id="260" r:id="rId8"/>
    <p:sldId id="261" r:id="rId9"/>
    <p:sldId id="587" r:id="rId10"/>
    <p:sldId id="697" r:id="rId11"/>
    <p:sldId id="664" r:id="rId12"/>
    <p:sldId id="666" r:id="rId13"/>
    <p:sldId id="485" r:id="rId14"/>
    <p:sldId id="491" r:id="rId15"/>
    <p:sldId id="492" r:id="rId16"/>
    <p:sldId id="569" r:id="rId17"/>
    <p:sldId id="628" r:id="rId18"/>
    <p:sldId id="266" r:id="rId19"/>
    <p:sldId id="269" r:id="rId20"/>
    <p:sldId id="270" r:id="rId21"/>
    <p:sldId id="493" r:id="rId22"/>
    <p:sldId id="273" r:id="rId23"/>
    <p:sldId id="274" r:id="rId24"/>
    <p:sldId id="682" r:id="rId25"/>
    <p:sldId id="498" r:id="rId26"/>
    <p:sldId id="268" r:id="rId27"/>
    <p:sldId id="281" r:id="rId28"/>
    <p:sldId id="280" r:id="rId29"/>
    <p:sldId id="282" r:id="rId30"/>
    <p:sldId id="308" r:id="rId31"/>
    <p:sldId id="286" r:id="rId32"/>
    <p:sldId id="504" r:id="rId33"/>
    <p:sldId id="566" r:id="rId34"/>
    <p:sldId id="589" r:id="rId35"/>
    <p:sldId id="299" r:id="rId36"/>
    <p:sldId id="676" r:id="rId37"/>
    <p:sldId id="307" r:id="rId38"/>
    <p:sldId id="591" r:id="rId39"/>
    <p:sldId id="316" r:id="rId40"/>
    <p:sldId id="317" r:id="rId41"/>
    <p:sldId id="318" r:id="rId42"/>
    <p:sldId id="645" r:id="rId43"/>
    <p:sldId id="503" r:id="rId44"/>
    <p:sldId id="314" r:id="rId45"/>
    <p:sldId id="562" r:id="rId46"/>
    <p:sldId id="320" r:id="rId47"/>
    <p:sldId id="473" r:id="rId48"/>
    <p:sldId id="508" r:id="rId49"/>
    <p:sldId id="322" r:id="rId50"/>
    <p:sldId id="686" r:id="rId51"/>
    <p:sldId id="588" r:id="rId52"/>
    <p:sldId id="323" r:id="rId53"/>
    <p:sldId id="509" r:id="rId54"/>
    <p:sldId id="475" r:id="rId55"/>
    <p:sldId id="476" r:id="rId56"/>
    <p:sldId id="590" r:id="rId57"/>
    <p:sldId id="510" r:id="rId58"/>
    <p:sldId id="511" r:id="rId59"/>
    <p:sldId id="704" r:id="rId60"/>
    <p:sldId id="685" r:id="rId61"/>
    <p:sldId id="684" r:id="rId62"/>
    <p:sldId id="324" r:id="rId63"/>
    <p:sldId id="580" r:id="rId64"/>
    <p:sldId id="332" r:id="rId65"/>
    <p:sldId id="671" r:id="rId66"/>
    <p:sldId id="326" r:id="rId67"/>
    <p:sldId id="687" r:id="rId68"/>
    <p:sldId id="450" r:id="rId69"/>
    <p:sldId id="513" r:id="rId70"/>
    <p:sldId id="452" r:id="rId71"/>
    <p:sldId id="451" r:id="rId72"/>
    <p:sldId id="327" r:id="rId73"/>
    <p:sldId id="626" r:id="rId74"/>
    <p:sldId id="625" r:id="rId75"/>
    <p:sldId id="669" r:id="rId76"/>
    <p:sldId id="634" r:id="rId77"/>
    <p:sldId id="300" r:id="rId78"/>
    <p:sldId id="302" r:id="rId79"/>
    <p:sldId id="303" r:id="rId80"/>
    <p:sldId id="681" r:id="rId81"/>
    <p:sldId id="312" r:id="rId82"/>
    <p:sldId id="597" r:id="rId83"/>
    <p:sldId id="296" r:id="rId84"/>
    <p:sldId id="430" r:id="rId85"/>
    <p:sldId id="598" r:id="rId86"/>
    <p:sldId id="431" r:id="rId87"/>
    <p:sldId id="521" r:id="rId88"/>
    <p:sldId id="435" r:id="rId89"/>
    <p:sldId id="434" r:id="rId90"/>
    <p:sldId id="436" r:id="rId91"/>
    <p:sldId id="586" r:id="rId92"/>
    <p:sldId id="677" r:id="rId93"/>
    <p:sldId id="438" r:id="rId94"/>
    <p:sldId id="432" r:id="rId95"/>
    <p:sldId id="448" r:id="rId96"/>
    <p:sldId id="449" r:id="rId97"/>
    <p:sldId id="441" r:id="rId98"/>
    <p:sldId id="525" r:id="rId99"/>
    <p:sldId id="446" r:id="rId100"/>
    <p:sldId id="444" r:id="rId101"/>
    <p:sldId id="439" r:id="rId102"/>
    <p:sldId id="442" r:id="rId103"/>
    <p:sldId id="447" r:id="rId104"/>
    <p:sldId id="297" r:id="rId105"/>
    <p:sldId id="572" r:id="rId106"/>
    <p:sldId id="620" r:id="rId107"/>
    <p:sldId id="371" r:id="rId108"/>
    <p:sldId id="630" r:id="rId109"/>
    <p:sldId id="328" r:id="rId110"/>
    <p:sldId id="688" r:id="rId111"/>
    <p:sldId id="647" r:id="rId112"/>
    <p:sldId id="646" r:id="rId113"/>
    <p:sldId id="640" r:id="rId114"/>
    <p:sldId id="330" r:id="rId115"/>
    <p:sldId id="453" r:id="rId116"/>
    <p:sldId id="331" r:id="rId117"/>
    <p:sldId id="295" r:id="rId118"/>
    <p:sldId id="309" r:id="rId119"/>
    <p:sldId id="599" r:id="rId120"/>
    <p:sldId id="333" r:id="rId121"/>
    <p:sldId id="345" r:id="rId122"/>
    <p:sldId id="335" r:id="rId123"/>
    <p:sldId id="340" r:id="rId124"/>
    <p:sldId id="342" r:id="rId125"/>
    <p:sldId id="343" r:id="rId126"/>
    <p:sldId id="344" r:id="rId127"/>
    <p:sldId id="703" r:id="rId128"/>
    <p:sldId id="563" r:id="rId129"/>
    <p:sldId id="526" r:id="rId130"/>
    <p:sldId id="592" r:id="rId131"/>
    <p:sldId id="527" r:id="rId132"/>
    <p:sldId id="528" r:id="rId133"/>
    <p:sldId id="457" r:id="rId134"/>
    <p:sldId id="529" r:id="rId135"/>
    <p:sldId id="532" r:id="rId136"/>
    <p:sldId id="699" r:id="rId137"/>
    <p:sldId id="700" r:id="rId138"/>
    <p:sldId id="701" r:id="rId139"/>
    <p:sldId id="600" r:id="rId140"/>
    <p:sldId id="689" r:id="rId141"/>
    <p:sldId id="648" r:id="rId142"/>
    <p:sldId id="601" r:id="rId143"/>
    <p:sldId id="605" r:id="rId144"/>
    <p:sldId id="609" r:id="rId145"/>
    <p:sldId id="608" r:id="rId146"/>
    <p:sldId id="607" r:id="rId147"/>
    <p:sldId id="612" r:id="rId148"/>
    <p:sldId id="613" r:id="rId149"/>
    <p:sldId id="615" r:id="rId150"/>
    <p:sldId id="610" r:id="rId151"/>
    <p:sldId id="636" r:id="rId152"/>
    <p:sldId id="670" r:id="rId153"/>
    <p:sldId id="603" r:id="rId154"/>
    <p:sldId id="611" r:id="rId155"/>
    <p:sldId id="642" r:id="rId156"/>
    <p:sldId id="617" r:id="rId157"/>
    <p:sldId id="691" r:id="rId158"/>
    <p:sldId id="616" r:id="rId159"/>
    <p:sldId id="619" r:id="rId160"/>
    <p:sldId id="641" r:id="rId161"/>
    <p:sldId id="649" r:id="rId162"/>
    <p:sldId id="690" r:id="rId163"/>
    <p:sldId id="650" r:id="rId164"/>
    <p:sldId id="651" r:id="rId165"/>
    <p:sldId id="653" r:id="rId166"/>
    <p:sldId id="654" r:id="rId167"/>
    <p:sldId id="656" r:id="rId168"/>
    <p:sldId id="657" r:id="rId169"/>
    <p:sldId id="652" r:id="rId170"/>
    <p:sldId id="655" r:id="rId171"/>
    <p:sldId id="661" r:id="rId172"/>
    <p:sldId id="602" r:id="rId173"/>
    <p:sldId id="674" r:id="rId174"/>
    <p:sldId id="631" r:id="rId175"/>
    <p:sldId id="287" r:id="rId176"/>
    <p:sldId id="288" r:id="rId177"/>
    <p:sldId id="290" r:id="rId178"/>
    <p:sldId id="289" r:id="rId179"/>
    <p:sldId id="291" r:id="rId180"/>
    <p:sldId id="593" r:id="rId181"/>
    <p:sldId id="675" r:id="rId182"/>
    <p:sldId id="429" r:id="rId183"/>
    <p:sldId id="564" r:id="rId184"/>
    <p:sldId id="346" r:id="rId185"/>
    <p:sldId id="347" r:id="rId186"/>
    <p:sldId id="348" r:id="rId187"/>
    <p:sldId id="349" r:id="rId188"/>
    <p:sldId id="350" r:id="rId189"/>
    <p:sldId id="351" r:id="rId190"/>
    <p:sldId id="667" r:id="rId191"/>
    <p:sldId id="352" r:id="rId192"/>
    <p:sldId id="353" r:id="rId193"/>
    <p:sldId id="354" r:id="rId194"/>
    <p:sldId id="361" r:id="rId195"/>
    <p:sldId id="459" r:id="rId196"/>
    <p:sldId id="534" r:id="rId197"/>
    <p:sldId id="355" r:id="rId198"/>
    <p:sldId id="357" r:id="rId199"/>
    <p:sldId id="358" r:id="rId200"/>
    <p:sldId id="359" r:id="rId201"/>
    <p:sldId id="360" r:id="rId202"/>
    <p:sldId id="362" r:id="rId203"/>
    <p:sldId id="658" r:id="rId204"/>
    <p:sldId id="364" r:id="rId205"/>
    <p:sldId id="692" r:id="rId206"/>
    <p:sldId id="366" r:id="rId207"/>
    <p:sldId id="367" r:id="rId208"/>
    <p:sldId id="539" r:id="rId209"/>
    <p:sldId id="540" r:id="rId210"/>
    <p:sldId id="574" r:id="rId211"/>
    <p:sldId id="577" r:id="rId212"/>
    <p:sldId id="575" r:id="rId213"/>
    <p:sldId id="470" r:id="rId214"/>
    <p:sldId id="632" r:id="rId215"/>
    <p:sldId id="541" r:id="rId216"/>
    <p:sldId id="542" r:id="rId217"/>
    <p:sldId id="384" r:id="rId218"/>
    <p:sldId id="387" r:id="rId219"/>
    <p:sldId id="637" r:id="rId220"/>
    <p:sldId id="388" r:id="rId221"/>
    <p:sldId id="582" r:id="rId222"/>
    <p:sldId id="543" r:id="rId223"/>
    <p:sldId id="638" r:id="rId224"/>
    <p:sldId id="392" r:id="rId225"/>
    <p:sldId id="643" r:id="rId226"/>
    <p:sldId id="583" r:id="rId227"/>
    <p:sldId id="545" r:id="rId228"/>
    <p:sldId id="398" r:id="rId229"/>
    <p:sldId id="546" r:id="rId230"/>
    <p:sldId id="417" r:id="rId231"/>
    <p:sldId id="570" r:id="rId232"/>
    <p:sldId id="644" r:id="rId233"/>
    <p:sldId id="409" r:id="rId234"/>
    <p:sldId id="410" r:id="rId235"/>
    <p:sldId id="411" r:id="rId236"/>
    <p:sldId id="694" r:id="rId237"/>
    <p:sldId id="633" r:id="rId238"/>
    <p:sldId id="428" r:id="rId239"/>
    <p:sldId id="490" r:id="rId240"/>
    <p:sldId id="283" r:id="rId241"/>
    <p:sldId id="369" r:id="rId242"/>
    <p:sldId id="552" r:id="rId243"/>
    <p:sldId id="555" r:id="rId244"/>
    <p:sldId id="462" r:id="rId245"/>
    <p:sldId id="463" r:id="rId246"/>
    <p:sldId id="464" r:id="rId247"/>
    <p:sldId id="465" r:id="rId248"/>
    <p:sldId id="467" r:id="rId249"/>
    <p:sldId id="466" r:id="rId250"/>
    <p:sldId id="557" r:id="rId251"/>
    <p:sldId id="558" r:id="rId252"/>
    <p:sldId id="402" r:id="rId253"/>
    <p:sldId id="548" r:id="rId254"/>
    <p:sldId id="414" r:id="rId255"/>
    <p:sldId id="415" r:id="rId256"/>
    <p:sldId id="416" r:id="rId257"/>
    <p:sldId id="418" r:id="rId258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DB9C0F"/>
    <a:srgbClr val="FFFFFF"/>
    <a:srgbClr val="CC9900"/>
    <a:srgbClr val="FFCCCC"/>
    <a:srgbClr val="9900CC"/>
    <a:srgbClr val="99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52F34-7B8D-4EB4-8BCC-D723B25F09DD}" v="5559" dt="2025-12-10T10:33:20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0" autoAdjust="0"/>
    <p:restoredTop sz="75182" autoAdjust="0"/>
  </p:normalViewPr>
  <p:slideViewPr>
    <p:cSldViewPr>
      <p:cViewPr varScale="1">
        <p:scale>
          <a:sx n="84" d="100"/>
          <a:sy n="84" d="100"/>
        </p:scale>
        <p:origin x="102" y="978"/>
      </p:cViewPr>
      <p:guideLst>
        <p:guide orient="horz" pos="2160"/>
        <p:guide pos="2880"/>
      </p:guideLst>
    </p:cSldViewPr>
  </p:slideViewPr>
  <p:outlineViewPr>
    <p:cViewPr>
      <p:scale>
        <a:sx n="28" d="100"/>
        <a:sy n="28" d="100"/>
      </p:scale>
      <p:origin x="24" y="283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  <p:sld r:id="rId16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presProps" Target="pres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microsoft.com/office/2016/11/relationships/changesInfo" Target="changesInfos/changesInfo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microsoft.com/office/2015/10/relationships/revisionInfo" Target="revisionInfo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99.xml"/><Relationship Id="rId21" Type="http://schemas.openxmlformats.org/officeDocument/2006/relationships/slide" Target="slides/slide29.xml"/><Relationship Id="rId42" Type="http://schemas.openxmlformats.org/officeDocument/2006/relationships/slide" Target="slides/slide57.xml"/><Relationship Id="rId63" Type="http://schemas.openxmlformats.org/officeDocument/2006/relationships/slide" Target="slides/slide89.xml"/><Relationship Id="rId84" Type="http://schemas.openxmlformats.org/officeDocument/2006/relationships/slide" Target="slides/slide120.xml"/><Relationship Id="rId138" Type="http://schemas.openxmlformats.org/officeDocument/2006/relationships/slide" Target="slides/slide227.xml"/><Relationship Id="rId159" Type="http://schemas.openxmlformats.org/officeDocument/2006/relationships/slide" Target="slides/slide251.xml"/><Relationship Id="rId107" Type="http://schemas.openxmlformats.org/officeDocument/2006/relationships/slide" Target="slides/slide189.xml"/><Relationship Id="rId11" Type="http://schemas.openxmlformats.org/officeDocument/2006/relationships/slide" Target="slides/slide19.xml"/><Relationship Id="rId32" Type="http://schemas.openxmlformats.org/officeDocument/2006/relationships/slide" Target="slides/slide44.xml"/><Relationship Id="rId53" Type="http://schemas.openxmlformats.org/officeDocument/2006/relationships/slide" Target="slides/slide72.xml"/><Relationship Id="rId74" Type="http://schemas.openxmlformats.org/officeDocument/2006/relationships/slide" Target="slides/slide107.xml"/><Relationship Id="rId128" Type="http://schemas.openxmlformats.org/officeDocument/2006/relationships/slide" Target="slides/slide213.xml"/><Relationship Id="rId149" Type="http://schemas.openxmlformats.org/officeDocument/2006/relationships/slide" Target="slides/slide241.xml"/><Relationship Id="rId5" Type="http://schemas.openxmlformats.org/officeDocument/2006/relationships/slide" Target="slides/slide9.xml"/><Relationship Id="rId95" Type="http://schemas.openxmlformats.org/officeDocument/2006/relationships/slide" Target="slides/slide176.xml"/><Relationship Id="rId160" Type="http://schemas.openxmlformats.org/officeDocument/2006/relationships/slide" Target="slides/slide252.xml"/><Relationship Id="rId22" Type="http://schemas.openxmlformats.org/officeDocument/2006/relationships/slide" Target="slides/slide30.xml"/><Relationship Id="rId43" Type="http://schemas.openxmlformats.org/officeDocument/2006/relationships/slide" Target="slides/slide58.xml"/><Relationship Id="rId64" Type="http://schemas.openxmlformats.org/officeDocument/2006/relationships/slide" Target="slides/slide90.xml"/><Relationship Id="rId118" Type="http://schemas.openxmlformats.org/officeDocument/2006/relationships/slide" Target="slides/slide200.xml"/><Relationship Id="rId139" Type="http://schemas.openxmlformats.org/officeDocument/2006/relationships/slide" Target="slides/slide228.xml"/><Relationship Id="rId85" Type="http://schemas.openxmlformats.org/officeDocument/2006/relationships/slide" Target="slides/slide127.xml"/><Relationship Id="rId150" Type="http://schemas.openxmlformats.org/officeDocument/2006/relationships/slide" Target="slides/slide242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33" Type="http://schemas.openxmlformats.org/officeDocument/2006/relationships/slide" Target="slides/slide45.xml"/><Relationship Id="rId38" Type="http://schemas.openxmlformats.org/officeDocument/2006/relationships/slide" Target="slides/slide53.xml"/><Relationship Id="rId59" Type="http://schemas.openxmlformats.org/officeDocument/2006/relationships/slide" Target="slides/slide85.xml"/><Relationship Id="rId103" Type="http://schemas.openxmlformats.org/officeDocument/2006/relationships/slide" Target="slides/slide185.xml"/><Relationship Id="rId108" Type="http://schemas.openxmlformats.org/officeDocument/2006/relationships/slide" Target="slides/slide190.xml"/><Relationship Id="rId124" Type="http://schemas.openxmlformats.org/officeDocument/2006/relationships/slide" Target="slides/slide208.xml"/><Relationship Id="rId129" Type="http://schemas.openxmlformats.org/officeDocument/2006/relationships/slide" Target="slides/slide215.xml"/><Relationship Id="rId54" Type="http://schemas.openxmlformats.org/officeDocument/2006/relationships/slide" Target="slides/slide77.xml"/><Relationship Id="rId70" Type="http://schemas.openxmlformats.org/officeDocument/2006/relationships/slide" Target="slides/slide99.xml"/><Relationship Id="rId75" Type="http://schemas.openxmlformats.org/officeDocument/2006/relationships/slide" Target="slides/slide109.xml"/><Relationship Id="rId91" Type="http://schemas.openxmlformats.org/officeDocument/2006/relationships/slide" Target="slides/slide135.xml"/><Relationship Id="rId96" Type="http://schemas.openxmlformats.org/officeDocument/2006/relationships/slide" Target="slides/slide177.xml"/><Relationship Id="rId140" Type="http://schemas.openxmlformats.org/officeDocument/2006/relationships/slide" Target="slides/slide229.xml"/><Relationship Id="rId145" Type="http://schemas.openxmlformats.org/officeDocument/2006/relationships/slide" Target="slides/slide235.xml"/><Relationship Id="rId161" Type="http://schemas.openxmlformats.org/officeDocument/2006/relationships/slide" Target="slides/slide253.xml"/><Relationship Id="rId1" Type="http://schemas.openxmlformats.org/officeDocument/2006/relationships/slide" Target="slides/slide3.xml"/><Relationship Id="rId6" Type="http://schemas.openxmlformats.org/officeDocument/2006/relationships/slide" Target="slides/slide13.xml"/><Relationship Id="rId23" Type="http://schemas.openxmlformats.org/officeDocument/2006/relationships/slide" Target="slides/slide32.xml"/><Relationship Id="rId28" Type="http://schemas.openxmlformats.org/officeDocument/2006/relationships/slide" Target="slides/slide40.xml"/><Relationship Id="rId49" Type="http://schemas.openxmlformats.org/officeDocument/2006/relationships/slide" Target="slides/slide65.xml"/><Relationship Id="rId114" Type="http://schemas.openxmlformats.org/officeDocument/2006/relationships/slide" Target="slides/slide196.xml"/><Relationship Id="rId119" Type="http://schemas.openxmlformats.org/officeDocument/2006/relationships/slide" Target="slides/slide201.xml"/><Relationship Id="rId44" Type="http://schemas.openxmlformats.org/officeDocument/2006/relationships/slide" Target="slides/slide59.xml"/><Relationship Id="rId60" Type="http://schemas.openxmlformats.org/officeDocument/2006/relationships/slide" Target="slides/slide86.xml"/><Relationship Id="rId65" Type="http://schemas.openxmlformats.org/officeDocument/2006/relationships/slide" Target="slides/slide91.xml"/><Relationship Id="rId81" Type="http://schemas.openxmlformats.org/officeDocument/2006/relationships/slide" Target="slides/slide115.xml"/><Relationship Id="rId86" Type="http://schemas.openxmlformats.org/officeDocument/2006/relationships/slide" Target="slides/slide129.xml"/><Relationship Id="rId130" Type="http://schemas.openxmlformats.org/officeDocument/2006/relationships/slide" Target="slides/slide216.xml"/><Relationship Id="rId135" Type="http://schemas.openxmlformats.org/officeDocument/2006/relationships/slide" Target="slides/slide223.xml"/><Relationship Id="rId151" Type="http://schemas.openxmlformats.org/officeDocument/2006/relationships/slide" Target="slides/slide243.xml"/><Relationship Id="rId156" Type="http://schemas.openxmlformats.org/officeDocument/2006/relationships/slide" Target="slides/slide248.xml"/><Relationship Id="rId13" Type="http://schemas.openxmlformats.org/officeDocument/2006/relationships/slide" Target="slides/slide21.xml"/><Relationship Id="rId18" Type="http://schemas.openxmlformats.org/officeDocument/2006/relationships/slide" Target="slides/slide26.xml"/><Relationship Id="rId39" Type="http://schemas.openxmlformats.org/officeDocument/2006/relationships/slide" Target="slides/slide54.xml"/><Relationship Id="rId109" Type="http://schemas.openxmlformats.org/officeDocument/2006/relationships/slide" Target="slides/slide191.xml"/><Relationship Id="rId34" Type="http://schemas.openxmlformats.org/officeDocument/2006/relationships/slide" Target="slides/slide46.xml"/><Relationship Id="rId50" Type="http://schemas.openxmlformats.org/officeDocument/2006/relationships/slide" Target="slides/slide66.xml"/><Relationship Id="rId55" Type="http://schemas.openxmlformats.org/officeDocument/2006/relationships/slide" Target="slides/slide78.xml"/><Relationship Id="rId76" Type="http://schemas.openxmlformats.org/officeDocument/2006/relationships/slide" Target="slides/slide110.xml"/><Relationship Id="rId97" Type="http://schemas.openxmlformats.org/officeDocument/2006/relationships/slide" Target="slides/slide178.xml"/><Relationship Id="rId104" Type="http://schemas.openxmlformats.org/officeDocument/2006/relationships/slide" Target="slides/slide186.xml"/><Relationship Id="rId120" Type="http://schemas.openxmlformats.org/officeDocument/2006/relationships/slide" Target="slides/slide202.xml"/><Relationship Id="rId125" Type="http://schemas.openxmlformats.org/officeDocument/2006/relationships/slide" Target="slides/slide209.xml"/><Relationship Id="rId141" Type="http://schemas.openxmlformats.org/officeDocument/2006/relationships/slide" Target="slides/slide230.xml"/><Relationship Id="rId146" Type="http://schemas.openxmlformats.org/officeDocument/2006/relationships/slide" Target="slides/slide238.xml"/><Relationship Id="rId7" Type="http://schemas.openxmlformats.org/officeDocument/2006/relationships/slide" Target="slides/slide14.xml"/><Relationship Id="rId71" Type="http://schemas.openxmlformats.org/officeDocument/2006/relationships/slide" Target="slides/slide100.xml"/><Relationship Id="rId92" Type="http://schemas.openxmlformats.org/officeDocument/2006/relationships/slide" Target="slides/slide136.xml"/><Relationship Id="rId162" Type="http://schemas.openxmlformats.org/officeDocument/2006/relationships/slide" Target="slides/slide254.xml"/><Relationship Id="rId2" Type="http://schemas.openxmlformats.org/officeDocument/2006/relationships/slide" Target="slides/slide6.xml"/><Relationship Id="rId29" Type="http://schemas.openxmlformats.org/officeDocument/2006/relationships/slide" Target="slides/slide41.xml"/><Relationship Id="rId24" Type="http://schemas.openxmlformats.org/officeDocument/2006/relationships/slide" Target="slides/slide35.xml"/><Relationship Id="rId40" Type="http://schemas.openxmlformats.org/officeDocument/2006/relationships/slide" Target="slides/slide55.xml"/><Relationship Id="rId45" Type="http://schemas.openxmlformats.org/officeDocument/2006/relationships/slide" Target="slides/slide60.xml"/><Relationship Id="rId66" Type="http://schemas.openxmlformats.org/officeDocument/2006/relationships/slide" Target="slides/slide93.xml"/><Relationship Id="rId87" Type="http://schemas.openxmlformats.org/officeDocument/2006/relationships/slide" Target="slides/slide130.xml"/><Relationship Id="rId110" Type="http://schemas.openxmlformats.org/officeDocument/2006/relationships/slide" Target="slides/slide192.xml"/><Relationship Id="rId115" Type="http://schemas.openxmlformats.org/officeDocument/2006/relationships/slide" Target="slides/slide197.xml"/><Relationship Id="rId131" Type="http://schemas.openxmlformats.org/officeDocument/2006/relationships/slide" Target="slides/slide217.xml"/><Relationship Id="rId136" Type="http://schemas.openxmlformats.org/officeDocument/2006/relationships/slide" Target="slides/slide224.xml"/><Relationship Id="rId157" Type="http://schemas.openxmlformats.org/officeDocument/2006/relationships/slide" Target="slides/slide249.xml"/><Relationship Id="rId61" Type="http://schemas.openxmlformats.org/officeDocument/2006/relationships/slide" Target="slides/slide87.xml"/><Relationship Id="rId82" Type="http://schemas.openxmlformats.org/officeDocument/2006/relationships/slide" Target="slides/slide116.xml"/><Relationship Id="rId152" Type="http://schemas.openxmlformats.org/officeDocument/2006/relationships/slide" Target="slides/slide244.xml"/><Relationship Id="rId19" Type="http://schemas.openxmlformats.org/officeDocument/2006/relationships/slide" Target="slides/slide27.xml"/><Relationship Id="rId14" Type="http://schemas.openxmlformats.org/officeDocument/2006/relationships/slide" Target="slides/slide22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56" Type="http://schemas.openxmlformats.org/officeDocument/2006/relationships/slide" Target="slides/slide79.xml"/><Relationship Id="rId77" Type="http://schemas.openxmlformats.org/officeDocument/2006/relationships/slide" Target="slides/slide111.xml"/><Relationship Id="rId100" Type="http://schemas.openxmlformats.org/officeDocument/2006/relationships/slide" Target="slides/slide182.xml"/><Relationship Id="rId105" Type="http://schemas.openxmlformats.org/officeDocument/2006/relationships/slide" Target="slides/slide187.xml"/><Relationship Id="rId126" Type="http://schemas.openxmlformats.org/officeDocument/2006/relationships/slide" Target="slides/slide210.xml"/><Relationship Id="rId147" Type="http://schemas.openxmlformats.org/officeDocument/2006/relationships/slide" Target="slides/slide239.xml"/><Relationship Id="rId8" Type="http://schemas.openxmlformats.org/officeDocument/2006/relationships/slide" Target="slides/slide15.xml"/><Relationship Id="rId51" Type="http://schemas.openxmlformats.org/officeDocument/2006/relationships/slide" Target="slides/slide68.xml"/><Relationship Id="rId72" Type="http://schemas.openxmlformats.org/officeDocument/2006/relationships/slide" Target="slides/slide101.xml"/><Relationship Id="rId93" Type="http://schemas.openxmlformats.org/officeDocument/2006/relationships/slide" Target="slides/slide137.xml"/><Relationship Id="rId98" Type="http://schemas.openxmlformats.org/officeDocument/2006/relationships/slide" Target="slides/slide179.xml"/><Relationship Id="rId121" Type="http://schemas.openxmlformats.org/officeDocument/2006/relationships/slide" Target="slides/slide203.xml"/><Relationship Id="rId142" Type="http://schemas.openxmlformats.org/officeDocument/2006/relationships/slide" Target="slides/slide232.xml"/><Relationship Id="rId163" Type="http://schemas.openxmlformats.org/officeDocument/2006/relationships/slide" Target="slides/slide255.xml"/><Relationship Id="rId3" Type="http://schemas.openxmlformats.org/officeDocument/2006/relationships/slide" Target="slides/slide7.xml"/><Relationship Id="rId25" Type="http://schemas.openxmlformats.org/officeDocument/2006/relationships/slide" Target="slides/slide37.xml"/><Relationship Id="rId46" Type="http://schemas.openxmlformats.org/officeDocument/2006/relationships/slide" Target="slides/slide61.xml"/><Relationship Id="rId67" Type="http://schemas.openxmlformats.org/officeDocument/2006/relationships/slide" Target="slides/slide94.xml"/><Relationship Id="rId116" Type="http://schemas.openxmlformats.org/officeDocument/2006/relationships/slide" Target="slides/slide198.xml"/><Relationship Id="rId137" Type="http://schemas.openxmlformats.org/officeDocument/2006/relationships/slide" Target="slides/slide226.xml"/><Relationship Id="rId158" Type="http://schemas.openxmlformats.org/officeDocument/2006/relationships/slide" Target="slides/slide250.xml"/><Relationship Id="rId20" Type="http://schemas.openxmlformats.org/officeDocument/2006/relationships/slide" Target="slides/slide28.xml"/><Relationship Id="rId41" Type="http://schemas.openxmlformats.org/officeDocument/2006/relationships/slide" Target="slides/slide56.xml"/><Relationship Id="rId62" Type="http://schemas.openxmlformats.org/officeDocument/2006/relationships/slide" Target="slides/slide88.xml"/><Relationship Id="rId83" Type="http://schemas.openxmlformats.org/officeDocument/2006/relationships/slide" Target="slides/slide119.xml"/><Relationship Id="rId88" Type="http://schemas.openxmlformats.org/officeDocument/2006/relationships/slide" Target="slides/slide132.xml"/><Relationship Id="rId111" Type="http://schemas.openxmlformats.org/officeDocument/2006/relationships/slide" Target="slides/slide193.xml"/><Relationship Id="rId132" Type="http://schemas.openxmlformats.org/officeDocument/2006/relationships/slide" Target="slides/slide218.xml"/><Relationship Id="rId153" Type="http://schemas.openxmlformats.org/officeDocument/2006/relationships/slide" Target="slides/slide245.xml"/><Relationship Id="rId15" Type="http://schemas.openxmlformats.org/officeDocument/2006/relationships/slide" Target="slides/slide23.xml"/><Relationship Id="rId36" Type="http://schemas.openxmlformats.org/officeDocument/2006/relationships/slide" Target="slides/slide48.xml"/><Relationship Id="rId57" Type="http://schemas.openxmlformats.org/officeDocument/2006/relationships/slide" Target="slides/slide82.xml"/><Relationship Id="rId106" Type="http://schemas.openxmlformats.org/officeDocument/2006/relationships/slide" Target="slides/slide188.xml"/><Relationship Id="rId127" Type="http://schemas.openxmlformats.org/officeDocument/2006/relationships/slide" Target="slides/slide211.xml"/><Relationship Id="rId10" Type="http://schemas.openxmlformats.org/officeDocument/2006/relationships/slide" Target="slides/slide18.xml"/><Relationship Id="rId31" Type="http://schemas.openxmlformats.org/officeDocument/2006/relationships/slide" Target="slides/slide43.xml"/><Relationship Id="rId52" Type="http://schemas.openxmlformats.org/officeDocument/2006/relationships/slide" Target="slides/slide69.xml"/><Relationship Id="rId73" Type="http://schemas.openxmlformats.org/officeDocument/2006/relationships/slide" Target="slides/slide102.xml"/><Relationship Id="rId78" Type="http://schemas.openxmlformats.org/officeDocument/2006/relationships/slide" Target="slides/slide112.xml"/><Relationship Id="rId94" Type="http://schemas.openxmlformats.org/officeDocument/2006/relationships/slide" Target="slides/slide175.xml"/><Relationship Id="rId99" Type="http://schemas.openxmlformats.org/officeDocument/2006/relationships/slide" Target="slides/slide180.xml"/><Relationship Id="rId101" Type="http://schemas.openxmlformats.org/officeDocument/2006/relationships/slide" Target="slides/slide183.xml"/><Relationship Id="rId122" Type="http://schemas.openxmlformats.org/officeDocument/2006/relationships/slide" Target="slides/slide204.xml"/><Relationship Id="rId143" Type="http://schemas.openxmlformats.org/officeDocument/2006/relationships/slide" Target="slides/slide233.xml"/><Relationship Id="rId148" Type="http://schemas.openxmlformats.org/officeDocument/2006/relationships/slide" Target="slides/slide240.xml"/><Relationship Id="rId164" Type="http://schemas.openxmlformats.org/officeDocument/2006/relationships/slide" Target="slides/slide256.xml"/><Relationship Id="rId4" Type="http://schemas.openxmlformats.org/officeDocument/2006/relationships/slide" Target="slides/slide8.xml"/><Relationship Id="rId9" Type="http://schemas.openxmlformats.org/officeDocument/2006/relationships/slide" Target="slides/slide16.xml"/><Relationship Id="rId26" Type="http://schemas.openxmlformats.org/officeDocument/2006/relationships/slide" Target="slides/slide38.xml"/><Relationship Id="rId47" Type="http://schemas.openxmlformats.org/officeDocument/2006/relationships/slide" Target="slides/slide62.xml"/><Relationship Id="rId68" Type="http://schemas.openxmlformats.org/officeDocument/2006/relationships/slide" Target="slides/slide97.xml"/><Relationship Id="rId89" Type="http://schemas.openxmlformats.org/officeDocument/2006/relationships/slide" Target="slides/slide133.xml"/><Relationship Id="rId112" Type="http://schemas.openxmlformats.org/officeDocument/2006/relationships/slide" Target="slides/slide194.xml"/><Relationship Id="rId133" Type="http://schemas.openxmlformats.org/officeDocument/2006/relationships/slide" Target="slides/slide220.xml"/><Relationship Id="rId154" Type="http://schemas.openxmlformats.org/officeDocument/2006/relationships/slide" Target="slides/slide246.xml"/><Relationship Id="rId16" Type="http://schemas.openxmlformats.org/officeDocument/2006/relationships/slide" Target="slides/slide24.xml"/><Relationship Id="rId37" Type="http://schemas.openxmlformats.org/officeDocument/2006/relationships/slide" Target="slides/slide52.xml"/><Relationship Id="rId58" Type="http://schemas.openxmlformats.org/officeDocument/2006/relationships/slide" Target="slides/slide84.xml"/><Relationship Id="rId79" Type="http://schemas.openxmlformats.org/officeDocument/2006/relationships/slide" Target="slides/slide113.xml"/><Relationship Id="rId102" Type="http://schemas.openxmlformats.org/officeDocument/2006/relationships/slide" Target="slides/slide184.xml"/><Relationship Id="rId123" Type="http://schemas.openxmlformats.org/officeDocument/2006/relationships/slide" Target="slides/slide206.xml"/><Relationship Id="rId144" Type="http://schemas.openxmlformats.org/officeDocument/2006/relationships/slide" Target="slides/slide234.xml"/><Relationship Id="rId90" Type="http://schemas.openxmlformats.org/officeDocument/2006/relationships/slide" Target="slides/slide134.xml"/><Relationship Id="rId165" Type="http://schemas.openxmlformats.org/officeDocument/2006/relationships/slide" Target="slides/slide257.xml"/><Relationship Id="rId27" Type="http://schemas.openxmlformats.org/officeDocument/2006/relationships/slide" Target="slides/slide39.xml"/><Relationship Id="rId48" Type="http://schemas.openxmlformats.org/officeDocument/2006/relationships/slide" Target="slides/slide63.xml"/><Relationship Id="rId69" Type="http://schemas.openxmlformats.org/officeDocument/2006/relationships/slide" Target="slides/slide98.xml"/><Relationship Id="rId113" Type="http://schemas.openxmlformats.org/officeDocument/2006/relationships/slide" Target="slides/slide195.xml"/><Relationship Id="rId134" Type="http://schemas.openxmlformats.org/officeDocument/2006/relationships/slide" Target="slides/slide222.xml"/><Relationship Id="rId80" Type="http://schemas.openxmlformats.org/officeDocument/2006/relationships/slide" Target="slides/slide114.xml"/><Relationship Id="rId155" Type="http://schemas.openxmlformats.org/officeDocument/2006/relationships/slide" Target="slides/slide2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Faltín" userId="f49ad7cc-fcd2-4bf0-a2a5-40893ad535ed" providerId="ADAL" clId="{83A11DF3-3D43-4087-A75D-5105BDCDF87E}"/>
    <pc:docChg chg="undo custSel addSld delSld modSld">
      <pc:chgData name="Tomáš Faltín" userId="f49ad7cc-fcd2-4bf0-a2a5-40893ad535ed" providerId="ADAL" clId="{83A11DF3-3D43-4087-A75D-5105BDCDF87E}" dt="2025-12-10T10:40:59.321" v="10746" actId="20577"/>
      <pc:docMkLst>
        <pc:docMk/>
      </pc:docMkLst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5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56"/>
            <ac:spMk id="4098" creationId="{D5959D44-CE6E-F23B-2449-C3C65F4CA0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56"/>
            <ac:spMk id="4099" creationId="{D815D5E5-BD74-97F4-DF03-7EEC3467BCB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5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57"/>
            <ac:spMk id="6146" creationId="{7D803B84-6F19-D4E5-F796-AF2B8BDE5C8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57"/>
            <ac:spMk id="6147" creationId="{A4FE34FC-9C98-9C76-96B9-C6798E18378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6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0"/>
            <ac:spMk id="13314" creationId="{73C9621D-3451-E781-25A3-841403A446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0"/>
            <ac:spMk id="13315" creationId="{AEE8A7F2-6717-3AED-5603-E778F10A49E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0"/>
            <ac:spMk id="13316" creationId="{3CDCA7BC-4494-F786-CAC0-4255CF757A1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6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1"/>
            <ac:spMk id="15362" creationId="{5C2FD21E-9ED0-2D53-71B1-8FC7C1A3F6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1"/>
            <ac:spMk id="15363" creationId="{13B753DF-F16A-004F-11B3-38418793E6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1"/>
            <ac:spMk id="15364" creationId="{367F74CB-7ACF-1C2A-D7DC-3A6384EFA8A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1"/>
            <ac:spMk id="15366" creationId="{9CD3949B-BE20-9AC6-14FF-243935F4D22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6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6"/>
            <ac:spMk id="53250" creationId="{7B587285-7024-F12C-FC80-9286C27C2C3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6"/>
            <ac:spMk id="53251" creationId="{3C3B7EAE-7F7B-287D-34B1-BD028F1DB63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6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2" creationId="{57869CD4-CB11-38E3-08C5-37CC280181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4" creationId="{C42DDD45-185C-44FD-FA27-2857969150D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5" creationId="{1C435D9B-1C7C-FBFA-D9C8-83D7D78F01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6" creationId="{291FCAC9-C0FB-7134-CC15-5EDFFE678B4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7" creationId="{507DA71E-3148-0BDE-623C-EA7103BAE8A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8" creationId="{BF353955-C907-2256-62FC-9AB33B25D79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8"/>
            <ac:spMk id="69639" creationId="{E84295CD-A4E6-F9D4-5AB0-25BD311AE30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6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9"/>
            <ac:spMk id="55298" creationId="{99A3EF8E-3637-3BA8-761D-9370A5D3847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9"/>
            <ac:spMk id="55301" creationId="{3C05D5CC-91B3-D37E-109D-E87E24AFB03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9"/>
            <ac:spMk id="61444" creationId="{DFDBC50E-CC4C-FC55-4012-77092768DE0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69"/>
            <ac:spMk id="61446" creationId="{137ADE0E-A26A-AC45-C95F-90A290676AA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7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57346" creationId="{2FB26339-1D16-6921-BCBB-26E224B1EDA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57348" creationId="{94F94288-0971-274B-63CE-FF930CEDED4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57366" creationId="{6DA7A39D-1A64-24D8-3652-A08991D06FB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63491" creationId="{70CA1FDD-7812-F960-7FAB-C7199D4DAFD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63507" creationId="{6447117D-0286-C9CE-2866-10BA9854E75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63508" creationId="{3A254CCD-1CBA-021E-7D98-F00C4227943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0"/>
            <ac:spMk id="63509" creationId="{05A25D86-B44D-66E3-F3BD-78433DFC02E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7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3"/>
            <ac:spMk id="61442" creationId="{77EC4364-3819-95FD-DC1D-740156F860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3"/>
            <ac:spMk id="71683" creationId="{E8DB2113-A2D5-10F1-BDDA-666DC5C9A93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7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4"/>
            <ac:spMk id="63490" creationId="{43161BEA-231E-AB6D-9C66-FC82015BFD9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4"/>
            <ac:spMk id="63492" creationId="{8EE70CAD-4014-25B2-50EA-61DF0E26D79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74"/>
            <ac:spMk id="73731" creationId="{F2F08339-2DB2-F003-8C81-EE68A5D86CE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0" creationId="{6093C7B4-CBF5-93A5-A0DA-5EC7D83D422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4" creationId="{ACEA8025-4B0A-36FA-AEDC-7B5FE01C65C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5" creationId="{2783848C-3678-5C76-3DE3-C38645B7958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6" creationId="{3A7BAFBE-B287-32C6-9692-4536E31DBA7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7" creationId="{79B27983-0289-5677-8884-7E8C7B7E03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73738" creationId="{A01E116A-7407-A661-6965-B498D82A8D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96267" creationId="{77783C97-E493-943B-D0B5-CD44F61FBD7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96268" creationId="{2D3042DC-A481-EBEC-4967-89FFD7CA5F7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96269" creationId="{6EF5A0D7-B317-044B-D0DD-6027356257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0"/>
            <ac:spMk id="96270" creationId="{76CC3911-4BF0-0054-D343-0A4D8597265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1"/>
            <ac:spMk id="71682" creationId="{38C41246-EF9C-C39D-C41F-EC8E84EAEC4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1"/>
            <ac:spMk id="71683" creationId="{8E36E137-C6AB-283E-E44F-FD1D341A407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1"/>
            <ac:spMk id="71684" creationId="{1EFB848B-4503-7EA1-9C5C-D018E5C1B65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1"/>
            <ac:spMk id="71686" creationId="{34FB6541-DAFF-96EB-13BE-AD2761CE219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2"/>
            <ac:spMk id="75779" creationId="{1EDB4080-6FDB-BB52-E981-F67B3916F95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2"/>
            <ac:spMk id="75780" creationId="{A11441B5-AE27-3C1A-3787-089AADCA8B3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3"/>
            <ac:spMk id="81922" creationId="{C01AEA5A-E61D-200F-D271-7F6A2D50D2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3"/>
            <ac:spMk id="81923" creationId="{FE726A65-3748-B16E-3935-CBC015A48DF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3"/>
            <ac:spMk id="81924" creationId="{F17A5765-6EA7-A355-8D60-9F4FF3B290A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3"/>
            <ac:spMk id="81926" creationId="{E0CA7ECE-2AD9-DB52-73F1-6AD3AEBDC30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79875" creationId="{0699D688-D836-97F6-FBB1-45DD58AD15B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79876" creationId="{3753482B-D533-11F0-E488-2738A79121D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79877" creationId="{2298C8D8-0EE8-1689-3A35-7C3D1868535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79878" creationId="{893E3EB9-76C7-6CD6-697A-46FE0BC528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102407" creationId="{F87C696C-A6BD-2D82-7FA2-F65F4E3AF9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102408" creationId="{AC527772-7B37-EF1A-058E-8BE8BE93317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6"/>
            <ac:spMk id="102409" creationId="{1C2E2104-2AEE-CFA2-62A5-C15177FCE49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7"/>
            <ac:spMk id="4" creationId="{6A4445C3-D7FA-0E11-62E3-F71A16AEB8D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7"/>
            <ac:spMk id="34818" creationId="{2A8C54CE-8FE1-0E1B-564D-1551472B756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7"/>
            <ac:spMk id="34819" creationId="{F64D0537-6195-94F3-5E93-F7A33228D93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7"/>
            <ac:spMk id="34820" creationId="{A1C54ACF-C83E-81D4-7263-473BEF55F34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7"/>
            <ac:spMk id="34822" creationId="{4704936E-7896-79B7-1652-67369B1F7BF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8"/>
            <ac:spMk id="36866" creationId="{AE0A1B4C-36F3-FA8D-D324-4A0A3A184AF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8"/>
            <ac:spMk id="36867" creationId="{1A634BD4-DC60-57CF-1722-14E47CB468A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8"/>
            <ac:spMk id="36868" creationId="{7BAA6661-E8E1-1556-6C0D-7703DBA7C2C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8"/>
            <ac:spMk id="36870" creationId="{673B99C7-618D-4469-42E8-8F48E1DCB79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8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9"/>
            <ac:spMk id="40962" creationId="{3BECC4DB-BAFA-576F-3B98-A909B1E333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9"/>
            <ac:spMk id="40963" creationId="{0EC8B8E6-6192-E639-DEA4-69890D32A6F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9"/>
            <ac:spMk id="40965" creationId="{DB5F16F5-B6CF-D7F8-86BF-B83C4ABEAFF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89"/>
            <ac:spMk id="40966" creationId="{71BBF562-93E0-51B1-C9A5-075AD741E40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0"/>
            <ac:spMk id="38914" creationId="{BBF1406F-8F34-9F58-D8FE-D55C4E9D916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0"/>
            <ac:spMk id="38916" creationId="{AC422B60-FCB7-1F76-B4B1-B6DA97D331B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0"/>
            <ac:spMk id="38917" creationId="{1E208BAE-0308-F1F4-0FBE-0D31A51A28E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0"/>
            <ac:spMk id="46083" creationId="{323D6B49-D6E3-70A1-FCC5-0160D4A7413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0"/>
            <ac:spMk id="46087" creationId="{31D6342C-5ADB-7F8E-70B6-A9C283494A7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1"/>
            <ac:spMk id="43010" creationId="{3CC421D1-EAEA-6119-2C8D-72F3A988C31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1"/>
            <ac:spMk id="43011" creationId="{F53DF102-B144-EF08-76ED-B89772B0D3C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1"/>
            <ac:spMk id="43012" creationId="{24B0B241-B071-16F6-05FF-FA9C88B76F2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1"/>
            <ac:spMk id="50181" creationId="{2FC8538A-CE4C-82FE-4DCD-EC561C3844F5}"/>
          </ac:spMkLst>
        </pc:spChg>
      </pc:sldChg>
      <pc:sldChg chg="modSp mod modNotesTx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5"/>
            <ac:spMk id="242690" creationId="{8E29EB8B-F519-00F7-3D2F-F3DBF8D6F3D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5"/>
            <ac:spMk id="242691" creationId="{A71A3DE9-01B1-A89F-A486-38AD4CC1B1E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5"/>
            <ac:spMk id="242693" creationId="{EA85770B-48EC-1C4D-7B47-5AF6F72AA9F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5"/>
            <ac:spMk id="242694" creationId="{897E43F1-B412-D7B4-9C90-78DC8490D4F6}"/>
          </ac:spMkLst>
        </pc:spChg>
        <pc:graphicFrameChg chg="mod">
          <ac:chgData name="Tomáš Faltín" userId="f49ad7cc-fcd2-4bf0-a2a5-40893ad535ed" providerId="ADAL" clId="{83A11DF3-3D43-4087-A75D-5105BDCDF87E}" dt="2025-12-07T15:23:34.985" v="1635"/>
          <ac:graphicFrameMkLst>
            <pc:docMk/>
            <pc:sldMk cId="0" sldId="295"/>
            <ac:graphicFrameMk id="242692" creationId="{B12CC7F0-D87E-F61B-EB68-D2B4332D51D1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0" creationId="{0280D992-E436-8856-768C-4C3E4945D5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1" creationId="{2A56BA88-5F64-171E-7F22-384A5102BD0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3" creationId="{89FAB934-D8BB-CDF5-23BB-225420BD473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4" creationId="{CB9BE40F-4420-3FC7-6239-59AA86E3339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5" creationId="{AB90EF8D-95AF-A0DA-5769-5943D4CE212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6" creationId="{9A552B8A-6B58-3716-60EA-3C9DF53C45F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6"/>
            <ac:spMk id="181257" creationId="{48EFD0ED-A6A5-082C-E763-3EED80D0184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7"/>
            <ac:spMk id="224258" creationId="{2D3FD414-D193-5F06-80D4-6B415235642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7"/>
            <ac:spMk id="224259" creationId="{0EF36EEB-0D4C-ECEE-E1D2-AAEBA190C67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7"/>
            <ac:spMk id="224260" creationId="{DF6EF2EC-DD91-AD29-AB6B-B74EBAA02E7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29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90114" creationId="{7A29B94D-EAB5-88E8-2AD7-628A0F00635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90116" creationId="{441EBEDA-AC84-0E5A-40D6-F4F5B2C2ED8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90117" creationId="{68DA11C4-4BFA-B159-CCC5-CA73242A2B2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115715" creationId="{C1F13F3B-DFAD-0086-30AA-85CFF0B0B54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115720" creationId="{D5265C65-A88F-47E2-25EB-0A94288194A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299"/>
            <ac:spMk id="115721" creationId="{B57369EA-F4BC-D52F-82E7-987EAD94835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83" creationId="{80D53E85-A8F3-0774-190B-58294930CF4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87" creationId="{F1C34514-48E3-6AAF-2651-DEA6BBEB3BE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88" creationId="{464963EE-B843-4320-152D-145C35F95F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89" creationId="{E79B4880-3392-1681-A957-D1788131A7A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91" creationId="{2593D983-9F1D-D4D3-D13A-B3F31857700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94" creationId="{E868E545-B75A-8167-C754-E281C25EBFD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498" creationId="{641B3132-BFBD-CB56-B847-B97CFB8255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505" creationId="{7ADE4FE8-7EA4-2C15-F86C-60B2D4D51AD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507" creationId="{509B899E-FAFA-F49E-69A5-A02A3B9A4A3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0"/>
            <ac:spMk id="59510" creationId="{5F33CCDE-B98D-BF48-A98C-DF71432E6CD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2"/>
            <ac:spMk id="61443" creationId="{88D1C4E8-58C1-1DB4-391F-C371183E3E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2"/>
            <ac:spMk id="172034" creationId="{6FA2254A-D6A9-D6A8-20E5-F02BB0677F9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4083" creationId="{512C33DC-BD09-8287-CF9E-C67F1B6C9EE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4084" creationId="{9BB43084-6A7C-E7F1-FD8C-2C56A909241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4085" creationId="{FC86B001-BAC4-0948-D06D-C20085B2BF9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4087" creationId="{2CD1A919-6216-1173-05AF-0FCAA42D65B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6130" creationId="{93104D17-625E-D401-6A07-168FBCFC84A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3"/>
            <ac:spMk id="176134" creationId="{D626D098-6BEA-126D-81BC-23A1E015F53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7"/>
            <ac:spMk id="91139" creationId="{F138FBEE-4F37-6526-0049-EB7FB1E46B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7"/>
            <ac:spMk id="93186" creationId="{295585A6-0EF6-A697-F972-90D7DDC5FC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7"/>
            <ac:spMk id="93188" creationId="{1B5EE804-9F96-7242-E0A1-3ECFA7C1DE7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26" creationId="{649C11BA-85C3-A893-CE49-6905D8D2183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27" creationId="{CF82CA92-B4FD-6BC7-CEB7-72DCC34D62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28" creationId="{7FAC575B-187E-0B43-9C09-851342E941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29" creationId="{C4BA1D41-8334-529C-FFAF-91D0669D106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30" creationId="{5BB1B2FD-C42E-FBF0-D211-7D3C0ABE642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8"/>
            <ac:spMk id="77831" creationId="{1AF8A157-EAFE-54AB-5D6B-C2ACD11F44B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0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9"/>
            <ac:spMk id="243714" creationId="{9C56FC92-41D0-BB34-F4C1-CA6F6184428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9"/>
            <ac:spMk id="243715" creationId="{EB369BDB-ACBB-66A6-F954-043D72EAB05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09"/>
            <ac:spMk id="243716" creationId="{5C093CF2-11B8-1072-E894-AEFAEA1E1252}"/>
          </ac:spMkLst>
        </pc:spChg>
        <pc:graphicFrameChg chg="mod">
          <ac:chgData name="Tomáš Faltín" userId="f49ad7cc-fcd2-4bf0-a2a5-40893ad535ed" providerId="ADAL" clId="{83A11DF3-3D43-4087-A75D-5105BDCDF87E}" dt="2025-12-07T15:24:01.460" v="1636"/>
          <ac:graphicFrameMkLst>
            <pc:docMk/>
            <pc:sldMk cId="0" sldId="309"/>
            <ac:graphicFrameMk id="243717" creationId="{2AB332EE-DADB-E227-1FEC-439D82AAE796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1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54" creationId="{CDEAD852-1E2C-E9C5-EF3A-FCA43FF4D9E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55" creationId="{B8A7D2F5-4183-0E61-9C9C-F4A213C1F2E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57" creationId="{C02B96A5-A519-6D8D-7772-CC4A2335BE8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58" creationId="{DB4C1061-6AA3-EC33-22E4-1BCA4907E0E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59" creationId="{E1AD31EC-68F4-F829-C357-ACB4D93C16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2"/>
            <ac:spMk id="177161" creationId="{A0D43AE8-02B8-3CE2-7D67-746CE1B36EC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1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2" creationId="{6895F4B7-C235-D1D8-C011-071E467B6F8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07522" creationId="{1AF84967-DF28-272C-BB72-770F75D709E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07524" creationId="{F2632FF7-D5A7-0E14-42DF-CCCAF89795D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07532" creationId="{EF4CB8B7-55D5-8BC0-8D0A-A60C3F89514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19" creationId="{1C9CC001-02BF-7DEC-8D87-6232042E3B0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22" creationId="{116CFE3A-0D81-422D-013E-30C51B688CA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23" creationId="{97F512D2-6B38-2ED8-A6DF-DE2180C722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24" creationId="{94ECB70C-962E-3A25-674A-E10D800B550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26" creationId="{5D82CDC8-0207-9106-8F6D-D6278A58475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4"/>
            <ac:spMk id="111629" creationId="{F182A202-3809-2415-F0CD-16B2F616B7A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1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6"/>
            <ac:spMk id="97282" creationId="{0A0A2F99-B324-1E95-1D16-01EFF039A05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6"/>
            <ac:spMk id="97283" creationId="{D9F06838-9FB3-7EC1-DDF3-477F5986E9A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6"/>
            <ac:spMk id="97284" creationId="{A315ACCC-CEF0-5E41-E88E-64D5E70749A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6"/>
            <ac:spMk id="97286" creationId="{6E07FC90-0576-0F31-BE4A-BBB07A48333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6"/>
            <ac:spMk id="97287" creationId="{D555FC42-0DA5-AAF1-2305-BD65C14759C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1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7"/>
            <ac:spMk id="99330" creationId="{CA59F47B-0D4E-30BA-E749-20577673C4A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7"/>
            <ac:spMk id="99331" creationId="{670E0009-9A46-2456-777C-991BF87E77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7"/>
            <ac:spMk id="99332" creationId="{7D44B9BE-DCD0-B6EB-9A2F-32385839516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1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8"/>
            <ac:spMk id="101378" creationId="{56D2E232-8FD6-42A5-0BB9-1A794654AA3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8"/>
            <ac:spMk id="101379" creationId="{096455AD-1611-8DEA-4A08-290A74B10BC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18"/>
            <ac:spMk id="101380" creationId="{33CD08C5-421F-68A0-915D-32031699BEB0}"/>
          </ac:spMkLst>
        </pc:spChg>
      </pc:sldChg>
      <pc:sldChg chg="modSp mod">
        <pc:chgData name="Tomáš Faltín" userId="f49ad7cc-fcd2-4bf0-a2a5-40893ad535ed" providerId="ADAL" clId="{83A11DF3-3D43-4087-A75D-5105BDCDF87E}" dt="2025-12-10T10:38:46.019" v="10733" actId="313"/>
        <pc:sldMkLst>
          <pc:docMk/>
          <pc:sldMk cId="0" sldId="32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0"/>
            <ac:spMk id="111618" creationId="{54877266-67EB-2986-89D0-D97AA421E4E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0"/>
            <ac:spMk id="111620" creationId="{8702BBEB-7EF6-CF62-FD85-6F0F4BEA6DFE}"/>
          </ac:spMkLst>
        </pc:spChg>
        <pc:spChg chg="mod">
          <ac:chgData name="Tomáš Faltín" userId="f49ad7cc-fcd2-4bf0-a2a5-40893ad535ed" providerId="ADAL" clId="{83A11DF3-3D43-4087-A75D-5105BDCDF87E}" dt="2025-12-10T10:38:46.019" v="10733" actId="313"/>
          <ac:spMkLst>
            <pc:docMk/>
            <pc:sldMk cId="0" sldId="320"/>
            <ac:spMk id="145411" creationId="{1CFF7E7D-BFF7-408B-508F-7E84BEBB937E}"/>
          </ac:spMkLst>
        </pc:spChg>
      </pc:sldChg>
      <pc:sldChg chg="addSp delSp modSp mod modAnim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2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2" creationId="{1FFA5D1C-30A2-B168-8F26-261FD0E033F9}"/>
          </ac:spMkLst>
        </pc:spChg>
        <pc:spChg chg="add del 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0" creationId="{EC6FEB2F-F313-D9E3-2A55-C4EE3FED36B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1" creationId="{B9525458-3A09-B7A6-9826-8B9AC0D70B1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17762" creationId="{AB1A8EE2-DE14-7C4B-61C4-842841BCFF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17763" creationId="{931C844A-EE81-9C1B-50D4-1BFCFF1D314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17765" creationId="{C8CB3604-9365-258C-39B0-2D3309D009C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23910" creationId="{5D4E331C-E788-8D44-ECA7-FC2D9C8695B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23911" creationId="{0438D037-EDCB-5C12-A062-4351C44792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2"/>
            <ac:spMk id="123912" creationId="{F4F306AE-2416-256A-275D-E9C1AE6A0C9E}"/>
          </ac:spMkLst>
        </pc:spChg>
      </pc:sldChg>
      <pc:sldChg chg="addSp delSp modSp mod addAnim delAnim modAnim modNotesTx">
        <pc:chgData name="Tomáš Faltín" userId="f49ad7cc-fcd2-4bf0-a2a5-40893ad535ed" providerId="ADAL" clId="{83A11DF3-3D43-4087-A75D-5105BDCDF87E}" dt="2025-12-10T09:10:52.427" v="9911"/>
        <pc:sldMkLst>
          <pc:docMk/>
          <pc:sldMk cId="0" sldId="32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2882" creationId="{76BDBFD7-B079-C1E3-A1C1-55F00E66E05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2884" creationId="{58C9EE1E-D678-F417-84EC-6625E4948C77}"/>
          </ac:spMkLst>
        </pc:spChg>
        <pc:spChg chg="mod">
          <ac:chgData name="Tomáš Faltín" userId="f49ad7cc-fcd2-4bf0-a2a5-40893ad535ed" providerId="ADAL" clId="{83A11DF3-3D43-4087-A75D-5105BDCDF87E}" dt="2025-12-10T09:00:14.969" v="9817" actId="1076"/>
          <ac:spMkLst>
            <pc:docMk/>
            <pc:sldMk cId="0" sldId="323"/>
            <ac:spMk id="122889" creationId="{B0BFA879-33F3-7F8C-5989-079BEBCA91B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2890" creationId="{6E9F91AB-6525-A2C8-C858-10E291737AF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9030" creationId="{FAFE1C4C-4B2D-3E63-AE32-EC85CA3F9A8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9031" creationId="{B8219A68-C1B1-3412-C14A-AF36EF0D40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29032" creationId="{9C7DB615-A2F9-C42A-9289-6F0F06C86773}"/>
          </ac:spMkLst>
        </pc:spChg>
        <pc:spChg chg="add del 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3"/>
            <ac:spMk id="147459" creationId="{5AEF91C3-46D9-201A-D2B6-1CCD5D68A299}"/>
          </ac:spMkLst>
        </pc:spChg>
      </pc:sldChg>
      <pc:sldChg chg="addSp delSp modSp mod modAnim">
        <pc:chgData name="Tomáš Faltín" userId="f49ad7cc-fcd2-4bf0-a2a5-40893ad535ed" providerId="ADAL" clId="{83A11DF3-3D43-4087-A75D-5105BDCDF87E}" dt="2025-12-10T10:32:49.958" v="10730"/>
        <pc:sldMkLst>
          <pc:docMk/>
          <pc:sldMk cId="0" sldId="324"/>
        </pc:sldMkLst>
        <pc:spChg chg="add del mod">
          <ac:chgData name="Tomáš Faltín" userId="f49ad7cc-fcd2-4bf0-a2a5-40893ad535ed" providerId="ADAL" clId="{83A11DF3-3D43-4087-A75D-5105BDCDF87E}" dt="2025-12-07T18:08:33.389" v="6514" actId="404"/>
          <ac:spMkLst>
            <pc:docMk/>
            <pc:sldMk cId="0" sldId="324"/>
            <ac:spMk id="86019" creationId="{8D75A567-9E69-1445-FCEB-26BDFA41F7A9}"/>
          </ac:spMkLst>
        </pc:spChg>
        <pc:spChg chg="mod">
          <ac:chgData name="Tomáš Faltín" userId="f49ad7cc-fcd2-4bf0-a2a5-40893ad535ed" providerId="ADAL" clId="{83A11DF3-3D43-4087-A75D-5105BDCDF87E}" dt="2025-12-07T18:08:59.203" v="6555" actId="20577"/>
          <ac:spMkLst>
            <pc:docMk/>
            <pc:sldMk cId="0" sldId="324"/>
            <ac:spMk id="143362" creationId="{2EB21DE1-4BEF-B8DF-0E39-1E054F46621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64" creationId="{4FF82AFF-E688-57FC-C406-4C2B7D6AFCE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69" creationId="{C498DC3F-D657-E31B-CC90-7881DA56EF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70" creationId="{616FE423-42E2-863F-B5BE-AB485EDA816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72" creationId="{F598817A-7BE6-3BE4-9934-1496E5E8A35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75" creationId="{03BEEE99-E112-9617-20F8-25F7881980C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77" creationId="{066631A7-44E1-9A49-E7D8-EAA8282F56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81" creationId="{25E5547C-7770-A948-A7A1-D15F4B875FF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82" creationId="{23915B2C-262A-E16C-087B-808DD9F791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4"/>
            <ac:spMk id="143386" creationId="{E16E6B2B-F6AD-515E-7462-EC04C03FAAA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2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2" creationId="{9A347140-9747-BB57-E292-05E3825FC8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4" creationId="{6AC8D78F-E37A-14A6-67DB-DB0E77731B0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" creationId="{354C6518-E198-674A-1A25-17813E224E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1554" creationId="{FA5F5595-90DA-F9EB-CD0E-8D7204AA0AC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1562" creationId="{05455A3A-9803-172F-7A40-6A1DE0D60F4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3603" creationId="{4AAF065C-2B81-5113-B438-084ACC158B5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3607" creationId="{B985D158-85A9-E2EA-EFF6-C11E36B10C4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3608" creationId="{8DE5614D-BCCB-A650-1118-81FB82787CC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3609" creationId="{74059541-2191-7413-D704-BB9E60CB24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6"/>
            <ac:spMk id="153611" creationId="{4A8C8328-4B2F-8D90-6529-AB57DC4F570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2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7"/>
            <ac:spMk id="95238" creationId="{24AF78CA-AF8B-70D6-46CF-411FBD356A6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7"/>
            <ac:spMk id="162818" creationId="{3D6761C9-0967-BC5C-6BB5-9185E20EC53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7"/>
            <ac:spMk id="162819" creationId="{3413B418-5AA4-6C87-66E8-7BA3BB92A50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7"/>
            <ac:spMk id="162820" creationId="{72C28388-87D3-F015-18FC-0B3E645CED3F}"/>
          </ac:spMkLst>
        </pc:spChg>
      </pc:sldChg>
      <pc:sldChg chg="addSp 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2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8"/>
            <ac:spMk id="6" creationId="{6BC9B57C-66AF-FA97-DC1A-4C92B447DFF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8"/>
            <ac:spMk id="230402" creationId="{3229FC45-C2B3-010C-2705-C41C726E495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8"/>
            <ac:spMk id="230404" creationId="{279D6E5A-349C-DC54-C8AD-6705A42BF09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28"/>
            <ac:spMk id="282627" creationId="{564338CB-4ED3-353D-21B1-2EAEE4F7AED0}"/>
          </ac:spMkLst>
        </pc:spChg>
        <pc:graphicFrameChg chg="mod">
          <ac:chgData name="Tomáš Faltín" userId="f49ad7cc-fcd2-4bf0-a2a5-40893ad535ed" providerId="ADAL" clId="{83A11DF3-3D43-4087-A75D-5105BDCDF87E}" dt="2025-12-03T09:02:12.594" v="380"/>
          <ac:graphicFrameMkLst>
            <pc:docMk/>
            <pc:sldMk cId="0" sldId="328"/>
            <ac:graphicFrameMk id="230405" creationId="{ACDA7CCA-8B0A-F7C6-D37C-E8C4D3CED41A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3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0"/>
            <ac:spMk id="239618" creationId="{7453C08F-6D29-8C82-7E87-B1EBA9F2FE0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0"/>
            <ac:spMk id="239619" creationId="{54D1043E-7797-63F0-9FF3-225BEAFB7368}"/>
          </ac:spMkLst>
        </pc:spChg>
      </pc:sldChg>
      <pc:sldChg chg="addSp delSp modSp mod modAnim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31"/>
        </pc:sldMkLst>
        <pc:spChg chg="add del 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1"/>
            <ac:spMk id="145411" creationId="{EACEB4BD-D9E4-0B2C-A93C-34241346A30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1"/>
            <ac:spMk id="241666" creationId="{F06E7A9D-518E-C9DB-92C4-2EBB2F01D55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1"/>
            <ac:spMk id="241668" creationId="{D873E377-49C6-A0A2-1A70-9BA9B10CA69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1"/>
            <ac:spMk id="241669" creationId="{4BD60B01-1226-6F4D-8360-12624145AA26}"/>
          </ac:spMkLst>
        </pc:spChg>
      </pc:sldChg>
      <pc:sldChg chg="addSp delSp modSp mod">
        <pc:chgData name="Tomáš Faltín" userId="f49ad7cc-fcd2-4bf0-a2a5-40893ad535ed" providerId="ADAL" clId="{83A11DF3-3D43-4087-A75D-5105BDCDF87E}" dt="2025-12-07T18:16:35.701" v="7178" actId="20577"/>
        <pc:sldMkLst>
          <pc:docMk/>
          <pc:sldMk cId="0" sldId="332"/>
        </pc:sldMkLst>
        <pc:spChg chg="mod">
          <ac:chgData name="Tomáš Faltín" userId="f49ad7cc-fcd2-4bf0-a2a5-40893ad535ed" providerId="ADAL" clId="{83A11DF3-3D43-4087-A75D-5105BDCDF87E}" dt="2025-12-07T18:11:15.198" v="6653" actId="20577"/>
          <ac:spMkLst>
            <pc:docMk/>
            <pc:sldMk cId="0" sldId="332"/>
            <ac:spMk id="147458" creationId="{2AE6D20C-29CD-840D-E6A1-CE9555C6AEA6}"/>
          </ac:spMkLst>
        </pc:spChg>
        <pc:spChg chg="mod">
          <ac:chgData name="Tomáš Faltín" userId="f49ad7cc-fcd2-4bf0-a2a5-40893ad535ed" providerId="ADAL" clId="{83A11DF3-3D43-4087-A75D-5105BDCDF87E}" dt="2025-12-07T18:15:51.558" v="7068" actId="20577"/>
          <ac:spMkLst>
            <pc:docMk/>
            <pc:sldMk cId="0" sldId="332"/>
            <ac:spMk id="149545" creationId="{3D055EDE-7BE6-37A6-EF94-284019A9572B}"/>
          </ac:spMkLst>
        </pc:spChg>
        <pc:spChg chg="mod">
          <ac:chgData name="Tomáš Faltín" userId="f49ad7cc-fcd2-4bf0-a2a5-40893ad535ed" providerId="ADAL" clId="{83A11DF3-3D43-4087-A75D-5105BDCDF87E}" dt="2025-12-07T18:16:35.701" v="7178" actId="20577"/>
          <ac:spMkLst>
            <pc:docMk/>
            <pc:sldMk cId="0" sldId="332"/>
            <ac:spMk id="149546" creationId="{E1B1A429-C662-CE1C-5634-4799B2177F5E}"/>
          </ac:spMkLst>
        </pc:spChg>
        <pc:graphicFrameChg chg="mod modGraphic">
          <ac:chgData name="Tomáš Faltín" userId="f49ad7cc-fcd2-4bf0-a2a5-40893ad535ed" providerId="ADAL" clId="{83A11DF3-3D43-4087-A75D-5105BDCDF87E}" dt="2025-12-07T18:14:52.826" v="6962" actId="16959"/>
          <ac:graphicFrameMkLst>
            <pc:docMk/>
            <pc:sldMk cId="0" sldId="332"/>
            <ac:graphicFrameMk id="103503" creationId="{93929D8A-4416-DAED-C2FA-B89B8E15A0B3}"/>
          </ac:graphicFrameMkLst>
        </pc:graphicFrameChg>
      </pc:sldChg>
      <pc:sldChg chg="addSp modSp mod modAnim">
        <pc:chgData name="Tomáš Faltín" userId="f49ad7cc-fcd2-4bf0-a2a5-40893ad535ed" providerId="ADAL" clId="{83A11DF3-3D43-4087-A75D-5105BDCDF87E}" dt="2025-12-10T08:24:26.867" v="9611" actId="113"/>
        <pc:sldMkLst>
          <pc:docMk/>
          <pc:sldMk cId="0" sldId="333"/>
        </pc:sldMkLst>
        <pc:spChg chg="mod">
          <ac:chgData name="Tomáš Faltín" userId="f49ad7cc-fcd2-4bf0-a2a5-40893ad535ed" providerId="ADAL" clId="{83A11DF3-3D43-4087-A75D-5105BDCDF87E}" dt="2025-12-10T08:24:26.867" v="9611" actId="113"/>
          <ac:spMkLst>
            <pc:docMk/>
            <pc:sldMk cId="0" sldId="333"/>
            <ac:spMk id="140291" creationId="{888057CF-7CC6-E971-D996-D8A5000DD90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3"/>
            <ac:spMk id="245762" creationId="{77302FCD-20F4-AF6D-4119-B8C6D2D6723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3"/>
            <ac:spMk id="245764" creationId="{A6887768-337E-3A05-318A-E1219EDAA87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3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34" creationId="{FD15C0BD-A2BC-E11B-7AA8-C03B66C5B75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36" creationId="{975981EB-10C4-7FC7-F6CB-75D4B1C5386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39" creationId="{90A8694A-E750-8A28-45E3-2FF1960158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41" creationId="{4BE4EBF5-1FCF-D3FA-3B48-015B21A8980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65" creationId="{56C8BF1C-5310-E7D2-5493-94198F56AE9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68" creationId="{6756E521-8A65-880B-A334-DC6E5CC9E8C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69" creationId="{60B9C26A-02E9-261F-E0DD-9079472064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70" creationId="{0E3744D9-78D0-5FAC-5AE3-7890EF9B621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74" creationId="{0741C050-534B-7CD3-9577-0A4627A6BF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35"/>
            <ac:spMk id="248875" creationId="{1186D786-9948-4CF3-A834-6E5E8DF2002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858" creationId="{23EBF219-F404-538A-2C66-D980EB7989A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25" creationId="{1211847B-77D8-655F-8440-EE78375F13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35" creationId="{B4C4C346-5900-F74D-2934-92CB2AB13E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37" creationId="{BBF01581-2572-7364-1E53-9BC365E3D6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43" creationId="{D2C93766-E116-57F6-C905-1F961DA807C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44" creationId="{9C55F233-98A1-BB90-882E-BEAFFAA95A4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48" creationId="{D47E10BB-CCBF-8DB9-3DC4-B5F800A0261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55" creationId="{0BA698D5-73D3-148B-AD73-971DAD6A64D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61" creationId="{CC17F205-16A5-A24F-CFFD-3E65AB2571A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0"/>
            <ac:spMk id="249962" creationId="{07C9114A-0B5B-30B0-E3D4-BAA04FAB123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2"/>
        </pc:sldMkLst>
        <pc:spChg chg="mod">
          <ac:chgData name="Tomáš Faltín" userId="f49ad7cc-fcd2-4bf0-a2a5-40893ad535ed" providerId="ADAL" clId="{83A11DF3-3D43-4087-A75D-5105BDCDF87E}" dt="2025-12-03T10:27:07.789" v="1425" actId="20577"/>
          <ac:spMkLst>
            <pc:docMk/>
            <pc:sldMk cId="0" sldId="342"/>
            <ac:spMk id="250882" creationId="{01D93541-98A4-C832-3C6F-34034E75EFF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57" creationId="{3C36839E-3CF4-2119-E447-791DDB125F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58" creationId="{7FDE1B31-1813-39FB-37C8-4C6B0FEEDDC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63" creationId="{28BF847B-7F43-1DEF-B2D7-B8F19DC32ED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64" creationId="{C6821BD2-2155-BBE4-CBC1-D611952BF1C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70" creationId="{0CD07962-2B64-ADFE-0199-9200E37C3C0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72" creationId="{ADD317A8-3AA6-3A63-1B70-8A881B144E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76" creationId="{07B06151-AC40-89A4-86C3-E899AD0FF7E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77" creationId="{3713E2F1-8384-47DC-E747-D8EB18B5D15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87" creationId="{490A9A78-A1BC-0E21-864A-C5F7E60CFD3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2"/>
            <ac:spMk id="250988" creationId="{F1CCDBB1-3F4D-8EB3-74BE-BC29320ABF1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06" creationId="{447C9051-D669-1315-2C8E-EFBB77BAAE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73" creationId="{64046549-0BA7-7076-CED6-14073468B46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82" creationId="{D29F4094-179F-F8CD-4123-E6A91E48436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86" creationId="{5E215C48-BEFB-EFAD-BD42-6AF5C7E1FCB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88" creationId="{5E962959-5830-4FA9-7837-642DD08D92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1991" creationId="{EE57ED24-6232-6D39-D4C6-14188C2D23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2000" creationId="{B8F53371-504A-6C55-48DA-D791CF63E3D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2003" creationId="{87C14197-179A-4E74-D47A-6895E0D20B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2005" creationId="{E1B0BD2E-B8F7-A484-B5DB-31CAFA89108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3"/>
            <ac:spMk id="252010" creationId="{0B9CD484-0F99-0491-CCBC-0F648800AA3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4"/>
        </pc:sldMkLst>
        <pc:spChg chg="mod">
          <ac:chgData name="Tomáš Faltín" userId="f49ad7cc-fcd2-4bf0-a2a5-40893ad535ed" providerId="ADAL" clId="{83A11DF3-3D43-4087-A75D-5105BDCDF87E}" dt="2025-12-03T10:27:21.630" v="1441" actId="20577"/>
          <ac:spMkLst>
            <pc:docMk/>
            <pc:sldMk cId="0" sldId="344"/>
            <ac:spMk id="252930" creationId="{5838E2C4-5E51-B825-3C17-AD6214B6AA6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2998" creationId="{BB429E31-405E-FBBB-39FE-3E63F1D8BF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2999" creationId="{AC1CA9B0-28D1-E5E4-D113-3037B9A9B22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03" creationId="{4DAD753C-9C75-A64D-10B2-2C7C96B8EBF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04" creationId="{29075D84-FC08-4619-9EAE-40B52CA5E87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06" creationId="{FADED0AE-8072-FC05-B937-C4D2E8243CE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07" creationId="{461AF393-5397-D367-05DF-92B564EBCB8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11" creationId="{766D34AA-BE02-E8B8-9BCA-F6E222B87F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13" creationId="{2BE2FE4E-FF12-5F06-1ACC-9255F6E67C0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14" creationId="{B636AED9-98F7-0582-F929-56DCB8B6A76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4"/>
            <ac:spMk id="253018" creationId="{CDEF090E-A0BF-AD95-61D2-C5FEDEDD095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5"/>
        </pc:sldMkLst>
        <pc:spChg chg="mod">
          <ac:chgData name="Tomáš Faltín" userId="f49ad7cc-fcd2-4bf0-a2a5-40893ad535ed" providerId="ADAL" clId="{83A11DF3-3D43-4087-A75D-5105BDCDF87E}" dt="2025-12-03T10:23:59.099" v="1416" actId="20577"/>
          <ac:spMkLst>
            <pc:docMk/>
            <pc:sldMk cId="0" sldId="345"/>
            <ac:spMk id="247810" creationId="{17BB8E9F-7D2F-4E24-FD3B-F6D6E9C476B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77" creationId="{55AA2044-F48A-F9D7-8138-9A9B6927DB7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81" creationId="{462C7EF8-0911-EDC3-56D1-4A0531427FD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84" creationId="{EE79CF13-B855-A268-ED8A-CD3A8C458A6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86" creationId="{70A128AE-1E8E-A193-25D1-0F023FF8B4B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90" creationId="{7B25B3C1-B53E-E32E-7BDE-0DE78885E8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92" creationId="{B95928E4-3BDE-87DD-4E98-3C57DE6316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93" creationId="{212FDE1B-5D13-35BB-EB4F-97782D10A0F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897" creationId="{AF57D099-CA2D-1B83-7FBD-63B9101FB3E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905" creationId="{99E2EAFC-818C-3F1D-9867-110CEBD59E4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5"/>
            <ac:spMk id="247908" creationId="{D310E9CE-D591-C6D8-CE5F-27C4AB9BCAD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6"/>
            <ac:spMk id="319491" creationId="{12251C3D-251D-AA6A-872A-A2AC22C5FA6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6"/>
            <ac:spMk id="322562" creationId="{A2335F8A-CFDF-87C9-C9CD-D0FAF3A5755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7"/>
            <ac:spMk id="325634" creationId="{994F9F30-7686-ABDF-24DC-2D15DC01B03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7"/>
            <ac:spMk id="325635" creationId="{77544B3F-5FF9-95B3-D316-7C7F5D9248B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2" creationId="{73395179-D9B5-8CD2-46AA-FD50A97A48F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9" creationId="{A0BDF2F5-7A95-8343-8496-5DB2CD5A0C6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3590" creationId="{A055E8EC-EF0D-4438-6770-1A259BFC974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3591" creationId="{193EECFF-74C9-ACD3-4F1B-BF6C7D58A2E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6658" creationId="{C6BE9797-805C-DF58-A510-A3636859D8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6659" creationId="{066EA886-5DFE-372F-704D-D37D5EF362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6660" creationId="{E6EEB0AB-A619-38B8-E29B-E233BB2DAC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8"/>
            <ac:spMk id="326661" creationId="{E142C4C8-99FA-EF12-25A5-AD638E19210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4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2" creationId="{1BFA7F00-8BD3-9AA5-B4FB-AC38DD0F121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7" creationId="{ECB7DC23-C717-A4D9-1588-82343806E5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324613" creationId="{EF24BB0E-978C-B6A0-EE89-044BBA00D3C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327682" creationId="{7F62C4BA-527A-DAB3-BA9F-44839F93924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327683" creationId="{0B9AAABB-1561-044F-1F40-0DB4515CA7D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49"/>
            <ac:spMk id="327684" creationId="{30ABB707-68A9-EEE8-F84C-B8A1E94871A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0"/>
            <ac:spMk id="325635" creationId="{D8BC7441-EA8D-F556-84F6-09F9D5B11D5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0"/>
            <ac:spMk id="328706" creationId="{BD34482E-DACE-78DA-416B-6FC1CE2D00C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1"/>
            <ac:spMk id="326659" creationId="{1395E2DE-2C6A-4E43-2435-C375657B39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1"/>
            <ac:spMk id="329730" creationId="{387D135F-3346-771D-380D-8C30E36BD0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1"/>
            <ac:spMk id="329732" creationId="{E342FA22-6D5A-95EE-BAE6-0174676BF81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28707" creationId="{1C1B65E6-07A4-DEE7-75BC-C91D66571DA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31778" creationId="{C03D5EE2-125F-3AE7-400A-B64DD91A3E6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31780" creationId="{8626475E-94B3-9D19-8DB0-239FC3D7418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31781" creationId="{2A0622C2-A9B5-B706-F42E-174E8A20DC9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31782" creationId="{9C5E04E3-92EC-1981-4880-CBCFF406CE7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2"/>
            <ac:spMk id="331783" creationId="{C26C78A7-4AF4-FBBD-A90D-79D10F1A06D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3"/>
            <ac:spMk id="329731" creationId="{B350D14B-1C54-FB3D-8CD6-F4CB141B1E6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3"/>
            <ac:spMk id="329733" creationId="{DF74C184-0418-ED22-0474-A1513CB761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3"/>
            <ac:spMk id="329734" creationId="{763552F4-D31D-87EE-3E02-C65642A901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3"/>
            <ac:spMk id="332802" creationId="{9EE47F8D-0D35-0473-6F3C-2335D26E45F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3"/>
            <ac:spMk id="332804" creationId="{6310CDC6-733D-865D-5559-72F1483FADE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26" creationId="{B4F829F0-EA9B-78E1-6D94-20436F4642E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27" creationId="{E51CDB82-2322-A8A5-03CB-32C11E4BB0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28" creationId="{BC4AE09A-71B1-775A-837B-BFB0E278117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29" creationId="{42E6BDAC-C7A1-E362-1449-7A73F5F723F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30" creationId="{6718A57C-2EDD-31E4-69CA-4038DA37248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4"/>
            <ac:spMk id="333831" creationId="{84CB1A25-47F4-1BFB-ECE3-0A184D0DA5F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5"/>
            <ac:spMk id="337922" creationId="{380FA394-0B06-254A-111F-8FF0FD68973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5"/>
            <ac:spMk id="337923" creationId="{730D768E-E2CD-8EAC-437A-5677EECF716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5"/>
            <ac:spMk id="337924" creationId="{0AD229C3-6DDC-EAE4-A9AD-5C9BAC174DB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7"/>
            <ac:spMk id="335875" creationId="{ACF49008-DC3D-BBBA-D87A-0A0B13CE2BC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7"/>
            <ac:spMk id="335877" creationId="{B216E665-4EB3-CC06-AB93-24EE253DC35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7"/>
            <ac:spMk id="335878" creationId="{CA770979-853C-C023-5678-58064EF18F0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7"/>
            <ac:spMk id="338946" creationId="{909460B4-FC27-9E92-DF37-924B65AF13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7"/>
            <ac:spMk id="338948" creationId="{E0289A88-BF11-6246-877A-92CFD5094D9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8"/>
            <ac:spMk id="339970" creationId="{F230A305-79CF-321F-F141-80966DAB462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8"/>
            <ac:spMk id="339971" creationId="{0DDDDFBA-6E77-7BB7-2217-991BB41B697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8"/>
            <ac:spMk id="339972" creationId="{78142537-0D37-2A6D-A4B4-6A0A1D01D4D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5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9"/>
            <ac:spMk id="337923" creationId="{B204B030-3CB7-0144-DC6A-3457A61EF0B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9"/>
            <ac:spMk id="340994" creationId="{DF38AEE1-32B3-CA32-2B99-700F421E43E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9"/>
            <ac:spMk id="340996" creationId="{39EFDDA5-B05B-4E2A-2844-2F8C2C7B203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59"/>
            <ac:spMk id="340997" creationId="{8DB5286A-03C2-0AB3-764D-EDC28D3452C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0"/>
            <ac:spMk id="342018" creationId="{CF8F7E12-1135-4362-0495-C3807019940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0"/>
            <ac:spMk id="342019" creationId="{83883D16-C653-9304-BFD8-67BCABF2942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0"/>
            <ac:spMk id="342020" creationId="{1779B600-9A85-B9F1-A7E6-429D4DA0CC0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0"/>
            <ac:spMk id="342021" creationId="{E0C12F5C-419F-D4B5-9001-D5DDF3708CC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1"/>
            <ac:spMk id="334850" creationId="{0B838A26-0405-AA25-6612-DC0F7E02D3E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1"/>
            <ac:spMk id="334851" creationId="{5333D3C7-7E7D-28A3-0D95-D86C6AFDA8B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1"/>
            <ac:spMk id="334852" creationId="{84BE9D3E-BEDB-6323-933F-4D65716AE5E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2"/>
            <ac:spMk id="343042" creationId="{0D4B9897-21BD-1B44-F560-242FEB47010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2"/>
            <ac:spMk id="343043" creationId="{14A5E506-07E1-91AE-D7F8-77E6AB0AC48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2"/>
            <ac:spMk id="343076" creationId="{1F8B37EF-0CA6-A918-BC6C-55944C5FFC0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2"/>
            <ac:spMk id="343077" creationId="{6F69426C-71D9-FC4C-BB27-6AF6A2BF363A}"/>
          </ac:spMkLst>
        </pc:spChg>
        <pc:graphicFrameChg chg="modGraphic">
          <ac:chgData name="Tomáš Faltín" userId="f49ad7cc-fcd2-4bf0-a2a5-40893ad535ed" providerId="ADAL" clId="{83A11DF3-3D43-4087-A75D-5105BDCDF87E}" dt="2025-12-07T17:19:42.717" v="4134" actId="790"/>
          <ac:graphicFrameMkLst>
            <pc:docMk/>
            <pc:sldMk cId="0" sldId="362"/>
            <ac:graphicFrameMk id="140476" creationId="{CD60FDDE-C570-BD7B-FD0C-87044635D1DD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4"/>
            <ac:spMk id="345090" creationId="{1314A401-3457-CCEA-0823-E0C8F0CF6A3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4"/>
            <ac:spMk id="345091" creationId="{FFDDF4AB-3E7A-633F-A85F-640F28A8E30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4"/>
            <ac:spMk id="345092" creationId="{F232C79D-AD1D-A5F3-4551-63A1F95AE52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38" creationId="{D03FF315-9CD0-3906-9C64-0F3C101F3F3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39" creationId="{A3537143-0010-A345-27CC-92DC1EC477B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40" creationId="{5786AE43-095B-4906-B358-A172CA96B83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41" creationId="{9318CA85-725F-7890-76CF-CA94A8D96D6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42" creationId="{9E675D41-4B32-093E-E717-3AD13A08D0A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6"/>
            <ac:spMk id="347143" creationId="{7595BCF4-05C0-F138-0157-263F0E35E1E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163" creationId="{74276BB1-2AFA-DF00-8051-963365675B4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83" creationId="{2BBD8A75-E446-FA13-001D-284B3681F33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85" creationId="{E5A0D838-50F9-6D4C-58A6-D1CA373BE4F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86" creationId="{FDA73286-1AA2-EDE7-801C-A878CB708BF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87" creationId="{3878C7B3-DD0A-3DA1-8D71-8C711B2DBB1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89" creationId="{0DB4C992-97ED-EC95-90C1-97AFBB8DC7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90" creationId="{F8B4433C-DBA8-549F-E3F5-93EDC5AD151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91" creationId="{747FDFBA-09C4-FB82-9503-0EB3FF08BE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94" creationId="{280F9BD5-7026-08B9-6212-94C5F89942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7"/>
            <ac:spMk id="348296" creationId="{841ABFAC-4D5C-3D11-05CD-BB7130D4105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6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9"/>
            <ac:spMk id="349187" creationId="{D0D83EA5-E31D-77EE-156A-8881CC208AB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69"/>
            <ac:spMk id="351234" creationId="{356468C0-F772-EF0C-9A23-0FCD781FDC5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7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71"/>
            <ac:spMk id="228354" creationId="{45808143-8CD3-5ABC-697C-46BE3B8129D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71"/>
            <ac:spMk id="228355" creationId="{E997A7B2-B17E-8E13-8CA5-CDFC956A0B3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8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2" creationId="{4B1037DC-9C3C-B06E-92D3-3C3201B4728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0" creationId="{85670FC9-CDCB-C481-9447-800C3EA3C9A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1" creationId="{6D71E00B-E32F-6BB7-EBCE-89A2DB03F89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3" creationId="{987F0838-BCBF-86E8-0AA0-187A10CA4AB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5" creationId="{73C6BD8E-0B82-07A1-F8B9-9A866851DDB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6" creationId="{D1F9CD1E-368C-BF7F-D97C-2C4BFFF764C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4"/>
            <ac:spMk id="355338" creationId="{335D1E1E-9A23-BED2-776B-8B7F3317C0C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8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7"/>
            <ac:spMk id="356354" creationId="{1761A268-3C09-EB9C-3C43-AC04DA49EC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7"/>
            <ac:spMk id="356355" creationId="{656CF4C8-071A-0054-338D-8626612EB38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7"/>
            <ac:spMk id="356356" creationId="{03D9FFFA-52F8-B0D2-4FA6-207D04BFC79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7"/>
            <ac:spMk id="356358" creationId="{5F682386-E897-11A9-7741-79F3FB7482D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8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26" creationId="{D382E28B-D6CD-D3C6-45BF-0D8AEFF6D83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27" creationId="{BC4028AB-28FF-6665-85B2-6DCAF73E9A4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28" creationId="{9278A937-CDB2-C149-D8A6-284FC1DFF50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29" creationId="{BBC3DA90-248A-A10A-90D8-66AA1DEF800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31" creationId="{B7BF71D2-CA4B-D546-7EF9-BDBE984D0BE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359432" creationId="{63EF6CC2-2F2C-DE81-0828-FA801F8075E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88"/>
            <ac:spMk id="424966" creationId="{310D256B-A1A4-269A-E88D-7D9FBAA65FD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9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92"/>
            <ac:spMk id="362499" creationId="{80404C4D-A2DD-A4DD-188D-73056918B81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92"/>
            <ac:spMk id="364546" creationId="{8ECF2EAC-781C-2CDC-AF35-9352FDF3CEF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39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98"/>
            <ac:spMk id="370690" creationId="{61220CD1-5AF4-A033-BB8B-E3FD3D6C46E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398"/>
            <ac:spMk id="370691" creationId="{40F64E83-6853-CC36-2493-ABD172579F3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0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2"/>
            <ac:spMk id="372738" creationId="{B11C885B-F6C1-FB7F-EFF5-5DD6E82AF93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2"/>
            <ac:spMk id="438275" creationId="{C9B6CBF8-2297-1BD7-7E3B-DC1A8604FA7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0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9"/>
            <ac:spMk id="382978" creationId="{79B91013-40DE-300E-C836-D3A0CD34CDF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9"/>
            <ac:spMk id="382979" creationId="{213396EA-686A-C989-B1F3-3D1CB5A0581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9"/>
            <ac:spMk id="382980" creationId="{93D5B20B-B01B-458C-E2F2-F95F4BA05D3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9"/>
            <ac:spMk id="382982" creationId="{00153967-E635-4853-14A1-622F78FAF16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09"/>
            <ac:spMk id="382983" creationId="{32D5363E-06B1-BE02-505F-D9A61F47DE6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0"/>
            <ac:spMk id="385026" creationId="{BF028588-F4B9-B677-0468-A98DEF3F707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0"/>
            <ac:spMk id="385027" creationId="{1442F50D-7DAA-A031-8A1C-C6A26DD6264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0"/>
            <ac:spMk id="385028" creationId="{805E7BC9-649B-90DC-B725-3CD79A9FB2E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1"/>
            <ac:spMk id="382979" creationId="{EA6B6258-78F1-F4FB-065B-263D024E79C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1"/>
            <ac:spMk id="386050" creationId="{572432EF-F214-4C31-2A39-E822D95FBA6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1"/>
            <ac:spMk id="386052" creationId="{D0A077A5-9D47-69E8-6D83-01908AF44F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1"/>
            <ac:spMk id="386053" creationId="{3CA37668-7B7E-530A-38B2-8E894A88119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4"/>
            <ac:spMk id="374786" creationId="{734AB2E2-1229-031C-B046-74A1147373A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4"/>
            <ac:spMk id="374787" creationId="{FFDD695C-0148-7E16-05AE-AAB76774B8F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5"/>
            <ac:spMk id="375810" creationId="{1E196AAA-6EFD-9568-E31D-94EE63C5261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5"/>
            <ac:spMk id="375811" creationId="{D22771D1-F7B0-DDED-07FE-51F0A553F90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6"/>
            <ac:spMk id="376834" creationId="{12201DF1-C2FD-6434-57B5-81BE05AB4D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6"/>
            <ac:spMk id="376835" creationId="{C7A4F6C3-FEFB-E42A-BAD1-7891D57DEF7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7"/>
            <ac:spMk id="378882" creationId="{E419C678-BF9A-2688-EC6F-16F836C4868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7"/>
            <ac:spMk id="378883" creationId="{07008C68-C215-3E48-9407-AE9E42DE512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7"/>
            <ac:spMk id="378884" creationId="{21A0B287-A810-B1A9-147B-F5B8998AFCC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1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8"/>
            <ac:spMk id="377858" creationId="{CA909306-0BC3-1523-7A37-C50A6A5ABF0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18"/>
            <ac:spMk id="377859" creationId="{E89F3CE8-2EEB-E0C3-8F28-9E1F9B3BDD3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2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8"/>
            <ac:spMk id="402435" creationId="{FE0A179F-00D8-FD54-547C-4067B067FA5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8"/>
            <ac:spMk id="403458" creationId="{EEE1B47E-6325-65FE-C229-7E105A5323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8"/>
            <ac:spMk id="478212" creationId="{7A53129A-8D9A-9195-EF46-5BE7930B241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2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9"/>
            <ac:spMk id="49154" creationId="{8869641A-2E2C-9744-9F8E-3AB92E7CEB0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9"/>
            <ac:spMk id="49155" creationId="{FE5A3123-48D6-BAB5-9A84-E52CDCA70A7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29"/>
            <ac:spMk id="49157" creationId="{780E4DB4-C2E5-F9BF-E6EB-910FEA59AAF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3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298" creationId="{B710F401-AA22-AC11-6105-E1A64B2BAF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00" creationId="{B8608566-E1DE-66EA-E405-54494D3DA71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03" creationId="{CF0D1E95-3372-A4D3-FBA9-ECB77548B9F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08" creationId="{FF1AB317-2DF2-AC33-D759-BC5B6F9D647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09" creationId="{5E30A474-0552-2D98-BFEF-BBD14563576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15" creationId="{3C01E3A5-8C62-5739-A9AB-AFD67D54AC9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21" creationId="{F7371233-2F7E-6BC1-6E85-3521BAB1DF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25" creationId="{49381BA9-3C42-536C-66D6-7D5B9F4EF8C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53" creationId="{C121BEF8-7F61-77BC-C3F3-1D966446F1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0"/>
            <ac:spMk id="183355" creationId="{C43DD607-4E04-0818-40BD-3323A45A5F7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3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1"/>
            <ac:spMk id="187394" creationId="{A25C6336-B135-7D22-FD36-1FAB1A66A6A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1"/>
            <ac:spMk id="189443" creationId="{98548214-07F3-0DB1-7556-C1E162C8F3A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3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2"/>
            <ac:spMk id="106499" creationId="{C6A3AE71-D59B-ADB9-8195-01399CABA0F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2"/>
            <ac:spMk id="203778" creationId="{31D1BDBE-B738-7D40-923B-BB8EE6B77B0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2"/>
            <ac:spMk id="203780" creationId="{8C46114B-985E-0D25-B54B-EB1081298FC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2"/>
            <ac:spMk id="203781" creationId="{093ED550-8AA9-AA90-66BF-3A8B634373F2}"/>
          </ac:spMkLst>
        </pc:spChg>
      </pc:sldChg>
      <pc:sldChg chg="modSp mod modAnim">
        <pc:chgData name="Tomáš Faltín" userId="f49ad7cc-fcd2-4bf0-a2a5-40893ad535ed" providerId="ADAL" clId="{83A11DF3-3D43-4087-A75D-5105BDCDF87E}" dt="2025-12-07T20:32:32.852" v="8216" actId="20577"/>
        <pc:sldMkLst>
          <pc:docMk/>
          <pc:sldMk cId="0" sldId="434"/>
        </pc:sldMkLst>
        <pc:spChg chg="mod">
          <ac:chgData name="Tomáš Faltín" userId="f49ad7cc-fcd2-4bf0-a2a5-40893ad535ed" providerId="ADAL" clId="{83A11DF3-3D43-4087-A75D-5105BDCDF87E}" dt="2025-12-07T20:32:32.852" v="8216" actId="20577"/>
          <ac:spMkLst>
            <pc:docMk/>
            <pc:sldMk cId="0" sldId="434"/>
            <ac:spMk id="193538" creationId="{28DFBE86-B883-10AE-BD3F-36EC6D46062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3559" creationId="{3D716827-07E4-A955-2568-34181D936E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3560" creationId="{C9A5D5A3-CE46-151A-F5A8-FB2DCBDB105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3565" creationId="{0F380E20-28EE-FD00-C247-506BE66829D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5591" creationId="{3E5133ED-837C-4154-28EA-7D0B1B3C4E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5593" creationId="{016A94F3-4647-D0CE-41ED-8C75256CA86E}"/>
          </ac:spMkLst>
        </pc:spChg>
        <pc:spChg chg="mod">
          <ac:chgData name="Tomáš Faltín" userId="f49ad7cc-fcd2-4bf0-a2a5-40893ad535ed" providerId="ADAL" clId="{83A11DF3-3D43-4087-A75D-5105BDCDF87E}" dt="2025-12-07T20:26:10.533" v="7945" actId="20577"/>
          <ac:spMkLst>
            <pc:docMk/>
            <pc:sldMk cId="0" sldId="434"/>
            <ac:spMk id="195594" creationId="{FD38C406-A4D6-AEF8-0F24-ED33507C4B4F}"/>
          </ac:spMkLst>
        </pc:spChg>
        <pc:spChg chg="mod">
          <ac:chgData name="Tomáš Faltín" userId="f49ad7cc-fcd2-4bf0-a2a5-40893ad535ed" providerId="ADAL" clId="{83A11DF3-3D43-4087-A75D-5105BDCDF87E}" dt="2025-12-07T20:27:44.725" v="8036" actId="20577"/>
          <ac:spMkLst>
            <pc:docMk/>
            <pc:sldMk cId="0" sldId="434"/>
            <ac:spMk id="195595" creationId="{9948B308-5A51-B7BB-4372-72193A9607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5596" creationId="{23DD4937-E353-CDB4-A634-82F36A5916C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5600" creationId="{98CC1CDA-D4A0-BC9A-A1A1-FF9B4D5C108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4"/>
            <ac:spMk id="195601" creationId="{34756079-21F6-0B74-822E-CD319B538B24}"/>
          </ac:spMkLst>
        </pc:spChg>
        <pc:spChg chg="mod">
          <ac:chgData name="Tomáš Faltín" userId="f49ad7cc-fcd2-4bf0-a2a5-40893ad535ed" providerId="ADAL" clId="{83A11DF3-3D43-4087-A75D-5105BDCDF87E}" dt="2025-12-07T20:26:32.318" v="7964" actId="14100"/>
          <ac:spMkLst>
            <pc:docMk/>
            <pc:sldMk cId="0" sldId="434"/>
            <ac:spMk id="195603" creationId="{DFE9E8A3-4C82-3343-3BEE-FD754034CDF5}"/>
          </ac:spMkLst>
        </pc:spChg>
        <pc:spChg chg="mod">
          <ac:chgData name="Tomáš Faltín" userId="f49ad7cc-fcd2-4bf0-a2a5-40893ad535ed" providerId="ADAL" clId="{83A11DF3-3D43-4087-A75D-5105BDCDF87E}" dt="2025-12-07T20:29:19.037" v="8114" actId="20577"/>
          <ac:spMkLst>
            <pc:docMk/>
            <pc:sldMk cId="0" sldId="434"/>
            <ac:spMk id="195604" creationId="{58C7CE91-0B45-211A-6AF8-A6AD41419921}"/>
          </ac:spMkLst>
        </pc:spChg>
        <pc:spChg chg="mod">
          <ac:chgData name="Tomáš Faltín" userId="f49ad7cc-fcd2-4bf0-a2a5-40893ad535ed" providerId="ADAL" clId="{83A11DF3-3D43-4087-A75D-5105BDCDF87E}" dt="2025-12-07T20:31:41.558" v="8188" actId="20577"/>
          <ac:spMkLst>
            <pc:docMk/>
            <pc:sldMk cId="0" sldId="434"/>
            <ac:spMk id="237571" creationId="{CA143ECA-C16F-54D1-B590-821F30FA4FBE}"/>
          </ac:spMkLst>
        </pc:spChg>
      </pc:sldChg>
      <pc:sldChg chg="addSp modSp mod modAnim">
        <pc:chgData name="Tomáš Faltín" userId="f49ad7cc-fcd2-4bf0-a2a5-40893ad535ed" providerId="ADAL" clId="{83A11DF3-3D43-4087-A75D-5105BDCDF87E}" dt="2025-12-07T20:22:57.098" v="7678" actId="1076"/>
        <pc:sldMkLst>
          <pc:docMk/>
          <pc:sldMk cId="0" sldId="435"/>
        </pc:sldMkLst>
        <pc:spChg chg="mod">
          <ac:chgData name="Tomáš Faltín" userId="f49ad7cc-fcd2-4bf0-a2a5-40893ad535ed" providerId="ADAL" clId="{83A11DF3-3D43-4087-A75D-5105BDCDF87E}" dt="2025-12-07T20:22:48.232" v="7676" actId="113"/>
          <ac:spMkLst>
            <pc:docMk/>
            <pc:sldMk cId="0" sldId="435"/>
            <ac:spMk id="137219" creationId="{5B8A7652-7CCA-F607-7B65-C873B03B054A}"/>
          </ac:spMkLst>
        </pc:spChg>
        <pc:spChg chg="mod">
          <ac:chgData name="Tomáš Faltín" userId="f49ad7cc-fcd2-4bf0-a2a5-40893ad535ed" providerId="ADAL" clId="{83A11DF3-3D43-4087-A75D-5105BDCDF87E}" dt="2025-12-07T20:21:22.360" v="7659" actId="20577"/>
          <ac:spMkLst>
            <pc:docMk/>
            <pc:sldMk cId="0" sldId="435"/>
            <ac:spMk id="191490" creationId="{429367F1-5B35-BE0B-05E6-B59CB8E8A64F}"/>
          </ac:spMkLst>
        </pc:spChg>
        <pc:spChg chg="mod">
          <ac:chgData name="Tomáš Faltín" userId="f49ad7cc-fcd2-4bf0-a2a5-40893ad535ed" providerId="ADAL" clId="{83A11DF3-3D43-4087-A75D-5105BDCDF87E}" dt="2025-12-07T20:20:56.555" v="7650" actId="14100"/>
          <ac:spMkLst>
            <pc:docMk/>
            <pc:sldMk cId="0" sldId="435"/>
            <ac:spMk id="191492" creationId="{34E3B9B5-3DDA-0748-4D04-86F82A956849}"/>
          </ac:spMkLst>
        </pc:spChg>
        <pc:spChg chg="mod">
          <ac:chgData name="Tomáš Faltín" userId="f49ad7cc-fcd2-4bf0-a2a5-40893ad535ed" providerId="ADAL" clId="{83A11DF3-3D43-4087-A75D-5105BDCDF87E}" dt="2025-12-07T20:22:57.098" v="7678" actId="1076"/>
          <ac:spMkLst>
            <pc:docMk/>
            <pc:sldMk cId="0" sldId="435"/>
            <ac:spMk id="193541" creationId="{54C971C8-6820-F320-06C3-41A1D121D83E}"/>
          </ac:spMkLst>
        </pc:spChg>
      </pc:sldChg>
      <pc:sldChg chg="addSp delSp modSp mod delAnim modAnim modNotesTx">
        <pc:chgData name="Tomáš Faltín" userId="f49ad7cc-fcd2-4bf0-a2a5-40893ad535ed" providerId="ADAL" clId="{83A11DF3-3D43-4087-A75D-5105BDCDF87E}" dt="2025-12-07T21:48:30.609" v="9527" actId="20577"/>
        <pc:sldMkLst>
          <pc:docMk/>
          <pc:sldMk cId="0" sldId="436"/>
        </pc:sldMkLst>
        <pc:spChg chg="add mod">
          <ac:chgData name="Tomáš Faltín" userId="f49ad7cc-fcd2-4bf0-a2a5-40893ad535ed" providerId="ADAL" clId="{83A11DF3-3D43-4087-A75D-5105BDCDF87E}" dt="2025-12-07T20:40:36.228" v="8659" actId="20577"/>
          <ac:spMkLst>
            <pc:docMk/>
            <pc:sldMk cId="0" sldId="436"/>
            <ac:spMk id="3" creationId="{D24120D4-5DDA-2CE4-0FA7-E2D4135983AA}"/>
          </ac:spMkLst>
        </pc:spChg>
        <pc:spChg chg="mod">
          <ac:chgData name="Tomáš Faltín" userId="f49ad7cc-fcd2-4bf0-a2a5-40893ad535ed" providerId="ADAL" clId="{83A11DF3-3D43-4087-A75D-5105BDCDF87E}" dt="2025-12-07T20:41:49.940" v="8758" actId="20577"/>
          <ac:spMkLst>
            <pc:docMk/>
            <pc:sldMk cId="0" sldId="436"/>
            <ac:spMk id="195586" creationId="{333D3EE8-DE5E-2469-D64B-C4F58EDABF77}"/>
          </ac:spMkLst>
        </pc:spChg>
        <pc:spChg chg="mod">
          <ac:chgData name="Tomáš Faltín" userId="f49ad7cc-fcd2-4bf0-a2a5-40893ad535ed" providerId="ADAL" clId="{83A11DF3-3D43-4087-A75D-5105BDCDF87E}" dt="2025-12-07T20:39:30.514" v="8587" actId="20577"/>
          <ac:spMkLst>
            <pc:docMk/>
            <pc:sldMk cId="0" sldId="436"/>
            <ac:spMk id="197635" creationId="{658E9E40-F204-7B0E-57A4-A8B13A809AB2}"/>
          </ac:spMkLst>
        </pc:spChg>
        <pc:spChg chg="mod">
          <ac:chgData name="Tomáš Faltín" userId="f49ad7cc-fcd2-4bf0-a2a5-40893ad535ed" providerId="ADAL" clId="{83A11DF3-3D43-4087-A75D-5105BDCDF87E}" dt="2025-12-07T20:39:35.731" v="8588" actId="14100"/>
          <ac:spMkLst>
            <pc:docMk/>
            <pc:sldMk cId="0" sldId="436"/>
            <ac:spMk id="197636" creationId="{3CB0EC88-6B75-05E7-1019-635CB6DA8724}"/>
          </ac:spMkLst>
        </pc:spChg>
        <pc:spChg chg="mod">
          <ac:chgData name="Tomáš Faltín" userId="f49ad7cc-fcd2-4bf0-a2a5-40893ad535ed" providerId="ADAL" clId="{83A11DF3-3D43-4087-A75D-5105BDCDF87E}" dt="2025-12-07T20:41:10.100" v="8701" actId="14100"/>
          <ac:spMkLst>
            <pc:docMk/>
            <pc:sldMk cId="0" sldId="436"/>
            <ac:spMk id="197638" creationId="{10995FBB-29A0-E6FF-1018-7616A3EFCC4D}"/>
          </ac:spMkLst>
        </pc:spChg>
      </pc:sldChg>
      <pc:sldChg chg="addSp modSp mod modAnim">
        <pc:chgData name="Tomáš Faltín" userId="f49ad7cc-fcd2-4bf0-a2a5-40893ad535ed" providerId="ADAL" clId="{83A11DF3-3D43-4087-A75D-5105BDCDF87E}" dt="2025-12-07T22:00:53.219" v="9605" actId="20577"/>
        <pc:sldMkLst>
          <pc:docMk/>
          <pc:sldMk cId="0" sldId="438"/>
        </pc:sldMkLst>
        <pc:spChg chg="mod">
          <ac:chgData name="Tomáš Faltín" userId="f49ad7cc-fcd2-4bf0-a2a5-40893ad535ed" providerId="ADAL" clId="{83A11DF3-3D43-4087-A75D-5105BDCDF87E}" dt="2025-12-07T20:57:30.283" v="9308" actId="20577"/>
          <ac:spMkLst>
            <pc:docMk/>
            <pc:sldMk cId="0" sldId="438"/>
            <ac:spMk id="201730" creationId="{D8DE5A8B-FE67-C5C4-A855-5AD3D7B1F76F}"/>
          </ac:spMkLst>
        </pc:spChg>
        <pc:spChg chg="mod">
          <ac:chgData name="Tomáš Faltín" userId="f49ad7cc-fcd2-4bf0-a2a5-40893ad535ed" providerId="ADAL" clId="{83A11DF3-3D43-4087-A75D-5105BDCDF87E}" dt="2025-12-07T22:00:53.219" v="9605" actId="20577"/>
          <ac:spMkLst>
            <pc:docMk/>
            <pc:sldMk cId="0" sldId="438"/>
            <ac:spMk id="209923" creationId="{41423647-20DF-748C-224F-E470AE06378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3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9"/>
            <ac:spMk id="126979" creationId="{7D370946-5686-95C6-8A3E-7595425CCEF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9"/>
            <ac:spMk id="218114" creationId="{3EA1A59B-1527-25BB-584D-383A43BEBA5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9"/>
            <ac:spMk id="218118" creationId="{5D683CB6-3E59-8BB6-69EC-0D5538162E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9"/>
            <ac:spMk id="228356" creationId="{40DFEF9C-161E-EFA5-2C87-DFE54D3E064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39"/>
            <ac:spMk id="228357" creationId="{50B968E2-4296-D46B-8FFC-6ADB61D5164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1"/>
            <ac:spMk id="209922" creationId="{D881878C-8065-69D8-6B7D-55C672EC89C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1"/>
            <ac:spMk id="218115" creationId="{F6B44C81-3F17-EF7F-47CC-7D17DA9F4F2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2"/>
            <ac:spMk id="220162" creationId="{A14EAA55-1CC5-FF18-F5D9-C66C93FA4EB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2"/>
            <ac:spMk id="220164" creationId="{5986FA61-6C2E-15F5-E4BC-01A3D022E7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2"/>
            <ac:spMk id="230403" creationId="{C50BAFDC-BD9D-E261-DE4C-5E3FA86F270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0" creationId="{AA82F3BF-5786-CE3C-3117-2014F433356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1" creationId="{E4292D02-36C0-6C16-7732-4C7AA2D8D87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2" creationId="{6C680D7A-D43A-05FA-5BB6-2F0D77B62E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3" creationId="{CB1246C7-B636-657E-FB86-B1CE793BD69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4" creationId="{A1EF19C2-E1FD-7F51-D9AB-0C32C8BF43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16077" creationId="{9F59F7CC-19AB-5154-5C6A-ED59B0C9C7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26307" creationId="{9CA2D49E-BCE0-0258-5738-27F640C4DD3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26308" creationId="{F408CAE4-AF16-93EF-B35F-6D8073FB9B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26309" creationId="{43ED59D1-4C42-814E-32BD-D41EA51EB91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4"/>
            <ac:spMk id="226318" creationId="{4A07C5FA-B829-6C18-FDAD-E2342D1047C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14018" creationId="{55B2B8AB-0BC2-1338-BCC2-C336D7A6F30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14023" creationId="{F58F952A-16AF-00EC-B323-9891535FEA3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24259" creationId="{7F0A492E-497B-5D83-F759-F59EB62D064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24260" creationId="{AC487832-39F7-2698-320F-5A46C67D46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24261" creationId="{3A20F1CA-78C0-7B5D-60A2-893C1876DDF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6"/>
            <ac:spMk id="224262" creationId="{011A7D45-6151-2277-8932-35D542731E1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1" creationId="{3D4ECD19-B7E5-1346-F95B-42A1219AE95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2" creationId="{570FF105-5D9B-C656-201F-8F0D1A7AC85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3" creationId="{D4E8394F-576A-5792-6CFB-3A0932ACAC5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4" creationId="{9BD7B760-4C91-4D67-0D0B-5D8EB534B14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5" creationId="{B47A946B-2067-E2D9-E639-2E3CCCB99F8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7"/>
            <ac:spMk id="222216" creationId="{1F069642-4E9B-9381-1272-6B21F6E3B4E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8"/>
            <ac:spMk id="205826" creationId="{542A7D48-919C-D265-2EDC-F22BF19C668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4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49"/>
            <ac:spMk id="207874" creationId="{325BA171-3B23-133B-E926-0E7E501C424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5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0"/>
            <ac:spMk id="154626" creationId="{66FF5C5F-EB63-C17C-1191-A26BD1D029D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0"/>
            <ac:spMk id="156675" creationId="{DD78B4AC-9590-B0A1-311D-F5009406046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5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1"/>
            <ac:spMk id="160771" creationId="{83DF6FE1-9E27-CED8-2CC0-75DBC50B5A1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5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2"/>
            <ac:spMk id="158722" creationId="{8896BF7B-B7E6-5BF6-CA70-535A0F597E06}"/>
          </ac:spMkLst>
        </pc:spChg>
      </pc:sldChg>
      <pc:sldChg chg="modSp mod modNotesTx">
        <pc:chgData name="Tomáš Faltín" userId="f49ad7cc-fcd2-4bf0-a2a5-40893ad535ed" providerId="ADAL" clId="{83A11DF3-3D43-4087-A75D-5105BDCDF87E}" dt="2025-12-10T08:38:20.493" v="9816" actId="20577"/>
        <pc:sldMkLst>
          <pc:docMk/>
          <pc:sldMk cId="0" sldId="45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2" creationId="{47EB1C2C-667F-7E12-BBF1-5853F5D95D6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4" creationId="{74484FB9-7CCC-38C3-9180-AB1962BD4F5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5" creationId="{2C33202E-209E-88A0-4B58-720EC16A0D0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6" creationId="{F837D401-D409-C71A-2281-4DFCD55C656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7" creationId="{5DB48653-AFD5-4D8A-C944-17CC537468C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3"/>
            <ac:spMk id="240648" creationId="{556FA521-401D-BA8A-9DA0-3ED20F5E2C6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5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098" creationId="{127D4CBC-8FE8-975B-688B-79D0E59258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1" creationId="{3057893F-ECB9-B18B-C7AC-9E952614BB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3" creationId="{C25932BE-E1D1-D423-4125-A9ACBFE9405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4" creationId="{64163B40-0933-47F4-91C2-3224DF9E43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5" creationId="{4F309DDB-F0A5-9F3D-6E49-3D5FD0FEF12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7" creationId="{B2442558-259A-E51F-BEFE-05228CAB72A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8" creationId="{0174F9BD-5DAE-5220-C2A6-50035239F01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09" creationId="{22A9D6B5-A612-CAAD-BB5E-5F76967AE00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0111" creationId="{F71131B0-958E-E5CB-873C-D3B33F36BBA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7"/>
            <ac:spMk id="261123" creationId="{BE498913-AF8F-BF98-827D-13FDF6ACE11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5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9"/>
            <ac:spMk id="332803" creationId="{A5CB0695-F592-2211-DF72-FC86952658E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9"/>
            <ac:spMk id="335874" creationId="{C95999DA-1182-5583-1BB9-F77F8DBDCA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9"/>
            <ac:spMk id="335876" creationId="{DEBEE87B-5CF5-39FB-A831-CB7C45CFD9F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59"/>
            <ac:spMk id="335877" creationId="{EA5EA5B5-1B57-DBA6-7FFF-2AD04E3E8F8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2"/>
            <ac:spMk id="389122" creationId="{F6F00027-9B03-5EAE-76EA-301ED0E0B2C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2"/>
            <ac:spMk id="389123" creationId="{10A069AA-79B2-FC45-5D37-E76097C7456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3"/>
            <ac:spMk id="390146" creationId="{279DE2EE-0E29-AACE-CA15-CC338E60FBA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3"/>
            <ac:spMk id="390147" creationId="{48A66CBB-130B-4A46-296B-2D42B2D14CC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3"/>
            <ac:spMk id="390148" creationId="{A2A28406-CEFF-D965-F2EA-D754AF6C3C0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3"/>
            <ac:spMk id="390149" creationId="{4AF00813-4D75-128B-2535-4546646B532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3"/>
            <ac:spMk id="390150" creationId="{8694F544-C6AE-7A64-7090-0BA44CDF325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0" creationId="{EF580543-422A-2E9A-D75C-A7A4844C84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1" creationId="{D70B0AE5-3608-0B17-CE1C-5CD63CC5552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2" creationId="{52D8E79D-5239-9B50-A606-EA12457F118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3" creationId="{2600469A-B58E-88A9-A38B-93730DB72F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4" creationId="{6B2B393A-F93A-C6A8-E55A-FB3B53DC01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5" creationId="{51F5DFEE-AD45-D6D8-4C35-713C706D503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4"/>
            <ac:spMk id="391176" creationId="{648C6C41-9360-99A5-FECE-551493DB8DE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4" creationId="{C808DA1A-50A2-FEDF-3F90-B5FE855F15A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5" creationId="{9DCCC68D-7521-0CD8-24AC-B4AD941E86C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6" creationId="{992183D4-9920-EF96-18B3-E6DE332B8C7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7" creationId="{BA991CB7-1B29-436B-6B44-3148A6A737B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8" creationId="{80A14AEA-F6D5-5A9C-2E67-5A64EBE030D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5"/>
            <ac:spMk id="392199" creationId="{630F212A-7F75-47F6-9360-0D9BB9A5B87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2" creationId="{CB5C96AC-B974-2384-EA9D-2D55E8E0359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3" creationId="{1018E36E-63A5-CC32-CBAA-1888AA08EAF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4" creationId="{953ED65A-EE7F-9AC5-3FC0-980F8E02F65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5" creationId="{CB5A6C30-511F-95F0-E5A0-2D0778EAA04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6" creationId="{99262238-6106-E76E-9E9C-32853AD094A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6"/>
            <ac:spMk id="394247" creationId="{AFC9C066-12C4-B668-0B30-D105DE9FC72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6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18" creationId="{DEA016FA-C429-CA07-495E-9CD3B7F367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19" creationId="{C70993BF-405E-AB91-1EFD-C89CBEFA090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20" creationId="{5024D356-52E3-07A8-0407-D02C3816A30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21" creationId="{7FB5A599-08E5-B8F2-4FF5-6AADAC7818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22" creationId="{91D1C46C-3A29-288C-9613-6233B30CE55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67"/>
            <ac:spMk id="393223" creationId="{AF218736-B149-B5A1-B8D6-9E27CD7980E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7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0"/>
            <ac:spMk id="273411" creationId="{535409FB-62AB-7FFD-9788-C333A7A50F8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0"/>
            <ac:spMk id="401410" creationId="{45E43071-FA74-F6AD-F503-C471B7CF36EA}"/>
          </ac:spMkLst>
        </pc:spChg>
      </pc:sldChg>
      <pc:sldChg chg="modSp mod modAnim modNotesTx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7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3"/>
            <ac:spMk id="111619" creationId="{BADFB123-5938-1563-2183-8DAF80EE68B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3"/>
            <ac:spMk id="113666" creationId="{5457E7BA-310C-F78A-13B1-C3B9EBF824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3"/>
            <ac:spMk id="113668" creationId="{4E51A9E4-985A-127B-2AC0-9664A667101F}"/>
          </ac:spMkLst>
        </pc:spChg>
        <pc:graphicFrameChg chg="mod">
          <ac:chgData name="Tomáš Faltín" userId="f49ad7cc-fcd2-4bf0-a2a5-40893ad535ed" providerId="ADAL" clId="{83A11DF3-3D43-4087-A75D-5105BDCDF87E}" dt="2025-12-07T16:43:41.537" v="2837"/>
          <ac:graphicFrameMkLst>
            <pc:docMk/>
            <pc:sldMk cId="0" sldId="473"/>
            <ac:graphicFrameMk id="113669" creationId="{5832C28A-05E8-C46C-E886-84C75417E023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21:18.037" v="4181" actId="20577"/>
        <pc:sldMkLst>
          <pc:docMk/>
          <pc:sldMk cId="0" sldId="475"/>
        </pc:sldMkLst>
        <pc:spChg chg="mod">
          <ac:chgData name="Tomáš Faltín" userId="f49ad7cc-fcd2-4bf0-a2a5-40893ad535ed" providerId="ADAL" clId="{83A11DF3-3D43-4087-A75D-5105BDCDF87E}" dt="2025-12-07T17:20:01.156" v="4138" actId="20577"/>
          <ac:spMkLst>
            <pc:docMk/>
            <pc:sldMk cId="0" sldId="475"/>
            <ac:spMk id="126978" creationId="{27727B93-3F00-FC58-9204-586B3B0E8CB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5"/>
            <ac:spMk id="126979" creationId="{18D04CD0-7480-ADEC-76E7-21011E24114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5"/>
            <ac:spMk id="126980" creationId="{567819F7-A12A-DA4D-C228-E22B2CF24C3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75"/>
            <ac:spMk id="126981" creationId="{6DCA01A3-1932-4F0E-6D9F-E1F712181FC4}"/>
          </ac:spMkLst>
        </pc:spChg>
        <pc:spChg chg="mod">
          <ac:chgData name="Tomáš Faltín" userId="f49ad7cc-fcd2-4bf0-a2a5-40893ad535ed" providerId="ADAL" clId="{83A11DF3-3D43-4087-A75D-5105BDCDF87E}" dt="2025-12-07T17:21:18.037" v="4181" actId="20577"/>
          <ac:spMkLst>
            <pc:docMk/>
            <pc:sldMk cId="0" sldId="475"/>
            <ac:spMk id="126982" creationId="{D8167A97-5F47-5D32-C84D-135BBDB930D8}"/>
          </ac:spMkLst>
        </pc:spChg>
      </pc:sldChg>
      <pc:sldChg chg="addSp modSp mod modAnim modNotesTx">
        <pc:chgData name="Tomáš Faltín" userId="f49ad7cc-fcd2-4bf0-a2a5-40893ad535ed" providerId="ADAL" clId="{83A11DF3-3D43-4087-A75D-5105BDCDF87E}" dt="2025-12-10T09:22:20.023" v="9976" actId="113"/>
        <pc:sldMkLst>
          <pc:docMk/>
          <pc:sldMk cId="0" sldId="476"/>
        </pc:sldMkLst>
        <pc:spChg chg="mod">
          <ac:chgData name="Tomáš Faltín" userId="f49ad7cc-fcd2-4bf0-a2a5-40893ad535ed" providerId="ADAL" clId="{83A11DF3-3D43-4087-A75D-5105BDCDF87E}" dt="2025-12-07T17:31:44.437" v="4987" actId="14100"/>
          <ac:spMkLst>
            <pc:docMk/>
            <pc:sldMk cId="0" sldId="476"/>
            <ac:spMk id="6" creationId="{1A3E7ECB-6D27-43EA-1FD3-8EBB7CF6722D}"/>
          </ac:spMkLst>
        </pc:spChg>
        <pc:spChg chg="mod">
          <ac:chgData name="Tomáš Faltín" userId="f49ad7cc-fcd2-4bf0-a2a5-40893ad535ed" providerId="ADAL" clId="{83A11DF3-3D43-4087-A75D-5105BDCDF87E}" dt="2025-12-07T17:31:41.020" v="4985" actId="14100"/>
          <ac:spMkLst>
            <pc:docMk/>
            <pc:sldMk cId="0" sldId="476"/>
            <ac:spMk id="7" creationId="{FCC8D870-53D9-3799-06EA-B48547E4DE15}"/>
          </ac:spMkLst>
        </pc:spChg>
        <pc:spChg chg="mod">
          <ac:chgData name="Tomáš Faltín" userId="f49ad7cc-fcd2-4bf0-a2a5-40893ad535ed" providerId="ADAL" clId="{83A11DF3-3D43-4087-A75D-5105BDCDF87E}" dt="2025-12-07T17:31:33.413" v="4983" actId="20577"/>
          <ac:spMkLst>
            <pc:docMk/>
            <pc:sldMk cId="0" sldId="476"/>
            <ac:spMk id="126979" creationId="{83282851-CDAA-03AD-CA98-347610D9ED44}"/>
          </ac:spMkLst>
        </pc:spChg>
        <pc:spChg chg="mod">
          <ac:chgData name="Tomáš Faltín" userId="f49ad7cc-fcd2-4bf0-a2a5-40893ad535ed" providerId="ADAL" clId="{83A11DF3-3D43-4087-A75D-5105BDCDF87E}" dt="2025-12-07T17:21:34.803" v="4197" actId="20577"/>
          <ac:spMkLst>
            <pc:docMk/>
            <pc:sldMk cId="0" sldId="476"/>
            <ac:spMk id="129026" creationId="{82F03675-34CD-672C-14E4-AC3953FF620A}"/>
          </ac:spMkLst>
        </pc:spChg>
      </pc:sldChg>
      <pc:sldChg chg="modSp add del mod modNotesTx">
        <pc:chgData name="Tomáš Faltín" userId="f49ad7cc-fcd2-4bf0-a2a5-40893ad535ed" providerId="ADAL" clId="{83A11DF3-3D43-4087-A75D-5105BDCDF87E}" dt="2025-12-10T10:34:35.296" v="10732" actId="47"/>
        <pc:sldMkLst>
          <pc:docMk/>
          <pc:sldMk cId="0" sldId="481"/>
        </pc:sldMkLst>
        <pc:spChg chg="mod">
          <ac:chgData name="Tomáš Faltín" userId="f49ad7cc-fcd2-4bf0-a2a5-40893ad535ed" providerId="ADAL" clId="{83A11DF3-3D43-4087-A75D-5105BDCDF87E}" dt="2025-12-10T10:06:02.067" v="10280" actId="20577"/>
          <ac:spMkLst>
            <pc:docMk/>
            <pc:sldMk cId="0" sldId="481"/>
            <ac:spMk id="119835" creationId="{70F2AD79-DC88-3EBF-3A56-44CB75068AA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8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84"/>
            <ac:spMk id="11266" creationId="{11EA248A-73A8-CF61-9D89-AC0CADAAB94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84"/>
            <ac:spMk id="15363" creationId="{CBAE3FEF-BDDE-7E01-9565-4F21B24BC8B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8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85"/>
            <ac:spMk id="25602" creationId="{10AE527C-F850-E7C7-24B0-EAD60655099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85"/>
            <ac:spMk id="29699" creationId="{20ED65E2-F9E8-2710-74EA-520A52D1F0F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9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0"/>
            <ac:spMk id="27650" creationId="{5D98740F-AAEE-A057-773E-31176E062DB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0"/>
            <ac:spMk id="27651" creationId="{8E7D1D71-40C9-A88A-D7DE-3951EECB95F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9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1"/>
            <ac:spMk id="29698" creationId="{C2E46039-B0F9-0F39-39E4-A7272098F3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1"/>
            <ac:spMk id="35843" creationId="{6702D041-1E18-CC9A-0437-25A18B420A3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9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2"/>
            <ac:spMk id="31746" creationId="{7D9389F1-E457-42CA-9D57-FCAFB8D93F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2"/>
            <ac:spMk id="31748" creationId="{E268F3D8-7126-BA86-771F-D8315BDB096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2"/>
            <ac:spMk id="37891" creationId="{D90C2DEC-4768-1C81-FA95-C25333FC9BA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9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59394" creationId="{025F319B-8ECD-3F92-97F5-ABFB7DBD103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59396" creationId="{B7D603DA-D088-0656-36FF-49B03502233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587" creationId="{37E8FE37-F612-A31E-550B-A6BB6F2B35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589" creationId="{59B07E96-EEC4-2EE3-7B46-DA87457C207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590" creationId="{E58672A9-2A27-27EA-F155-3270C157AC2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596" creationId="{77EE0163-FE71-22B1-9B20-69F06ADA54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597" creationId="{61D89EDB-9C4D-088E-11BA-9102D8C0129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614" creationId="{30508652-73A6-2200-B5C7-8E90EE1B11B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616" creationId="{B94BE9EE-E770-77DD-97BE-80049A0653F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3"/>
            <ac:spMk id="67617" creationId="{42925770-537E-67A5-D915-7501059596A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49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8"/>
            <ac:spMk id="67586" creationId="{F9B9E543-4FD5-0833-1706-FF4B473AF90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498"/>
            <ac:spMk id="90115" creationId="{AF750F25-D494-3D58-37DD-61165A695A3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0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5474" creationId="{3AF5F573-EB6B-BD98-F2F9-7C1963C86AD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5476" creationId="{88D54288-2BE0-05EE-593B-63048E7850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1" creationId="{0BF3F27F-67E4-F889-7559-21D81107512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4" creationId="{1D1A04FD-19E5-7770-4B93-652276B3D33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6" creationId="{1BCC5333-F120-7C8B-68B6-F4DE4049015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7" creationId="{C1D5AA26-69B8-63EE-4454-9DA75D471F0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8" creationId="{DD4DBF62-9E87-1987-9557-6C29990CEF8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79" creationId="{519E2982-BF71-8EEB-07E1-01B0DCBCC34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80" creationId="{4227DAE7-8680-521B-ABDE-3E2EF37336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3"/>
            <ac:spMk id="109583" creationId="{1E6ED814-7EDD-6DFA-7002-3F15301585F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0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4"/>
            <ac:spMk id="2" creationId="{5F106E9C-0095-C0C6-BB65-520D310C3DF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4"/>
            <ac:spMk id="83970" creationId="{D0EF61EC-82C6-EF43-E793-977066C01F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4"/>
            <ac:spMk id="108547" creationId="{5D42533A-03B2-63E3-FAD2-F18204B0F4EA}"/>
          </ac:spMkLst>
        </pc:spChg>
      </pc:sldChg>
      <pc:sldChg chg="delSp modSp mod addAnim delAnim modAnim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0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67" creationId="{6283AF68-70EB-4E6C-1CF0-4E4AA9E6065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94" creationId="{3CDE2771-54BE-307A-D35D-5388F6380D8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95" creationId="{C2625366-9AD7-6AEA-BD36-90131F78F46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96" creationId="{54232104-7170-2575-A170-ED02C6CD3C9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97" creationId="{A353DFBF-CDF6-533D-84BC-56EA1CB9B5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3698" creationId="{C242E358-8856-A7B6-186F-C60AD8CB00A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8"/>
            <ac:spMk id="115714" creationId="{841264DC-4781-3D95-3894-A05FAC279F49}"/>
          </ac:spMkLst>
        </pc:spChg>
        <pc:graphicFrameChg chg="mod modGraphic">
          <ac:chgData name="Tomáš Faltín" userId="f49ad7cc-fcd2-4bf0-a2a5-40893ad535ed" providerId="ADAL" clId="{83A11DF3-3D43-4087-A75D-5105BDCDF87E}" dt="2025-12-07T17:19:42.717" v="4134" actId="790"/>
          <ac:graphicFrameMkLst>
            <pc:docMk/>
            <pc:sldMk cId="0" sldId="508"/>
            <ac:graphicFrameMk id="451588" creationId="{158308DD-3C3B-203C-3B8D-6D07CDD94D9F}"/>
          </ac:graphicFrameMkLst>
        </pc:graphicFrameChg>
      </pc:sldChg>
      <pc:sldChg chg="addSp delSp modSp mod modAnim">
        <pc:chgData name="Tomáš Faltín" userId="f49ad7cc-fcd2-4bf0-a2a5-40893ad535ed" providerId="ADAL" clId="{83A11DF3-3D43-4087-A75D-5105BDCDF87E}" dt="2025-12-10T09:18:28.704" v="9923" actId="14100"/>
        <pc:sldMkLst>
          <pc:docMk/>
          <pc:sldMk cId="0" sldId="509"/>
        </pc:sldMkLst>
        <pc:spChg chg="add mod">
          <ac:chgData name="Tomáš Faltín" userId="f49ad7cc-fcd2-4bf0-a2a5-40893ad535ed" providerId="ADAL" clId="{83A11DF3-3D43-4087-A75D-5105BDCDF87E}" dt="2025-12-10T09:18:28.704" v="9923" actId="14100"/>
          <ac:spMkLst>
            <pc:docMk/>
            <pc:sldMk cId="0" sldId="509"/>
            <ac:spMk id="2" creationId="{E368979A-A17A-3296-AF76-70CB798929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9"/>
            <ac:spMk id="5" creationId="{55A45DE4-59F7-E098-F0D7-D3C857F398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09"/>
            <ac:spMk id="124930" creationId="{5EF2507B-46E7-2BEA-B4D4-3472094D2239}"/>
          </ac:spMkLst>
        </pc:spChg>
      </pc:sldChg>
      <pc:sldChg chg="addSp delSp modSp mod delAnim modAnim">
        <pc:chgData name="Tomáš Faltín" userId="f49ad7cc-fcd2-4bf0-a2a5-40893ad535ed" providerId="ADAL" clId="{83A11DF3-3D43-4087-A75D-5105BDCDF87E}" dt="2025-12-07T17:48:51.460" v="5741" actId="20577"/>
        <pc:sldMkLst>
          <pc:docMk/>
          <pc:sldMk cId="0" sldId="510"/>
        </pc:sldMkLst>
        <pc:spChg chg="add mod">
          <ac:chgData name="Tomáš Faltín" userId="f49ad7cc-fcd2-4bf0-a2a5-40893ad535ed" providerId="ADAL" clId="{83A11DF3-3D43-4087-A75D-5105BDCDF87E}" dt="2025-12-07T17:46:54.140" v="5714"/>
          <ac:spMkLst>
            <pc:docMk/>
            <pc:sldMk cId="0" sldId="510"/>
            <ac:spMk id="3" creationId="{DE01FA7E-7864-3F1B-953B-8C3CD7452B5C}"/>
          </ac:spMkLst>
        </pc:spChg>
        <pc:spChg chg="mod">
          <ac:chgData name="Tomáš Faltín" userId="f49ad7cc-fcd2-4bf0-a2a5-40893ad535ed" providerId="ADAL" clId="{83A11DF3-3D43-4087-A75D-5105BDCDF87E}" dt="2025-12-07T17:48:51.460" v="5741" actId="20577"/>
          <ac:spMkLst>
            <pc:docMk/>
            <pc:sldMk cId="0" sldId="510"/>
            <ac:spMk id="131075" creationId="{41B04B9C-9A58-29D3-076F-1FAE5DCC9280}"/>
          </ac:spMkLst>
        </pc:spChg>
        <pc:spChg chg="mod">
          <ac:chgData name="Tomáš Faltín" userId="f49ad7cc-fcd2-4bf0-a2a5-40893ad535ed" providerId="ADAL" clId="{83A11DF3-3D43-4087-A75D-5105BDCDF87E}" dt="2025-12-07T17:38:03.762" v="5307" actId="20577"/>
          <ac:spMkLst>
            <pc:docMk/>
            <pc:sldMk cId="0" sldId="510"/>
            <ac:spMk id="133122" creationId="{0D591934-2AF2-9C8A-54A7-4D50FAD599DC}"/>
          </ac:spMkLst>
        </pc:spChg>
        <pc:spChg chg="mod">
          <ac:chgData name="Tomáš Faltín" userId="f49ad7cc-fcd2-4bf0-a2a5-40893ad535ed" providerId="ADAL" clId="{83A11DF3-3D43-4087-A75D-5105BDCDF87E}" dt="2025-12-07T17:38:26.916" v="5344" actId="14100"/>
          <ac:spMkLst>
            <pc:docMk/>
            <pc:sldMk cId="0" sldId="510"/>
            <ac:spMk id="133124" creationId="{16585A4E-58D3-2722-D3C1-A9B605C2569F}"/>
          </ac:spMkLst>
        </pc:spChg>
        <pc:picChg chg="add mod">
          <ac:chgData name="Tomáš Faltín" userId="f49ad7cc-fcd2-4bf0-a2a5-40893ad535ed" providerId="ADAL" clId="{83A11DF3-3D43-4087-A75D-5105BDCDF87E}" dt="2025-12-07T17:46:54.140" v="5714"/>
          <ac:picMkLst>
            <pc:docMk/>
            <pc:sldMk cId="0" sldId="510"/>
            <ac:picMk id="2" creationId="{07229B71-ADC2-677D-EA09-2BBB007844E8}"/>
          </ac:picMkLst>
        </pc:picChg>
      </pc:sldChg>
      <pc:sldChg chg="addSp modSp mod modAnim">
        <pc:chgData name="Tomáš Faltín" userId="f49ad7cc-fcd2-4bf0-a2a5-40893ad535ed" providerId="ADAL" clId="{83A11DF3-3D43-4087-A75D-5105BDCDF87E}" dt="2025-12-10T09:59:04.012" v="10234" actId="1076"/>
        <pc:sldMkLst>
          <pc:docMk/>
          <pc:sldMk cId="0" sldId="511"/>
        </pc:sldMkLst>
        <pc:spChg chg="mod">
          <ac:chgData name="Tomáš Faltín" userId="f49ad7cc-fcd2-4bf0-a2a5-40893ad535ed" providerId="ADAL" clId="{83A11DF3-3D43-4087-A75D-5105BDCDF87E}" dt="2025-12-07T17:50:08.380" v="5827" actId="14100"/>
          <ac:spMkLst>
            <pc:docMk/>
            <pc:sldMk cId="0" sldId="511"/>
            <ac:spMk id="2" creationId="{49FD65D1-B6E8-EE2F-8380-78ACAFBC3FCC}"/>
          </ac:spMkLst>
        </pc:spChg>
        <pc:spChg chg="mod">
          <ac:chgData name="Tomáš Faltín" userId="f49ad7cc-fcd2-4bf0-a2a5-40893ad535ed" providerId="ADAL" clId="{83A11DF3-3D43-4087-A75D-5105BDCDF87E}" dt="2025-12-07T17:51:37.358" v="5925" actId="14100"/>
          <ac:spMkLst>
            <pc:docMk/>
            <pc:sldMk cId="0" sldId="511"/>
            <ac:spMk id="3" creationId="{AB835AAC-DAD0-AE14-79CE-E75C8B8BF436}"/>
          </ac:spMkLst>
        </pc:spChg>
        <pc:spChg chg="mod">
          <ac:chgData name="Tomáš Faltín" userId="f49ad7cc-fcd2-4bf0-a2a5-40893ad535ed" providerId="ADAL" clId="{83A11DF3-3D43-4087-A75D-5105BDCDF87E}" dt="2025-12-07T17:33:33.949" v="5051" actId="20577"/>
          <ac:spMkLst>
            <pc:docMk/>
            <pc:sldMk cId="0" sldId="511"/>
            <ac:spMk id="135170" creationId="{4A6C3B34-6CEE-1675-D9D0-669F4BB910D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11"/>
            <ac:spMk id="135173" creationId="{EEDAA2B4-4D8D-8235-AF31-3C47F23DF1AC}"/>
          </ac:spMkLst>
        </pc:spChg>
        <pc:spChg chg="mod">
          <ac:chgData name="Tomáš Faltín" userId="f49ad7cc-fcd2-4bf0-a2a5-40893ad535ed" providerId="ADAL" clId="{83A11DF3-3D43-4087-A75D-5105BDCDF87E}" dt="2025-12-07T17:57:52.762" v="6135" actId="1076"/>
          <ac:spMkLst>
            <pc:docMk/>
            <pc:sldMk cId="0" sldId="511"/>
            <ac:spMk id="135175" creationId="{A7E9F043-078A-D35F-93DC-2E814686F6DB}"/>
          </ac:spMkLst>
        </pc:spChg>
        <pc:spChg chg="mod">
          <ac:chgData name="Tomáš Faltín" userId="f49ad7cc-fcd2-4bf0-a2a5-40893ad535ed" providerId="ADAL" clId="{83A11DF3-3D43-4087-A75D-5105BDCDF87E}" dt="2025-12-07T17:56:15.424" v="6111" actId="14100"/>
          <ac:spMkLst>
            <pc:docMk/>
            <pc:sldMk cId="0" sldId="511"/>
            <ac:spMk id="135177" creationId="{9F6C43CF-699A-3D7B-DF40-F6C6679D1060}"/>
          </ac:spMkLst>
        </pc:spChg>
        <pc:spChg chg="mod">
          <ac:chgData name="Tomáš Faltín" userId="f49ad7cc-fcd2-4bf0-a2a5-40893ad535ed" providerId="ADAL" clId="{83A11DF3-3D43-4087-A75D-5105BDCDF87E}" dt="2025-12-07T17:57:40.607" v="6133" actId="1076"/>
          <ac:spMkLst>
            <pc:docMk/>
            <pc:sldMk cId="0" sldId="511"/>
            <ac:spMk id="135178" creationId="{5C95425B-57DB-5E30-9760-FEC2D5DC7598}"/>
          </ac:spMkLst>
        </pc:spChg>
        <pc:spChg chg="mod">
          <ac:chgData name="Tomáš Faltín" userId="f49ad7cc-fcd2-4bf0-a2a5-40893ad535ed" providerId="ADAL" clId="{83A11DF3-3D43-4087-A75D-5105BDCDF87E}" dt="2025-12-07T17:51:39.843" v="5926" actId="14100"/>
          <ac:spMkLst>
            <pc:docMk/>
            <pc:sldMk cId="0" sldId="511"/>
            <ac:spMk id="135179" creationId="{DB34187D-3E25-FC49-5FE1-B5C6171AAF87}"/>
          </ac:spMkLst>
        </pc:spChg>
        <pc:spChg chg="mod">
          <ac:chgData name="Tomáš Faltín" userId="f49ad7cc-fcd2-4bf0-a2a5-40893ad535ed" providerId="ADAL" clId="{83A11DF3-3D43-4087-A75D-5105BDCDF87E}" dt="2025-12-07T17:58:30.052" v="6138" actId="20577"/>
          <ac:spMkLst>
            <pc:docMk/>
            <pc:sldMk cId="0" sldId="511"/>
            <ac:spMk id="172035" creationId="{FD9E87E4-53A1-4468-D688-280AAFB7201B}"/>
          </ac:spMkLst>
        </pc:spChg>
        <pc:picChg chg="mod">
          <ac:chgData name="Tomáš Faltín" userId="f49ad7cc-fcd2-4bf0-a2a5-40893ad535ed" providerId="ADAL" clId="{83A11DF3-3D43-4087-A75D-5105BDCDF87E}" dt="2025-12-10T09:59:04.012" v="10234" actId="1076"/>
          <ac:picMkLst>
            <pc:docMk/>
            <pc:sldMk cId="0" sldId="511"/>
            <ac:picMk id="135172" creationId="{694D63EA-0FA4-1E1A-2675-16F0CDA92B26}"/>
          </ac:picMkLst>
        </pc:pic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1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13"/>
            <ac:spMk id="156674" creationId="{B5F7A48B-77F5-DE8C-518B-DF1AFBC5359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13"/>
            <ac:spMk id="156675" creationId="{EEF9E483-E24D-284A-87ED-9B886E2A6544}"/>
          </ac:spMkLst>
        </pc:spChg>
      </pc:sldChg>
      <pc:sldChg chg="addSp delSp modSp mod modAnim">
        <pc:chgData name="Tomáš Faltín" userId="f49ad7cc-fcd2-4bf0-a2a5-40893ad535ed" providerId="ADAL" clId="{83A11DF3-3D43-4087-A75D-5105BDCDF87E}" dt="2025-12-07T20:14:25.209" v="7499" actId="113"/>
        <pc:sldMkLst>
          <pc:docMk/>
          <pc:sldMk cId="0" sldId="521"/>
        </pc:sldMkLst>
        <pc:spChg chg="add mod">
          <ac:chgData name="Tomáš Faltín" userId="f49ad7cc-fcd2-4bf0-a2a5-40893ad535ed" providerId="ADAL" clId="{83A11DF3-3D43-4087-A75D-5105BDCDF87E}" dt="2025-12-07T20:14:25.209" v="7499" actId="113"/>
          <ac:spMkLst>
            <pc:docMk/>
            <pc:sldMk cId="0" sldId="521"/>
            <ac:spMk id="3" creationId="{C887577F-4725-2472-191B-CF573EC8DF24}"/>
          </ac:spMkLst>
        </pc:spChg>
        <pc:spChg chg="mod">
          <ac:chgData name="Tomáš Faltín" userId="f49ad7cc-fcd2-4bf0-a2a5-40893ad535ed" providerId="ADAL" clId="{83A11DF3-3D43-4087-A75D-5105BDCDF87E}" dt="2025-12-07T20:02:20.548" v="7286" actId="20577"/>
          <ac:spMkLst>
            <pc:docMk/>
            <pc:sldMk cId="0" sldId="521"/>
            <ac:spMk id="189442" creationId="{64EFF3B2-2F9F-C75B-FD8E-D23EC7DC7891}"/>
          </ac:spMkLst>
        </pc:spChg>
        <pc:spChg chg="mod">
          <ac:chgData name="Tomáš Faltín" userId="f49ad7cc-fcd2-4bf0-a2a5-40893ad535ed" providerId="ADAL" clId="{83A11DF3-3D43-4087-A75D-5105BDCDF87E}" dt="2025-12-07T20:08:33.981" v="7385" actId="14100"/>
          <ac:spMkLst>
            <pc:docMk/>
            <pc:sldMk cId="0" sldId="521"/>
            <ac:spMk id="189444" creationId="{A47B061C-70CC-43D2-C8B4-AE4B9BE6F7D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2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1987" creationId="{1623AC05-0EC4-C750-5A6E-00412C82E65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1993" creationId="{E9B802CE-4FD8-B728-84C6-097AB5D279E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2043" creationId="{33B7FEAB-989C-8C41-EE30-0565AA84AA6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2044" creationId="{A3368A3E-E3CB-B71A-3E2B-E38D79B951B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2047" creationId="{406427CF-B74C-9F3A-F88A-BBC211EA0E0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2055" creationId="{D223801C-6CE5-225B-987A-129E5528DD5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12059" creationId="{E8F569DF-0151-F19A-4F35-DE991B91E62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22213" creationId="{4BF63555-3FBB-F8E5-265E-01BB855BDA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22251" creationId="{E29C35BC-F3F8-8312-4E41-39156393A51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5"/>
            <ac:spMk id="222256" creationId="{E0E67E29-4A07-0BC8-0FC4-2880BFA86AF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2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6"/>
            <ac:spMk id="254979" creationId="{FA4FCCE3-9386-B4E8-69C0-8647D27FF68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6"/>
            <ac:spMk id="254981" creationId="{83AD5F2F-CF04-4A39-B3E4-EF878BD869F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6"/>
            <ac:spMk id="256002" creationId="{3B8FA071-C184-0AC8-A965-2C60E37F911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2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7"/>
            <ac:spMk id="258050" creationId="{756A8F70-CA77-C242-7DB2-06AE7FF749A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7"/>
            <ac:spMk id="258051" creationId="{91E82B65-6BF6-37F3-054D-20AAE72E18F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2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8"/>
            <ac:spMk id="259074" creationId="{20C22466-09AA-1ACC-9B9A-9AD897B12B8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8"/>
            <ac:spMk id="259076" creationId="{E09D67D2-DC66-36EE-3EF9-0D5A29F04F1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8"/>
            <ac:spMk id="260099" creationId="{A03A8C5B-3ADB-23D6-3F74-011CC689FE5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2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9"/>
            <ac:spMk id="261122" creationId="{167D594C-261D-803A-1653-7EE17E8EB9C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9"/>
            <ac:spMk id="261124" creationId="{47E21CD8-E52D-C3D0-BDE7-EF3FEC3D0DD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9"/>
            <ac:spMk id="261125" creationId="{322CD527-4A79-B961-26E6-3AE71D4F098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29"/>
            <ac:spMk id="294915" creationId="{22616875-FDE1-7F6B-D8A7-BA268420D7C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3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2"/>
            <ac:spMk id="262147" creationId="{DC72A18D-461F-6F77-892D-FEE36EE86D2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2"/>
            <ac:spMk id="262149" creationId="{AC052976-C83B-5DE2-9935-28382817B49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2"/>
            <ac:spMk id="262150" creationId="{F12832E5-4FE9-D1EB-F328-8551BB6A6AC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2"/>
            <ac:spMk id="263170" creationId="{D505E088-B103-4FF9-E73E-2A55583550F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2"/>
            <ac:spMk id="263172" creationId="{BBEE34D9-CEDB-AB7D-422D-541D8F24E30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3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4"/>
            <ac:spMk id="336898" creationId="{276267FA-2EF7-DF12-EB12-2899084CF2D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4"/>
            <ac:spMk id="376835" creationId="{90171A4E-3F4B-EC04-4A9A-774C8F7465C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3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9"/>
            <ac:spMk id="349186" creationId="{706753EE-8BAF-904E-074C-C03DF1FDFA2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39"/>
            <ac:spMk id="349187" creationId="{BB3113C0-64E5-9A6F-84F4-AB82CA43DBF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0"/>
            <ac:spMk id="348163" creationId="{E728E62F-19AE-87C7-956B-3A8D2EB843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0"/>
            <ac:spMk id="348164" creationId="{07ACE184-AAB4-B234-85E4-C2E858ECE92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0"/>
            <ac:spMk id="350210" creationId="{C013E58E-F33A-1AC2-FB23-D86C84F287B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1"/>
            <ac:spMk id="234499" creationId="{D9B25633-9A4D-8212-A401-D5B909A361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1"/>
            <ac:spMk id="353282" creationId="{8BA21CA9-249C-32C2-E2E0-C97537AF707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2"/>
            <ac:spMk id="352259" creationId="{BF5C0878-B89B-142A-73E3-FA38DCE313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2"/>
            <ac:spMk id="354306" creationId="{C95BCA0A-1548-86E2-C119-4EA27D59C87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3"/>
            <ac:spMk id="362498" creationId="{6B18ED9F-6FB3-BF00-9166-B6F439640C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3"/>
            <ac:spMk id="362499" creationId="{F04DC5A0-64CA-F2A8-46B1-057195FAC4E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48" creationId="{262AADDE-EB97-B9BE-51D4-A26B7B2814A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52" creationId="{05FFE3FC-3663-1593-23A7-160F677D602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55" creationId="{D0991E3D-56E5-08EF-2F61-68E8E2A992F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58" creationId="{D2A6FB65-21BA-B680-6F93-E62D5DCE85A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64" creationId="{A47195AB-B80D-3796-F37B-25AEC1BA259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68" creationId="{65E7F996-0678-8964-06A6-DCF6791DB7C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69" creationId="{67C71C67-86AD-B53E-89CB-9CC5645C9C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72" creationId="{187ED18E-93CB-88DB-6960-A117F8B7789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75" creationId="{99ABAC42-D2D0-D0A5-D0D1-011B35020B4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5"/>
            <ac:spMk id="368684" creationId="{5E42173E-B59F-2F4B-5E58-FEBD70D8AAA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6"/>
            <ac:spMk id="371714" creationId="{6521C9BD-CE65-F791-9579-AE55EC1BCC4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6"/>
            <ac:spMk id="371716" creationId="{6AD62958-58F5-F538-DF2F-A05CF26262D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6"/>
            <ac:spMk id="437251" creationId="{AC902514-B482-35EA-0C90-E6E2A2730E4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4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8"/>
            <ac:spMk id="370691" creationId="{644E1DF7-C9A7-A403-7F2F-C40A1BAC909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48"/>
            <ac:spMk id="373762" creationId="{70678F5F-0F60-D4E5-3E8E-A79EA47B226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5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2"/>
            <ac:spMk id="386054" creationId="{80030FE9-7820-D40D-94B8-D0A3C8DF05A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2"/>
            <ac:spMk id="407554" creationId="{460F8E7E-A4CE-8712-1A73-8D2C7205E4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2"/>
            <ac:spMk id="407556" creationId="{53B49A89-488F-C780-6675-3DEA65E68C7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2"/>
            <ac:spMk id="430083" creationId="{5DF64CD8-A778-2767-015E-03402750D37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5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2" creationId="{EDF7FF82-8240-5B37-4BA5-F4655BDED71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7" creationId="{2E003420-2692-6CFD-AA83-C2FD194FB16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408578" creationId="{6C4E3014-B1E9-FAC6-E9F7-7C146226A7F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408580" creationId="{0844BFBB-0429-753E-57DE-404D654BF71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408582" creationId="{D43BB897-D313-3717-2AB4-288618B381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5"/>
            <ac:spMk id="433155" creationId="{1678C9CC-17B7-E9BE-321D-73DCD6514F4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5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7"/>
            <ac:spMk id="395266" creationId="{D9918BBE-CA89-A991-C30D-659F8D1A335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7"/>
            <ac:spMk id="399363" creationId="{353E3B7B-4B7D-D349-7B73-3D9B4FB553C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7"/>
            <ac:spMk id="399364" creationId="{970F241E-A061-7497-0B75-13DA1E67760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7"/>
            <ac:spMk id="399365" creationId="{62BDEF4B-6B9B-BC12-5593-14D79A1D454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5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267267" creationId="{6C1CDE57-5B07-8ED4-7A1B-7FEB0F8EB98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396290" creationId="{AC76177C-463D-0EC9-1FEC-FE743196B3D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396295" creationId="{FF4ECA93-C7E9-5B07-3596-2CAF749DDBB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401413" creationId="{AD52DBC8-E6AE-3BCC-37EF-89FD07E1DF1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401414" creationId="{60C91C7F-7D32-8629-76E6-41B9F69020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58"/>
            <ac:spMk id="427012" creationId="{91755315-1BE7-FA49-AA9F-4B2B78E45B7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6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0" creationId="{6C8FF657-8E01-80B8-F52F-526365AF81A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1" creationId="{73DD8C46-4B3A-4921-9C60-10573F0BFA8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2" creationId="{863BCCE3-6CC0-03D5-3692-AEA3B522A84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4" creationId="{77FAA920-683A-BE33-BE68-A39A13DFCD1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6" creationId="{C39B9D98-57CF-AF6F-10CE-264E1254640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79" creationId="{2D9A837E-49F6-4D24-3D97-22E1402A5E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83" creationId="{141E37CF-721E-4F60-FA98-808984A54D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87" creationId="{396CDF21-3FE1-8B36-1DB9-EC3DDA06758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89" creationId="{C06218CD-D91D-CFEB-CA72-7FF9B3146B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2"/>
            <ac:spMk id="109592" creationId="{E6F2BEE9-2D20-1C43-1C59-7BD4335E1B41}"/>
          </ac:spMkLst>
        </pc:spChg>
      </pc:sldChg>
      <pc:sldChg chg="addSp 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6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3"/>
            <ac:spMk id="253954" creationId="{A5A88646-6820-0373-A146-E6EC19850B9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3"/>
            <ac:spMk id="253956" creationId="{596CD42E-8EDC-F75D-1BF6-C66E1C583B9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3"/>
            <ac:spMk id="253957" creationId="{B7B88A76-3CE3-AF61-11D2-81BC7EDFB70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6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2" creationId="{FABEB32D-B8A5-30DF-F81C-A1332772AD7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51202" creationId="{E0E15795-45D5-11D8-2B25-B25AF014B0B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51203" creationId="{B6E1C073-23F1-896F-3B55-92F03C6624B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51205" creationId="{8DA71956-892C-B39C-9429-6CA9941CF6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51206" creationId="{CA3C930C-CCB3-DC08-2FD8-E23E096E500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4"/>
            <ac:spMk id="51207" creationId="{E19B921C-880D-CAC9-CDA0-DAFD960D378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6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6"/>
            <ac:spMk id="2" creationId="{CC89E99B-B95C-D001-EACB-26D474EB82B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6"/>
            <ac:spMk id="5" creationId="{723765C0-6824-DA7E-723E-EF5D8B23935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6"/>
            <ac:spMk id="86018" creationId="{CE8EF418-D1CF-7BAD-077D-E0768A3F1DC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6"/>
            <ac:spMk id="86020" creationId="{D143677F-4916-4106-207F-3FE61001CAE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6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9"/>
            <ac:spMk id="33794" creationId="{6192FEEE-9DEA-CDC4-7DAA-CCDB5A11BE7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9"/>
            <ac:spMk id="33796" creationId="{2D7556D7-1EBC-A887-5971-0D03787D657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9"/>
            <ac:spMk id="33797" creationId="{9B5F4735-629B-5AFE-FE95-6E9F786E041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9"/>
            <ac:spMk id="33798" creationId="{DB143A5C-AC5C-DE79-C1D2-F525208488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69"/>
            <ac:spMk id="40963" creationId="{18EC220C-CAF2-D4ED-1D23-41ECFE76060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7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0"/>
            <ac:spMk id="380930" creationId="{AE2C10AD-8A76-378E-2ADE-ADEEB6D0666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0"/>
            <ac:spMk id="380931" creationId="{51047DE3-773D-C63B-CC0D-E798318BC41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7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2"/>
            <ac:spMk id="226306" creationId="{E316FB4B-3FE3-6A2F-0465-870D44A6757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2"/>
            <ac:spMk id="226307" creationId="{7B7079C8-10AF-88C6-934F-C797B2D3240E}"/>
          </ac:spMkLst>
        </pc:spChg>
        <pc:graphicFrameChg chg="modGraphic">
          <ac:chgData name="Tomáš Faltín" userId="f49ad7cc-fcd2-4bf0-a2a5-40893ad535ed" providerId="ADAL" clId="{83A11DF3-3D43-4087-A75D-5105BDCDF87E}" dt="2025-12-07T17:19:42.717" v="4134" actId="790"/>
          <ac:graphicFrameMkLst>
            <pc:docMk/>
            <pc:sldMk cId="0" sldId="572"/>
            <ac:graphicFrameMk id="4" creationId="{43A1674C-5B19-DF32-184C-0912354A68D1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7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4"/>
            <ac:spMk id="2" creationId="{21AA1604-9862-E21C-BA0E-5B476ADFD77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4"/>
            <ac:spMk id="278531" creationId="{EF4A4F29-95F2-0400-4545-8F4AD2D16BA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4"/>
            <ac:spMk id="397314" creationId="{AB65BE45-1064-1CC8-0053-01AE67C636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4"/>
            <ac:spMk id="397316" creationId="{8F8443A1-3195-870E-9C6B-A93C9035C82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7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5"/>
            <ac:spMk id="5" creationId="{A78B6F7E-C1D2-9FCE-73B9-0A282E9FBEC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5"/>
            <ac:spMk id="400386" creationId="{793521DF-B1D2-AC76-0B76-EE317CD3EE2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5"/>
            <ac:spMk id="405507" creationId="{E176D7A0-C989-77BF-9C48-9A4FBEFE298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7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7"/>
            <ac:spMk id="278531" creationId="{FD2ECF2E-FDC7-7B3B-94E1-574456AD762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77"/>
            <ac:spMk id="398338" creationId="{47BA804F-3680-84B4-2AF8-77635A0B3AB4}"/>
          </ac:spMkLst>
        </pc:spChg>
      </pc:sldChg>
      <pc:sldChg chg="addSp modSp mod modAnim">
        <pc:chgData name="Tomáš Faltín" userId="f49ad7cc-fcd2-4bf0-a2a5-40893ad535ed" providerId="ADAL" clId="{83A11DF3-3D43-4087-A75D-5105BDCDF87E}" dt="2025-12-10T10:33:20.456" v="10731"/>
        <pc:sldMkLst>
          <pc:docMk/>
          <pc:sldMk cId="0" sldId="580"/>
        </pc:sldMkLst>
        <pc:spChg chg="mod">
          <ac:chgData name="Tomáš Faltín" userId="f49ad7cc-fcd2-4bf0-a2a5-40893ad535ed" providerId="ADAL" clId="{83A11DF3-3D43-4087-A75D-5105BDCDF87E}" dt="2025-12-07T18:10:52.045" v="6622" actId="12"/>
          <ac:spMkLst>
            <pc:docMk/>
            <pc:sldMk cId="0" sldId="580"/>
            <ac:spMk id="28676" creationId="{E8F77B31-CADE-99BC-34FE-B3F49EF41527}"/>
          </ac:spMkLst>
        </pc:spChg>
        <pc:spChg chg="mod">
          <ac:chgData name="Tomáš Faltín" userId="f49ad7cc-fcd2-4bf0-a2a5-40893ad535ed" providerId="ADAL" clId="{83A11DF3-3D43-4087-A75D-5105BDCDF87E}" dt="2025-12-07T18:09:22.909" v="6591" actId="20577"/>
          <ac:spMkLst>
            <pc:docMk/>
            <pc:sldMk cId="0" sldId="580"/>
            <ac:spMk id="145410" creationId="{AA07F961-61D6-3BE3-A158-7E99B9862F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0"/>
            <ac:spMk id="145412" creationId="{FDBEC7ED-BD6C-7D76-C320-CC2F84DAEA8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8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0" creationId="{0D48646B-E792-32ED-70CB-1425D20EBA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1" creationId="{56E8FAFD-ABF8-40BD-CA28-845A8677B66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2" creationId="{45407282-84CF-E862-77E6-E0FE0692918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3" creationId="{3060F51A-5D53-6DD7-11F1-00D793D60F7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4" creationId="{684452D4-AF6D-A5E3-6B31-AE5086003AE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5" creationId="{794DBD6C-297B-E6D4-14E6-368AD59FBC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8" creationId="{0D132338-6FA3-7724-8CC4-F416894A6E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59" creationId="{AABE0999-D4D8-0D1A-FB4A-84D9A188AB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2"/>
            <ac:spMk id="360461" creationId="{58351578-D553-0943-5E00-D15422B4C98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8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3"/>
            <ac:spMk id="367618" creationId="{8BA4540A-2481-CA59-B546-8E004803E2C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3"/>
            <ac:spMk id="367621" creationId="{A1C7E728-2F05-7464-D6DD-247C439B13D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3"/>
            <ac:spMk id="385027" creationId="{F32AC562-43FC-0CDA-3F45-530654782739}"/>
          </ac:spMkLst>
        </pc:spChg>
      </pc:sldChg>
      <pc:sldChg chg="modSp mod modAnim">
        <pc:chgData name="Tomáš Faltín" userId="f49ad7cc-fcd2-4bf0-a2a5-40893ad535ed" providerId="ADAL" clId="{83A11DF3-3D43-4087-A75D-5105BDCDF87E}" dt="2025-12-07T21:53:33.260" v="9565" actId="14100"/>
        <pc:sldMkLst>
          <pc:docMk/>
          <pc:sldMk cId="0" sldId="586"/>
        </pc:sldMkLst>
        <pc:spChg chg="mod">
          <ac:chgData name="Tomáš Faltín" userId="f49ad7cc-fcd2-4bf0-a2a5-40893ad535ed" providerId="ADAL" clId="{83A11DF3-3D43-4087-A75D-5105BDCDF87E}" dt="2025-12-07T20:41:23.502" v="8725" actId="5793"/>
          <ac:spMkLst>
            <pc:docMk/>
            <pc:sldMk cId="0" sldId="586"/>
            <ac:spMk id="197634" creationId="{D57359CD-53CC-B907-51F8-6B663C739DD4}"/>
          </ac:spMkLst>
        </pc:spChg>
        <pc:spChg chg="mod">
          <ac:chgData name="Tomáš Faltín" userId="f49ad7cc-fcd2-4bf0-a2a5-40893ad535ed" providerId="ADAL" clId="{83A11DF3-3D43-4087-A75D-5105BDCDF87E}" dt="2025-12-07T21:51:34.643" v="9564" actId="20577"/>
          <ac:spMkLst>
            <pc:docMk/>
            <pc:sldMk cId="0" sldId="586"/>
            <ac:spMk id="197635" creationId="{C7EB8C18-5D5C-D94B-A7AA-3DFC70E624E6}"/>
          </ac:spMkLst>
        </pc:spChg>
        <pc:spChg chg="mod">
          <ac:chgData name="Tomáš Faltín" userId="f49ad7cc-fcd2-4bf0-a2a5-40893ad535ed" providerId="ADAL" clId="{83A11DF3-3D43-4087-A75D-5105BDCDF87E}" dt="2025-12-07T20:42:05.198" v="8767" actId="20577"/>
          <ac:spMkLst>
            <pc:docMk/>
            <pc:sldMk cId="0" sldId="586"/>
            <ac:spMk id="197636" creationId="{A7B0E19A-9817-6FFB-B9BC-6F114A0178D9}"/>
          </ac:spMkLst>
        </pc:spChg>
        <pc:spChg chg="mod">
          <ac:chgData name="Tomáš Faltín" userId="f49ad7cc-fcd2-4bf0-a2a5-40893ad535ed" providerId="ADAL" clId="{83A11DF3-3D43-4087-A75D-5105BDCDF87E}" dt="2025-12-07T20:46:12.037" v="8917" actId="20577"/>
          <ac:spMkLst>
            <pc:docMk/>
            <pc:sldMk cId="0" sldId="586"/>
            <ac:spMk id="197637" creationId="{8739D5F9-5A37-B9A6-6B88-325FCB7EF27F}"/>
          </ac:spMkLst>
        </pc:spChg>
        <pc:spChg chg="mod">
          <ac:chgData name="Tomáš Faltín" userId="f49ad7cc-fcd2-4bf0-a2a5-40893ad535ed" providerId="ADAL" clId="{83A11DF3-3D43-4087-A75D-5105BDCDF87E}" dt="2025-12-07T20:46:32.561" v="8978" actId="20577"/>
          <ac:spMkLst>
            <pc:docMk/>
            <pc:sldMk cId="0" sldId="586"/>
            <ac:spMk id="197638" creationId="{A722EAED-5352-B3FE-6B96-4545D58DAB1A}"/>
          </ac:spMkLst>
        </pc:spChg>
        <pc:spChg chg="mod">
          <ac:chgData name="Tomáš Faltín" userId="f49ad7cc-fcd2-4bf0-a2a5-40893ad535ed" providerId="ADAL" clId="{83A11DF3-3D43-4087-A75D-5105BDCDF87E}" dt="2025-12-07T20:47:10.466" v="9061" actId="20577"/>
          <ac:spMkLst>
            <pc:docMk/>
            <pc:sldMk cId="0" sldId="586"/>
            <ac:spMk id="197639" creationId="{21DDBE1E-291A-E798-4ADA-A0A175DFE85B}"/>
          </ac:spMkLst>
        </pc:spChg>
        <pc:spChg chg="mod">
          <ac:chgData name="Tomáš Faltín" userId="f49ad7cc-fcd2-4bf0-a2a5-40893ad535ed" providerId="ADAL" clId="{83A11DF3-3D43-4087-A75D-5105BDCDF87E}" dt="2025-12-07T20:45:54.930" v="8853" actId="313"/>
          <ac:spMkLst>
            <pc:docMk/>
            <pc:sldMk cId="0" sldId="586"/>
            <ac:spMk id="197640" creationId="{4F0D9987-9345-E5A4-4DBA-A7FF40873984}"/>
          </ac:spMkLst>
        </pc:spChg>
        <pc:spChg chg="mod">
          <ac:chgData name="Tomáš Faltín" userId="f49ad7cc-fcd2-4bf0-a2a5-40893ad535ed" providerId="ADAL" clId="{83A11DF3-3D43-4087-A75D-5105BDCDF87E}" dt="2025-12-07T21:53:33.260" v="9565" actId="14100"/>
          <ac:spMkLst>
            <pc:docMk/>
            <pc:sldMk cId="0" sldId="586"/>
            <ac:spMk id="197641" creationId="{06718BB9-3DEA-8E19-0071-0F65FA551F96}"/>
          </ac:spMkLst>
        </pc:spChg>
        <pc:spChg chg="mod">
          <ac:chgData name="Tomáš Faltín" userId="f49ad7cc-fcd2-4bf0-a2a5-40893ad535ed" providerId="ADAL" clId="{83A11DF3-3D43-4087-A75D-5105BDCDF87E}" dt="2025-12-07T20:44:37.273" v="8820" actId="20577"/>
          <ac:spMkLst>
            <pc:docMk/>
            <pc:sldMk cId="0" sldId="586"/>
            <ac:spMk id="197642" creationId="{3442AB8D-758B-A788-FB9E-3F7F06451A9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8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7"/>
            <ac:spMk id="17410" creationId="{2CBF82EE-8A62-74A1-D05B-5B7E46FD34B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7"/>
            <ac:spMk id="17411" creationId="{B4796423-8F8B-3FCA-2E61-09C1C41B22F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7"/>
            <ac:spMk id="17412" creationId="{0D26BE63-B369-0287-4F8B-F4256B318DC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7"/>
            <ac:spMk id="17415" creationId="{D4BD6B7F-8665-E166-4A86-AFF4E83C99E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8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8"/>
            <ac:spMk id="120834" creationId="{751FCDAB-AD8D-1C38-B645-E4D449F3887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8"/>
            <ac:spMk id="120835" creationId="{EC593263-C7E1-BD60-08BA-9D5E8B0B028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8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9"/>
            <ac:spMk id="88066" creationId="{82742790-94BB-7CF2-216D-C692D2BDD1C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89"/>
            <ac:spMk id="88069" creationId="{11C0AE88-CFB9-6888-8F15-B2ECA8CD8789}"/>
          </ac:spMkLst>
        </pc:spChg>
      </pc:sldChg>
      <pc:sldChg chg="addSp delSp modSp mod modAnim modNotesTx">
        <pc:chgData name="Tomáš Faltín" userId="f49ad7cc-fcd2-4bf0-a2a5-40893ad535ed" providerId="ADAL" clId="{83A11DF3-3D43-4087-A75D-5105BDCDF87E}" dt="2025-12-10T09:49:28.736" v="10232" actId="20577"/>
        <pc:sldMkLst>
          <pc:docMk/>
          <pc:sldMk cId="0" sldId="590"/>
        </pc:sldMkLst>
        <pc:spChg chg="mod">
          <ac:chgData name="Tomáš Faltín" userId="f49ad7cc-fcd2-4bf0-a2a5-40893ad535ed" providerId="ADAL" clId="{83A11DF3-3D43-4087-A75D-5105BDCDF87E}" dt="2025-12-07T17:47:26.056" v="5716" actId="14100"/>
          <ac:spMkLst>
            <pc:docMk/>
            <pc:sldMk cId="0" sldId="590"/>
            <ac:spMk id="5" creationId="{92005023-519D-4D46-BA84-2248C0CC0D47}"/>
          </ac:spMkLst>
        </pc:spChg>
        <pc:spChg chg="add del mod">
          <ac:chgData name="Tomáš Faltín" userId="f49ad7cc-fcd2-4bf0-a2a5-40893ad535ed" providerId="ADAL" clId="{83A11DF3-3D43-4087-A75D-5105BDCDF87E}" dt="2025-12-07T17:47:21.485" v="5715" actId="2711"/>
          <ac:spMkLst>
            <pc:docMk/>
            <pc:sldMk cId="0" sldId="590"/>
            <ac:spMk id="115715" creationId="{E528979B-3AA9-33DF-B5E2-C13D567E2461}"/>
          </ac:spMkLst>
        </pc:spChg>
        <pc:spChg chg="mod">
          <ac:chgData name="Tomáš Faltín" userId="f49ad7cc-fcd2-4bf0-a2a5-40893ad535ed" providerId="ADAL" clId="{83A11DF3-3D43-4087-A75D-5105BDCDF87E}" dt="2025-12-07T17:33:16.551" v="5025" actId="20577"/>
          <ac:spMkLst>
            <pc:docMk/>
            <pc:sldMk cId="0" sldId="590"/>
            <ac:spMk id="131074" creationId="{BFAA2869-8B69-46C5-33B2-32F335F863A1}"/>
          </ac:spMkLst>
        </pc:spChg>
        <pc:spChg chg="mod">
          <ac:chgData name="Tomáš Faltín" userId="f49ad7cc-fcd2-4bf0-a2a5-40893ad535ed" providerId="ADAL" clId="{83A11DF3-3D43-4087-A75D-5105BDCDF87E}" dt="2025-12-07T17:37:05.899" v="5295" actId="14100"/>
          <ac:spMkLst>
            <pc:docMk/>
            <pc:sldMk cId="0" sldId="590"/>
            <ac:spMk id="131076" creationId="{B91B8F99-B331-FAD6-341F-D1A41B2988F0}"/>
          </ac:spMkLst>
        </pc:spChg>
        <pc:spChg chg="mod">
          <ac:chgData name="Tomáš Faltín" userId="f49ad7cc-fcd2-4bf0-a2a5-40893ad535ed" providerId="ADAL" clId="{83A11DF3-3D43-4087-A75D-5105BDCDF87E}" dt="2025-12-07T17:47:29.531" v="5717" actId="14100"/>
          <ac:spMkLst>
            <pc:docMk/>
            <pc:sldMk cId="0" sldId="590"/>
            <ac:spMk id="131078" creationId="{7C7B78D9-D3A0-4775-DA75-674CD3D7475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1"/>
            <ac:spMk id="95234" creationId="{6A2E5CBC-FE29-4D85-A3BC-2861D6E9AE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1"/>
            <ac:spMk id="95235" creationId="{D28A59D2-2593-68A6-3AEA-C5F6DEFF726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1"/>
            <ac:spMk id="95237" creationId="{2F24F77A-563D-8BC6-4DF5-0AB39553766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2"/>
            <ac:spMk id="256003" creationId="{CBC65838-95B1-2F7B-CF68-E14362E238B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2"/>
            <ac:spMk id="257026" creationId="{AB7D6016-1746-C20C-FB3B-38932070092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3"/>
            <ac:spMk id="45058" creationId="{D429188A-8067-14BF-4331-39ED91E95F3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3"/>
            <ac:spMk id="45059" creationId="{B88933DE-9542-7394-F136-12AD675B62D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3"/>
            <ac:spMk id="45061" creationId="{14E77972-DD08-D03E-E4D8-A95C2681499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7"/>
            <ac:spMk id="179202" creationId="{E24BE84D-12F0-A4E0-7AE2-4FED6EB8AA9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7"/>
            <ac:spMk id="179203" creationId="{204CDE50-2AAB-3F80-9109-BBA46EE094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7"/>
            <ac:spMk id="179204" creationId="{FEC6CA20-E799-A706-2491-24E78FBFF7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7"/>
            <ac:spMk id="179205" creationId="{26A11FEA-47CA-C22B-146B-21F878D83DD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7"/>
            <ac:spMk id="179206" creationId="{18E72E3C-2680-7647-997F-6C4BA1CB9C9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8"/>
            <ac:spMk id="104451" creationId="{44258651-1BD0-631F-5BCE-8E1A2E6153F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8"/>
            <ac:spMk id="185346" creationId="{C0F58EAC-8E01-AE91-7041-F864C7F6546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8"/>
            <ac:spMk id="185348" creationId="{B48FCCAA-446F-D424-49E7-A6EC48EEE8E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59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9"/>
            <ac:spMk id="244738" creationId="{67D2F005-61BA-26EF-D145-2C49EBC0E67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9"/>
            <ac:spMk id="244740" creationId="{0B642D8F-E83C-5AF3-FA71-5D9E26773D8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9"/>
            <ac:spMk id="244741" creationId="{412A0E3D-6923-35D6-8949-7BF1A8B6D3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599"/>
            <ac:spMk id="244743" creationId="{0531C336-85B0-38E8-689F-A8047616E8D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0"/>
            <ac:spMk id="262148" creationId="{2E9F49EC-6000-FC23-0274-5336D68F041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0"/>
            <ac:spMk id="264195" creationId="{9D5CF331-B6D8-EF8E-449D-02B53BE87B4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1"/>
            <ac:spMk id="269314" creationId="{F7CEBD73-F876-C9D9-17D0-7F771130AB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1"/>
            <ac:spMk id="269315" creationId="{22F5F439-8A51-6FC0-B950-21DD2706B69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2"/>
            <ac:spMk id="317442" creationId="{3722CDB1-3ED4-3DEA-21AD-B0B6D6967B5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2"/>
            <ac:spMk id="317443" creationId="{E74D073A-5FEF-4431-347A-CA451CE476E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3"/>
            <ac:spMk id="286722" creationId="{B392FA83-8BA2-808F-BFCD-BC818045D4B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3"/>
            <ac:spMk id="286723" creationId="{A3556A7E-B918-489E-238B-9618555F5C3D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5"/>
            <ac:spMk id="3" creationId="{043BEBEB-7542-AB30-75B7-C12E63BDC17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5"/>
            <ac:spMk id="271362" creationId="{19542677-D90D-2208-5C83-3E77207E7A64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482" creationId="{8B4A1176-0E81-2D0B-F1C9-8DF574F962B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490" creationId="{2BA272CC-A5A9-82AA-FC72-1C3486E570F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491" creationId="{E5E4C938-0E16-BEE9-3473-B19DED7872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504" creationId="{ED0CFED1-B21F-31C4-0716-92A3B57CECB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505" creationId="{ACDBF1D1-6D59-0995-0C25-63C6BF5368E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507" creationId="{C9965E5B-7D78-630A-438A-B5CCCA97576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7"/>
            <ac:spMk id="276508" creationId="{850239A6-D8CF-8884-3B22-C8F282AD5A4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167939" creationId="{4EC38AF0-F403-4B3F-45C1-5B1EE88087F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89" creationId="{364A07CC-ADF7-321C-5CCE-9A33842C8EB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0" creationId="{64C58680-2B74-197B-70EC-31897B4E6CC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1" creationId="{907D15C0-A680-8CEB-0801-5465E88010D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2" creationId="{9DC665F3-23D9-CC76-03DA-10D97F17E4C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3" creationId="{5BC03201-E073-C377-444A-B48E1ACEDEB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5" creationId="{3926616C-930B-7E18-F830-6E9E544BC72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2396" creationId="{65365510-66B8-7DE8-2DEC-0BF8213D1E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4434" creationId="{92E05E6A-93E4-B650-538B-C5CCF3E0609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8"/>
            <ac:spMk id="274436" creationId="{A470D284-7F9A-18FA-2C5A-DC2C3329E59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0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9"/>
            <ac:spMk id="3" creationId="{1A8F3EF8-A72C-FD58-6B41-B7A02229291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9"/>
            <ac:spMk id="272386" creationId="{9A271648-211F-45E5-968D-A011DC55337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09"/>
            <ac:spMk id="272388" creationId="{23731BE4-B930-1B6E-B5EA-F0CA1D31665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0"/>
            <ac:spMk id="279555" creationId="{B0BF40DA-7794-04D1-40D5-88D5237D305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0"/>
            <ac:spMk id="279556" creationId="{F562ECF3-E2F3-00EC-980F-8035405F52E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0"/>
            <ac:spMk id="281602" creationId="{C746DB41-5C94-A35E-1423-9F15C7B7A22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1"/>
            <ac:spMk id="288770" creationId="{56502F80-DF79-1CBF-217F-B96AC0BF5C4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1"/>
            <ac:spMk id="288772" creationId="{24EC0E94-5878-6F1E-F421-F92AD0B77DA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1"/>
            <ac:spMk id="350211" creationId="{93BB776A-59AF-2666-CC92-00A94373025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06" creationId="{8817F61D-D730-4E95-E929-F26DCE84AEE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14" creationId="{7E7A42D3-E981-2B46-C207-242290E1CF6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28" creationId="{21DD2C82-0037-98ED-DC55-FAA09D2DB64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29" creationId="{B83D79E7-862A-632C-D1D9-4CC343CDEDE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30" creationId="{A9BF47B4-9796-BBBF-3B0E-86742680FFA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31" creationId="{677DD669-49F0-EBB7-25E4-4EA41DC4CA7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32" creationId="{F41E4372-AD00-5AB6-6A9C-984AD750AF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33" creationId="{4381F02E-16C0-EEA8-8F08-E6B54C3DCAD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2"/>
            <ac:spMk id="277534" creationId="{44B35796-0338-9752-6966-6D9E8E68552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16" creationId="{3C221502-E4DE-BEF3-75B4-074CEACC8C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17" creationId="{F12EB5D0-5C16-035A-4021-CE5420D717C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6516" creationId="{A1479564-4901-4D34-8C78-8B40F72E57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6518" creationId="{FCCED572-156C-CB6D-FA2B-61535E4D50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8531" creationId="{CA56B889-5FAA-2E47-496E-9BEF8860627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8538" creationId="{D6E2A658-E56E-2C56-708E-07F0A863D73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8565" creationId="{793B4D67-4F93-1A5B-4B6B-7CF8537EB86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3"/>
            <ac:spMk id="278567" creationId="{1E4D67D8-443E-7F69-92FA-0937287692B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78542" creationId="{0017196F-9F72-8ABA-D333-4354D012572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78544" creationId="{4B2C98BB-AC8A-EC79-5C5F-0A7C0CB18CD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78553" creationId="{C90CFDCA-D625-4CAE-1878-81DF54A3088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78556" creationId="{96FB3D04-5EAB-DA02-ADF5-070C50F731E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80579" creationId="{F4121CD9-0090-137F-F737-EE19223CB92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80584" creationId="{F2D556EF-B092-B8E6-CEFE-A12928A728A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5"/>
            <ac:spMk id="280591" creationId="{78099AFE-A272-3366-1B59-8F1D4FE66E1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48" creationId="{40EBA83F-5BB5-1195-7375-4B5904B65D4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14" creationId="{778B7821-F5A7-B050-8DCA-255CF3D56D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15" creationId="{4E9435C9-F96B-DB33-EFE5-9B1B225608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21" creationId="{C1C21573-F427-BDBF-FD1C-BD4519BAFF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29" creationId="{3D241C89-896B-E1FD-2691-1E35AFB4C9A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32" creationId="{FFFE442D-A480-B6EF-F4D2-FC228D3F73C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6"/>
            <ac:spMk id="294933" creationId="{8CFD3331-69A7-D223-9D55-073E1A932BD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7"/>
            <ac:spMk id="3" creationId="{AA2D0466-B1FC-2E7B-AE39-C223D28E8E6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7"/>
            <ac:spMk id="290818" creationId="{B216EA8D-32C9-8580-44F2-95307ED20E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7"/>
            <ac:spMk id="290826" creationId="{1EAFCB89-8EA0-D94C-A2C4-708140F4EBC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7"/>
            <ac:spMk id="290827" creationId="{B625DE43-8C5D-F04A-4462-19C69C27C33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1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9"/>
            <ac:spMk id="296962" creationId="{253D1528-2405-DFFD-52BE-8C0B4E16384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9"/>
            <ac:spMk id="296963" creationId="{A9E958AD-511E-69AC-D9A9-2EBC1777F6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9"/>
            <ac:spMk id="296971" creationId="{951EA873-3CB7-3A11-27C4-7686BE5238C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19"/>
            <ac:spMk id="296972" creationId="{256E84A0-57FF-1CA6-B7B1-CD889818E4D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2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0"/>
            <ac:spMk id="227330" creationId="{EF8480FB-E787-FDE4-F7AF-7016BFE3768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0"/>
            <ac:spMk id="227331" creationId="{AABC049E-EDB2-14CA-1C39-69201C55657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2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0" creationId="{808EABA1-EF33-7543-31CF-42034CA0B5A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2" creationId="{B0F44EC0-3FCE-2474-4AB3-BF97FABC9EE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3" creationId="{BC530EFE-8845-1034-CBDA-55B85811E6E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4" creationId="{D3D73D3F-305E-8BB1-62AB-A84C6791B06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5" creationId="{F43726B6-A7E8-A4ED-FD02-128206B0CA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6" creationId="{CE01A693-72BB-FFF1-4B64-0F9D14DAFF4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5"/>
            <ac:spMk id="165897" creationId="{727B86D9-32B4-36BC-7B13-3F5EDCAAB036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2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6"/>
            <ac:spMk id="164866" creationId="{D79D4368-067F-06E8-EC12-11DEC1DBB3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6"/>
            <ac:spMk id="164868" creationId="{3E6AAB19-239C-8F08-966F-7BD21571076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6"/>
            <ac:spMk id="164869" creationId="{B77554E2-1EF6-3AA4-CB37-830F210AEDE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6"/>
            <ac:spMk id="164870" creationId="{7BA3E726-C779-9D8D-5D2E-A7CD23C2BE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6"/>
            <ac:spMk id="164871" creationId="{D1E786B6-DD35-3BE0-00C6-4B715D17BA7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2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8"/>
            <ac:spMk id="4" creationId="{3FFFEFB7-B5FA-A242-745A-9C7237861F2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28"/>
            <ac:spMk id="52226" creationId="{E589B0EA-0C2C-77CD-1379-A4BB85146FD9}"/>
          </ac:spMkLst>
        </pc:spChg>
      </pc:sldChg>
      <pc:sldChg chg="addSp 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0"/>
            <ac:spMk id="3" creationId="{668EF418-FD28-B286-3EB4-5ABE1CF30D3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0"/>
            <ac:spMk id="229378" creationId="{3B4A98EA-C8C5-6A4F-CE50-CCF606C84C0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1"/>
            <ac:spMk id="321538" creationId="{CAACF5FD-DACB-86EF-FC4A-997BB8DD48A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2"/>
            <ac:spMk id="352258" creationId="{DCEB6851-AC5A-FF82-DEA6-06E403C0D12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3"/>
            <ac:spMk id="406530" creationId="{F2014D36-03A3-EFC6-4CFC-1862FBF4D17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4"/>
            <ac:spMk id="168962" creationId="{EB8F129C-0EDF-5922-0093-8B93484C630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6"/>
            <ac:spMk id="283650" creationId="{FCEBFF91-6567-0644-F0DD-DAAB3C8788A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6"/>
            <ac:spMk id="283653" creationId="{3FF436CA-5AFC-84B4-D7E5-46FFE6BE497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52" creationId="{BC419F13-EF83-B276-9B23-597B49E970F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56" creationId="{47A08FB4-8CA1-81E0-BC11-077286CF80C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66" creationId="{813AC6E7-6514-2062-C782-0AAE88BCDD1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75" creationId="{F45D45E8-1214-6D98-9C4E-BAFC2232B7A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88" creationId="{8370BF8B-0F6C-FDE0-1E2A-C93F99AEA49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5389" creationId="{04A792E6-DFFE-CEE8-E6E8-2D2467A059E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7378" creationId="{06DBBF8C-1105-3572-D66F-1BA59E98DC9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7382" creationId="{D8CCD4DE-7BEF-6629-CFFB-D9862AF8D71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7388" creationId="{D117FBDB-33CA-CC64-159D-13BEFF17F7F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7"/>
            <ac:spMk id="357389" creationId="{E3260105-618F-58C1-44BD-F6F4A9BB133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3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23" creationId="{1A62A6B0-A8DB-AF6D-9EBB-0139655EEB7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26" creationId="{A8ADBF45-014B-E28B-9CBE-80A7AE2534E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27" creationId="{D062227E-69A1-9875-55FF-17E9A587B1E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28" creationId="{E93151D4-01E1-ECB3-4EFC-565711EA866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29" creationId="{6836EC79-679F-0575-7AD7-8A61ADF76D5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31" creationId="{A1A452A1-CE5D-5472-6387-36926309A32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32" creationId="{3AC5D64E-3A2A-0241-8B5E-80215458A1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34" creationId="{85E90CB3-83D4-C67E-F175-9076A9E8A3C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36" creationId="{61872CEE-CF42-7B49-2C98-31B4B245C5F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38"/>
            <ac:spMk id="363537" creationId="{7C960FA0-0E30-2F53-1C04-B18B454983E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0"/>
            <ac:spMk id="238594" creationId="{40D64274-728C-1244-A906-23E0F676847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0"/>
            <ac:spMk id="271363" creationId="{FD7B4BF3-D5DC-8C9C-2D0E-575FE1ABBB3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1"/>
            <ac:spMk id="169987" creationId="{FC4AB33C-CACA-305A-F271-DE4652F8A28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1"/>
            <ac:spMk id="299011" creationId="{E0BF065E-7139-7D22-F31D-65B5B865835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2"/>
            <ac:spMk id="287755" creationId="{D60EB8A2-E875-0BD6-A86F-A42EA8850E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2"/>
            <ac:spMk id="289794" creationId="{751ADCC1-61E6-BD2D-2BDD-3BC51148D16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2"/>
            <ac:spMk id="289802" creationId="{69F817AF-5479-A661-9FC6-914BF9391D6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70" creationId="{D14EAB0C-0F81-0416-FE4F-123C2EFD61B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72" creationId="{4C259677-45EA-08A7-241C-83E54B39D2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76" creationId="{FB4138CD-EC5E-3036-54F8-3CA377CB143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78" creationId="{B1F94088-09E5-BA3A-D1CF-D7EC25808DC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79" creationId="{43AF564C-0F1F-9366-F1B5-2A3D01754BD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81" creationId="{72C412DB-DFF9-508E-A372-F57486A4BF4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82" creationId="{8F610A3A-9D82-C94D-13D7-2A41D6EBE71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86" creationId="{FA48E60F-49A6-E273-C0EC-A8AA2F78DAE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87" creationId="{3BA981AA-4A6B-D537-E125-9AB89B4426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3"/>
            <ac:spMk id="365593" creationId="{5F4F508C-1C5F-1CCB-FB71-7819EF5B592C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4"/>
            <ac:spMk id="381954" creationId="{6CD46633-4479-4536-A09A-773709B70EA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4"/>
            <ac:spMk id="404483" creationId="{E72F6770-839F-6374-6E25-2E3DDA86022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5"/>
            <ac:spMk id="103426" creationId="{1D5A02AD-B96A-D330-90FB-B7134FA165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5"/>
            <ac:spMk id="133123" creationId="{CBCFA36A-8715-8CA9-5646-8DF9E0FAA3C5}"/>
          </ac:spMkLst>
        </pc:spChg>
      </pc:sldChg>
      <pc:sldChg chg="modSp mod">
        <pc:chgData name="Tomáš Faltín" userId="f49ad7cc-fcd2-4bf0-a2a5-40893ad535ed" providerId="ADAL" clId="{83A11DF3-3D43-4087-A75D-5105BDCDF87E}" dt="2025-12-10T10:40:59.321" v="10746" actId="20577"/>
        <pc:sldMkLst>
          <pc:docMk/>
          <pc:sldMk cId="0" sldId="646"/>
        </pc:sldMkLst>
        <pc:spChg chg="mod">
          <ac:chgData name="Tomáš Faltín" userId="f49ad7cc-fcd2-4bf0-a2a5-40893ad535ed" providerId="ADAL" clId="{83A11DF3-3D43-4087-A75D-5105BDCDF87E}" dt="2025-12-10T10:40:59.321" v="10746" actId="20577"/>
          <ac:spMkLst>
            <pc:docMk/>
            <pc:sldMk cId="0" sldId="646"/>
            <ac:spMk id="236546" creationId="{CC99B292-6C83-4B46-BFBC-AFE421385C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6"/>
            <ac:spMk id="236547" creationId="{FEB573C1-FA1A-9B7E-B31D-8CA1B702B051}"/>
          </ac:spMkLst>
        </pc:spChg>
      </pc:sldChg>
      <pc:sldChg chg="addSp delSp modSp mod modAnim modNotesTx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7"/>
            <ac:spMk id="234498" creationId="{76C2ED3C-F213-507C-AC5C-90A642111FD5}"/>
          </ac:spMkLst>
        </pc:spChg>
        <pc:spChg chg="add del 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7"/>
            <ac:spMk id="269315" creationId="{BC266BD9-C790-4FA7-314E-3C1A7A0ABADE}"/>
          </ac:spMkLst>
        </pc:spChg>
        <pc:picChg chg="add mod">
          <ac:chgData name="Tomáš Faltín" userId="f49ad7cc-fcd2-4bf0-a2a5-40893ad535ed" providerId="ADAL" clId="{83A11DF3-3D43-4087-A75D-5105BDCDF87E}" dt="2025-12-03T08:59:23.013" v="366"/>
          <ac:picMkLst>
            <pc:docMk/>
            <pc:sldMk cId="0" sldId="647"/>
            <ac:picMk id="3" creationId="{5D6392C7-823C-9BEA-C45B-ED632F33DEC5}"/>
          </ac:picMkLst>
        </pc:pic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8"/>
            <ac:spMk id="267266" creationId="{CF064AF1-1DF2-0D05-73D1-D80EBC1DB84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8"/>
            <ac:spMk id="267267" creationId="{81841E43-E60B-53CB-DDB3-76FC0EE2ADC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4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9"/>
            <ac:spMk id="4" creationId="{F39DAB42-B45E-BCF9-FBBB-7FAC643C876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9"/>
            <ac:spMk id="300035" creationId="{17904956-B32E-361B-9652-6B1465DF53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9"/>
            <ac:spMk id="301058" creationId="{23D09744-795D-F5C0-3DCF-36E91903A5A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49"/>
            <ac:spMk id="301061" creationId="{7A9ADA04-F784-9AF0-DE6C-03048855E37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0"/>
            <ac:spMk id="305154" creationId="{CD113D32-D6AD-2F05-890E-4FA6CF0198B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0"/>
            <ac:spMk id="343043" creationId="{A7675648-5B58-045B-C462-1E84829920A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" creationId="{621618A8-9CD0-3D55-A015-1F5F17715EB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4144" creationId="{CC1C1A21-211D-E4AB-43DA-9A3DC081618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4145" creationId="{A4833631-201E-44B5-7B8B-0932D2D6826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4151" creationId="{2814774F-0578-37A3-DB4D-C7F8710A261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02" creationId="{FA764AD8-2E40-EF45-50C4-0E4B8228FE7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06" creationId="{88C78952-A029-43CC-A5BE-EF45B93FAC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09" creationId="{96462E9A-2531-CE94-413A-CB80BECE631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11" creationId="{AFCBE299-B1CB-05CC-DCA5-1C9A6B05960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14" creationId="{1D538997-DA68-728A-AE8B-4A7A5285EE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1"/>
            <ac:spMk id="307215" creationId="{162C0AC0-3600-3810-36BA-24226E72502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" creationId="{6196B608-EE4A-9CDB-E782-990501866B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10" creationId="{2B51A624-03DC-7D2C-D36B-92176B61AD6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11" creationId="{3EFEECFE-8219-C980-915D-0C8D9AD4491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22" creationId="{916703A7-C370-5A12-F518-166CDF96882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23" creationId="{416F3748-E6D8-14F6-0E11-15E2AAB6B8A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26" creationId="{FF263658-5190-28D3-32AE-A6E6AA3CAF5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32" creationId="{B7925C7C-CC5C-8403-033E-43E7B2D610D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33" creationId="{5AAAE561-E6D3-FFAF-5909-77F9F9B58CC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34" creationId="{0E14AC72-BA6D-037B-551B-060E6A16515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2"/>
            <ac:spMk id="312336" creationId="{2F08AE28-FA63-88D9-75B0-4D0EE7A9A1B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3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3"/>
            <ac:spMk id="308226" creationId="{029B7902-706F-1F1C-CC68-87CE9E243C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3"/>
            <ac:spMk id="308227" creationId="{EF71E288-D089-E3BC-4002-CC6C267CCD2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3"/>
            <ac:spMk id="308228" creationId="{487B8DB9-068E-2138-21A6-287B99E73CE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3" creationId="{CCC3716B-8448-574D-77F5-E839CD11EA7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250" creationId="{1507601E-FB5D-FB15-CE6D-4148DE1B33F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3" creationId="{DC56084F-9561-A2E2-9843-427BA603D7D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4" creationId="{66A3997F-C066-E7A1-EBDD-0239CB0FFAA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5" creationId="{51EBB61B-AC77-F715-C40D-B7F04B06DA6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6" creationId="{42FA29A0-A9AE-DDF9-2E4E-F6F5F510B72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7" creationId="{7E3421CE-CC51-9F42-7D52-479C0B4EFFA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29" creationId="{A8D00439-E419-8DCD-FA3E-544FF0714BC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4"/>
            <ac:spMk id="309330" creationId="{7F523FB1-1F09-402E-2D4B-A7A0C33716B8}"/>
          </ac:spMkLst>
        </pc:spChg>
        <pc:graphicFrameChg chg="modGraphic">
          <ac:chgData name="Tomáš Faltín" userId="f49ad7cc-fcd2-4bf0-a2a5-40893ad535ed" providerId="ADAL" clId="{83A11DF3-3D43-4087-A75D-5105BDCDF87E}" dt="2025-12-07T17:19:42.717" v="4134" actId="790"/>
          <ac:graphicFrameMkLst>
            <pc:docMk/>
            <pc:sldMk cId="0" sldId="654"/>
            <ac:graphicFrameMk id="4" creationId="{75DB1D4A-D9BC-5066-6F87-ABA00F5965CC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7" creationId="{E58BF3BC-5292-9800-DB2D-E59676F17EA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2" creationId="{ED545CFA-A5B7-B719-4374-4B5C0706D25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3" creationId="{0157C2C2-2847-FA44-1E15-82B7E63BE9E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5" creationId="{6117A86A-1521-F737-56F9-579055E97AF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6" creationId="{A9372B9A-5A72-9B98-D1D7-DE4E7753B4B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8" creationId="{F870FAFB-AB33-FF49-79D6-25BAF2F6BD0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19" creationId="{356A168D-6BB5-4EE0-CF84-735D7631F76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21" creationId="{22AF0A97-7B74-BB11-4048-7B51A04D346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24" creationId="{46E6B279-ECDE-AF55-7FD4-D5411AC2054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5"/>
            <ac:spMk id="25" creationId="{71819A84-999F-F7DB-3D29-441041B20D8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5" creationId="{CFCE0353-617E-AD1D-1B37-A372086614C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6" creationId="{7793884A-F19A-56F2-BF5A-AF14AD0B6BE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274" creationId="{D8F7E079-335A-E109-02B2-9D748FDD5F7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47" creationId="{CB563441-1313-3159-A97C-5C1D0E263DD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48" creationId="{1F863316-D3B9-C729-B8AE-5E066ADC3B0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49" creationId="{4D42E273-39E8-0D6E-2208-CA86E20EEE5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50" creationId="{BD19E97A-9FDF-EDDC-B2A4-5B938FF3D82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52" creationId="{48DC2DE4-06AA-B08F-C470-D66E6495751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58" creationId="{26492B8D-F762-57D4-DAB6-ADDD138B76A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6"/>
            <ac:spMk id="310359" creationId="{39F517DE-3A13-4A40-9EC7-25C0459B78B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42" creationId="{1CE2037D-C12F-8907-FF2C-F0F9259E669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51" creationId="{6ABA5F8A-805E-2F91-53E9-22AD383CCDF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55" creationId="{F9FB3978-B03A-486B-99AA-DB21E8D0463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57" creationId="{066A9AE6-F8C0-C3A9-2FAC-B9B43B2474C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58" creationId="{8202B065-CDB0-8E37-0EA6-1E7993D3562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65" creationId="{BC132659-9E79-1EA2-0052-CA4E20A9E07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08366" creationId="{5D7C1271-8DA3-2236-53EC-D701DD96E5E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11313" creationId="{14A01197-DD81-C92E-93F2-AD8EF9EFF59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11425" creationId="{60B83618-1400-101B-590B-D5F0F419A48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7"/>
            <ac:spMk id="311440" creationId="{6322AF18-2A9A-DC7C-1FB6-6AA12D29BD4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5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8"/>
            <ac:spMk id="344066" creationId="{2CB19913-2668-5A7A-D9F8-D5D2FFED2AD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58"/>
            <ac:spMk id="345091" creationId="{447D2E87-5000-A019-F069-B5C4D7DB3D0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6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1"/>
            <ac:spMk id="169987" creationId="{A1CC050D-309C-0198-7A5B-1D19F287850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1"/>
            <ac:spMk id="315394" creationId="{A97C139A-7412-C75D-A502-A94E8A24C63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1"/>
            <ac:spMk id="315397" creationId="{4AE66989-460D-7E15-A231-1E8AC361A4F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6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4"/>
            <ac:spMk id="21508" creationId="{0895CF85-913C-0952-ABD3-B8BBC18E094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4"/>
            <ac:spMk id="23554" creationId="{B1BB7424-7F4B-525A-F518-935BA3355F6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4"/>
            <ac:spMk id="23557" creationId="{3086E793-954B-70D1-DB50-B480D7B9400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6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6"/>
            <ac:spMk id="23554" creationId="{D4D239E2-DEC8-2322-1A5B-378BAE68586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6"/>
            <ac:spMk id="23557" creationId="{D254DB5D-052D-5442-9839-AA019E88BC4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6"/>
            <ac:spMk id="27651" creationId="{48785533-7FCD-AD7F-A80D-2BF9F8759C12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6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7"/>
            <ac:spMk id="330754" creationId="{D3593840-F689-7D70-2C5E-EFA9C4FFA80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7"/>
            <ac:spMk id="368643" creationId="{E29DC504-C942-0E07-5EFF-321FFC7357E3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6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0" creationId="{CD34651D-9EEA-37ED-D599-83693F47BA4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1" creationId="{BCA9A847-996A-D993-CDBE-FE18F5D679F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38" creationId="{94BAC471-55FE-56BA-B1BC-007039CE535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40" creationId="{B8924AE4-CD4D-3235-B71E-E62FA6FDBDB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41" creationId="{64B6490B-CB3F-6A7A-6072-4AAFCB2A35A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42" creationId="{AD43B6B4-5C22-DA4B-064D-F5079C8F16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48" creationId="{CAB4DFC6-1C01-CAA9-91E3-DA9538E83C0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50" creationId="{B6A54C01-ED84-248B-CE28-2BA9B6304B6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7951" creationId="{4FA3BE88-54B3-219D-25F1-617B6E5AB9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69"/>
            <ac:spMk id="169987" creationId="{F1B29BAC-4F62-E7BE-BB7A-6D63EE4B6C1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7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0"/>
            <ac:spMk id="285698" creationId="{87C54313-7A19-42B8-703C-9B14B1170F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0"/>
            <ac:spMk id="285699" creationId="{4EE750B8-DCF5-AADC-8E60-B044B80E9A77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7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1"/>
            <ac:spMk id="141315" creationId="{59F4E125-818C-980A-FDC1-3ADC24DD01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1"/>
            <ac:spMk id="149506" creationId="{9657714E-1586-1FCB-3557-FA1CCC5D991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1"/>
            <ac:spMk id="149508" creationId="{EBDB1203-5BBB-513D-934D-1A8D7F9A464A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7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4"/>
            <ac:spMk id="319490" creationId="{130CFAAD-7BA7-4AAC-F54C-442B2AF788B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4"/>
            <ac:spMk id="319491" creationId="{F3AE1420-0234-84F8-8090-7EA06A696AA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7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5"/>
            <ac:spMk id="47106" creationId="{F933E294-D803-73DF-5CF4-5368DDAF342B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7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6"/>
            <ac:spMk id="4" creationId="{3805CFD2-1E75-8E56-DEB1-FE338F1A6FE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6"/>
            <ac:spMk id="92162" creationId="{6F3FEBF1-24E0-39CE-F964-F7AA87D65470}"/>
          </ac:spMkLst>
        </pc:spChg>
      </pc:sldChg>
      <pc:sldChg chg="modSp mod modAnim">
        <pc:chgData name="Tomáš Faltín" userId="f49ad7cc-fcd2-4bf0-a2a5-40893ad535ed" providerId="ADAL" clId="{83A11DF3-3D43-4087-A75D-5105BDCDF87E}" dt="2025-12-07T22:22:54.096" v="9609" actId="20577"/>
        <pc:sldMkLst>
          <pc:docMk/>
          <pc:sldMk cId="0" sldId="677"/>
        </pc:sldMkLst>
        <pc:spChg chg="mod">
          <ac:chgData name="Tomáš Faltín" userId="f49ad7cc-fcd2-4bf0-a2a5-40893ad535ed" providerId="ADAL" clId="{83A11DF3-3D43-4087-A75D-5105BDCDF87E}" dt="2025-12-07T20:51:12.254" v="9096" actId="20577"/>
          <ac:spMkLst>
            <pc:docMk/>
            <pc:sldMk cId="0" sldId="677"/>
            <ac:spMk id="199682" creationId="{DB71779D-67AC-FE06-4D01-207F5A57E74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199720" creationId="{D7AB9767-7BF0-EECD-FCF5-81A218C6DBFD}"/>
          </ac:spMkLst>
        </pc:spChg>
        <pc:spChg chg="mod">
          <ac:chgData name="Tomáš Faltín" userId="f49ad7cc-fcd2-4bf0-a2a5-40893ad535ed" providerId="ADAL" clId="{83A11DF3-3D43-4087-A75D-5105BDCDF87E}" dt="2025-12-07T20:51:18.655" v="9098" actId="14100"/>
          <ac:spMkLst>
            <pc:docMk/>
            <pc:sldMk cId="0" sldId="677"/>
            <ac:spMk id="199721" creationId="{EDA75C11-AC1A-AB36-A8FF-138ADF7AF3CE}"/>
          </ac:spMkLst>
        </pc:spChg>
        <pc:spChg chg="mod">
          <ac:chgData name="Tomáš Faltín" userId="f49ad7cc-fcd2-4bf0-a2a5-40893ad535ed" providerId="ADAL" clId="{83A11DF3-3D43-4087-A75D-5105BDCDF87E}" dt="2025-12-07T20:52:15.889" v="9121" actId="113"/>
          <ac:spMkLst>
            <pc:docMk/>
            <pc:sldMk cId="0" sldId="677"/>
            <ac:spMk id="199725" creationId="{2651F8B2-8C2E-9545-4671-E5581A64797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199730" creationId="{8304EB43-3B69-66D8-35FD-3A05A006043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199739" creationId="{12E7F074-4264-5041-EFEC-CAA5E45D2BC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199744" creationId="{05D4703F-F18E-902E-FF16-6A2609981A7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199745" creationId="{E7F2E57F-FF0C-3FEA-9A46-5FF37CA6988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207885" creationId="{18382108-304D-C246-0236-F6D5A0CEE2C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207893" creationId="{3D41B999-B914-F362-F542-665BDA9D911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207899" creationId="{FE08CD68-D143-8BE9-E975-66620168410C}"/>
          </ac:spMkLst>
        </pc:spChg>
        <pc:spChg chg="mod">
          <ac:chgData name="Tomáš Faltín" userId="f49ad7cc-fcd2-4bf0-a2a5-40893ad535ed" providerId="ADAL" clId="{83A11DF3-3D43-4087-A75D-5105BDCDF87E}" dt="2025-12-07T20:51:20.721" v="9099" actId="20577"/>
          <ac:spMkLst>
            <pc:docMk/>
            <pc:sldMk cId="0" sldId="677"/>
            <ac:spMk id="207914" creationId="{E4507E68-648A-5708-CE18-55A8411C585E}"/>
          </ac:spMkLst>
        </pc:spChg>
        <pc:spChg chg="mod">
          <ac:chgData name="Tomáš Faltín" userId="f49ad7cc-fcd2-4bf0-a2a5-40893ad535ed" providerId="ADAL" clId="{83A11DF3-3D43-4087-A75D-5105BDCDF87E}" dt="2025-12-07T20:51:24.628" v="9100" actId="20577"/>
          <ac:spMkLst>
            <pc:docMk/>
            <pc:sldMk cId="0" sldId="677"/>
            <ac:spMk id="207915" creationId="{E47C9E6D-F69A-D10A-30C2-FC0EB845A511}"/>
          </ac:spMkLst>
        </pc:spChg>
        <pc:spChg chg="mod">
          <ac:chgData name="Tomáš Faltín" userId="f49ad7cc-fcd2-4bf0-a2a5-40893ad535ed" providerId="ADAL" clId="{83A11DF3-3D43-4087-A75D-5105BDCDF87E}" dt="2025-12-07T20:51:27.707" v="9101" actId="20577"/>
          <ac:spMkLst>
            <pc:docMk/>
            <pc:sldMk cId="0" sldId="677"/>
            <ac:spMk id="207916" creationId="{3F14099F-3738-0D58-0D39-6E8DF840B2D1}"/>
          </ac:spMkLst>
        </pc:spChg>
        <pc:spChg chg="mod">
          <ac:chgData name="Tomáš Faltín" userId="f49ad7cc-fcd2-4bf0-a2a5-40893ad535ed" providerId="ADAL" clId="{83A11DF3-3D43-4087-A75D-5105BDCDF87E}" dt="2025-12-07T22:22:54.096" v="9609" actId="20577"/>
          <ac:spMkLst>
            <pc:docMk/>
            <pc:sldMk cId="0" sldId="677"/>
            <ac:spMk id="207918" creationId="{2278129E-BBFA-4582-67BA-5F84267419ED}"/>
          </ac:spMkLst>
        </pc:spChg>
        <pc:spChg chg="mod">
          <ac:chgData name="Tomáš Faltín" userId="f49ad7cc-fcd2-4bf0-a2a5-40893ad535ed" providerId="ADAL" clId="{83A11DF3-3D43-4087-A75D-5105BDCDF87E}" dt="2025-12-07T20:55:05.063" v="9225" actId="6549"/>
          <ac:spMkLst>
            <pc:docMk/>
            <pc:sldMk cId="0" sldId="677"/>
            <ac:spMk id="207919" creationId="{F624D1EA-AE58-91DB-9352-83FFF6A0E217}"/>
          </ac:spMkLst>
        </pc:spChg>
        <pc:spChg chg="mod">
          <ac:chgData name="Tomáš Faltín" userId="f49ad7cc-fcd2-4bf0-a2a5-40893ad535ed" providerId="ADAL" clId="{83A11DF3-3D43-4087-A75D-5105BDCDF87E}" dt="2025-12-07T20:55:57.899" v="9275" actId="113"/>
          <ac:spMkLst>
            <pc:docMk/>
            <pc:sldMk cId="0" sldId="677"/>
            <ac:spMk id="207920" creationId="{D1467060-ABB4-B591-DC81-CCB7127B2D3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77"/>
            <ac:spMk id="207921" creationId="{FF72BAEE-C713-F800-5E45-1BC7E754028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85" creationId="{FC9D15FD-0D00-9B8B-AE30-19CD9189880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87" creationId="{F27DA42A-9546-32DA-CF06-CAC73BFFFFB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88" creationId="{D2056CB5-1134-2902-33F2-3A445575ECB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90" creationId="{AC45B3CE-7562-8037-450B-7035567641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94" creationId="{004E1FDC-25D5-403D-4FEA-DB628DE373E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95" creationId="{BD4260E2-4E56-0143-4AB4-2106FB4CA38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098" creationId="{53355D28-F5F7-B311-CA10-96F03501A33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4102" creationId="{B936EB5C-3C7E-7F61-F836-96B8FCEF574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6131" creationId="{C2E5FFCE-D96A-56E2-26E6-5191C843A98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1"/>
            <ac:spMk id="176152" creationId="{2A51753F-97B3-14A0-812D-E3E0D87E541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2"/>
            <ac:spMk id="65538" creationId="{6D90DDE6-613D-7A08-E4C6-48F64E48840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2"/>
            <ac:spMk id="81923" creationId="{4BCB2B81-B8F9-550E-843B-7175A44BE80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2"/>
            <ac:spMk id="81924" creationId="{9C2EF444-71C4-B7D5-256D-1C089CE74DA6}"/>
          </ac:spMkLst>
        </pc:spChg>
      </pc:sldChg>
      <pc:sldChg chg="addSp delSp modSp mod">
        <pc:chgData name="Tomáš Faltín" userId="f49ad7cc-fcd2-4bf0-a2a5-40893ad535ed" providerId="ADAL" clId="{83A11DF3-3D43-4087-A75D-5105BDCDF87E}" dt="2025-12-10T10:30:28.987" v="10728" actId="207"/>
        <pc:sldMkLst>
          <pc:docMk/>
          <pc:sldMk cId="0" sldId="684"/>
        </pc:sldMkLst>
        <pc:spChg chg="add mod">
          <ac:chgData name="Tomáš Faltín" userId="f49ad7cc-fcd2-4bf0-a2a5-40893ad535ed" providerId="ADAL" clId="{83A11DF3-3D43-4087-A75D-5105BDCDF87E}" dt="2025-12-10T10:24:22.934" v="10597" actId="167"/>
          <ac:spMkLst>
            <pc:docMk/>
            <pc:sldMk cId="0" sldId="684"/>
            <ac:spMk id="2" creationId="{E50C2542-8F43-1B69-A0BF-F5FBD4E716F9}"/>
          </ac:spMkLst>
        </pc:spChg>
        <pc:spChg chg="add mod">
          <ac:chgData name="Tomáš Faltín" userId="f49ad7cc-fcd2-4bf0-a2a5-40893ad535ed" providerId="ADAL" clId="{83A11DF3-3D43-4087-A75D-5105BDCDF87E}" dt="2025-12-10T10:24:00.262" v="10596"/>
          <ac:spMkLst>
            <pc:docMk/>
            <pc:sldMk cId="0" sldId="684"/>
            <ac:spMk id="3" creationId="{7FED5A04-1234-1EAF-892F-A243F3E037E9}"/>
          </ac:spMkLst>
        </pc:spChg>
        <pc:spChg chg="add mod">
          <ac:chgData name="Tomáš Faltín" userId="f49ad7cc-fcd2-4bf0-a2a5-40893ad535ed" providerId="ADAL" clId="{83A11DF3-3D43-4087-A75D-5105BDCDF87E}" dt="2025-12-07T18:03:25.562" v="6349"/>
          <ac:spMkLst>
            <pc:docMk/>
            <pc:sldMk cId="0" sldId="684"/>
            <ac:spMk id="4" creationId="{82CD8CCA-7E19-10A8-8D2E-A2CF79AB341D}"/>
          </ac:spMkLst>
        </pc:spChg>
        <pc:spChg chg="add mod">
          <ac:chgData name="Tomáš Faltín" userId="f49ad7cc-fcd2-4bf0-a2a5-40893ad535ed" providerId="ADAL" clId="{83A11DF3-3D43-4087-A75D-5105BDCDF87E}" dt="2025-12-07T18:03:25.562" v="6349"/>
          <ac:spMkLst>
            <pc:docMk/>
            <pc:sldMk cId="0" sldId="684"/>
            <ac:spMk id="5" creationId="{0497B313-E68F-EA5C-EDE6-BEF700C8A01F}"/>
          </ac:spMkLst>
        </pc:spChg>
        <pc:spChg chg="add mod">
          <ac:chgData name="Tomáš Faltín" userId="f49ad7cc-fcd2-4bf0-a2a5-40893ad535ed" providerId="ADAL" clId="{83A11DF3-3D43-4087-A75D-5105BDCDF87E}" dt="2025-12-10T10:24:00.262" v="10596"/>
          <ac:spMkLst>
            <pc:docMk/>
            <pc:sldMk cId="0" sldId="684"/>
            <ac:spMk id="6" creationId="{98600ED0-F056-C815-0D38-7195D19593FE}"/>
          </ac:spMkLst>
        </pc:spChg>
        <pc:spChg chg="del mod">
          <ac:chgData name="Tomáš Faltín" userId="f49ad7cc-fcd2-4bf0-a2a5-40893ad535ed" providerId="ADAL" clId="{83A11DF3-3D43-4087-A75D-5105BDCDF87E}" dt="2025-12-10T10:23:56.853" v="10595" actId="478"/>
          <ac:spMkLst>
            <pc:docMk/>
            <pc:sldMk cId="0" sldId="684"/>
            <ac:spMk id="119811" creationId="{9985637A-181C-C0C4-E864-F3076CFA8924}"/>
          </ac:spMkLst>
        </pc:spChg>
        <pc:spChg chg="del mod">
          <ac:chgData name="Tomáš Faltín" userId="f49ad7cc-fcd2-4bf0-a2a5-40893ad535ed" providerId="ADAL" clId="{83A11DF3-3D43-4087-A75D-5105BDCDF87E}" dt="2025-12-10T10:23:53.420" v="10594" actId="478"/>
          <ac:spMkLst>
            <pc:docMk/>
            <pc:sldMk cId="0" sldId="684"/>
            <ac:spMk id="119835" creationId="{113587E9-1A49-F04D-26D2-21BB4FFF0246}"/>
          </ac:spMkLst>
        </pc:spChg>
        <pc:spChg chg="mod">
          <ac:chgData name="Tomáš Faltín" userId="f49ad7cc-fcd2-4bf0-a2a5-40893ad535ed" providerId="ADAL" clId="{83A11DF3-3D43-4087-A75D-5105BDCDF87E}" dt="2025-12-07T18:04:06.460" v="6352"/>
          <ac:spMkLst>
            <pc:docMk/>
            <pc:sldMk cId="0" sldId="684"/>
            <ac:spMk id="141314" creationId="{9DB71DDA-8884-E3BC-E8A0-412A675175B2}"/>
          </ac:spMkLst>
        </pc:spChg>
        <pc:spChg chg="mod">
          <ac:chgData name="Tomáš Faltín" userId="f49ad7cc-fcd2-4bf0-a2a5-40893ad535ed" providerId="ADAL" clId="{83A11DF3-3D43-4087-A75D-5105BDCDF87E}" dt="2025-12-10T10:27:53.759" v="10716" actId="207"/>
          <ac:spMkLst>
            <pc:docMk/>
            <pc:sldMk cId="0" sldId="684"/>
            <ac:spMk id="141317" creationId="{225D5D83-2ECD-BEE2-A6FF-B23908C6631C}"/>
          </ac:spMkLst>
        </pc:spChg>
        <pc:spChg chg="mod">
          <ac:chgData name="Tomáš Faltín" userId="f49ad7cc-fcd2-4bf0-a2a5-40893ad535ed" providerId="ADAL" clId="{83A11DF3-3D43-4087-A75D-5105BDCDF87E}" dt="2025-12-10T10:28:29.729" v="10723" actId="207"/>
          <ac:spMkLst>
            <pc:docMk/>
            <pc:sldMk cId="0" sldId="684"/>
            <ac:spMk id="141318" creationId="{2C8121CD-0461-4A46-EB62-DE3E014315A5}"/>
          </ac:spMkLst>
        </pc:spChg>
        <pc:spChg chg="mod">
          <ac:chgData name="Tomáš Faltín" userId="f49ad7cc-fcd2-4bf0-a2a5-40893ad535ed" providerId="ADAL" clId="{83A11DF3-3D43-4087-A75D-5105BDCDF87E}" dt="2025-12-10T10:30:14.347" v="10726" actId="208"/>
          <ac:spMkLst>
            <pc:docMk/>
            <pc:sldMk cId="0" sldId="684"/>
            <ac:spMk id="141319" creationId="{128F080A-9907-0295-C778-D92CEAE84DB1}"/>
          </ac:spMkLst>
        </pc:spChg>
        <pc:spChg chg="mod">
          <ac:chgData name="Tomáš Faltín" userId="f49ad7cc-fcd2-4bf0-a2a5-40893ad535ed" providerId="ADAL" clId="{83A11DF3-3D43-4087-A75D-5105BDCDF87E}" dt="2025-12-10T10:27:39.456" v="10714" actId="207"/>
          <ac:spMkLst>
            <pc:docMk/>
            <pc:sldMk cId="0" sldId="684"/>
            <ac:spMk id="141320" creationId="{282B474B-07DD-FF0F-3ED1-20701C2C8B04}"/>
          </ac:spMkLst>
        </pc:spChg>
        <pc:spChg chg="mod">
          <ac:chgData name="Tomáš Faltín" userId="f49ad7cc-fcd2-4bf0-a2a5-40893ad535ed" providerId="ADAL" clId="{83A11DF3-3D43-4087-A75D-5105BDCDF87E}" dt="2025-12-10T10:27:39.456" v="10714" actId="207"/>
          <ac:spMkLst>
            <pc:docMk/>
            <pc:sldMk cId="0" sldId="684"/>
            <ac:spMk id="141321" creationId="{7855A7E3-8137-9921-A1BA-A3577FB82D82}"/>
          </ac:spMkLst>
        </pc:spChg>
        <pc:spChg chg="mod">
          <ac:chgData name="Tomáš Faltín" userId="f49ad7cc-fcd2-4bf0-a2a5-40893ad535ed" providerId="ADAL" clId="{83A11DF3-3D43-4087-A75D-5105BDCDF87E}" dt="2025-12-10T10:30:28.987" v="10728" actId="207"/>
          <ac:spMkLst>
            <pc:docMk/>
            <pc:sldMk cId="0" sldId="684"/>
            <ac:spMk id="141325" creationId="{A857B980-2E24-C2BA-B820-BA60E0B35DF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28" creationId="{66650625-F664-C706-5D66-F32D67C5C5D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33" creationId="{8CB4611F-765C-9B26-792B-7E53BB8803E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36" creationId="{B878E11A-AD6B-DA5A-C141-D578C9C9436A}"/>
          </ac:spMkLst>
        </pc:spChg>
        <pc:spChg chg="mod">
          <ac:chgData name="Tomáš Faltín" userId="f49ad7cc-fcd2-4bf0-a2a5-40893ad535ed" providerId="ADAL" clId="{83A11DF3-3D43-4087-A75D-5105BDCDF87E}" dt="2025-12-10T10:28:54.967" v="10724" actId="207"/>
          <ac:spMkLst>
            <pc:docMk/>
            <pc:sldMk cId="0" sldId="684"/>
            <ac:spMk id="141340" creationId="{5FCB29A3-F675-9BD6-5C8C-18D5FC05856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42" creationId="{7CAEF592-70EB-272F-CFAD-26CE4E02455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43" creationId="{2C87CAAA-C32E-D387-EBAE-FDD8DAEEC84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44" creationId="{71AC871E-263C-F5CA-48D6-F3448DF9D0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4"/>
            <ac:spMk id="141346" creationId="{E750F67A-457F-66FD-C443-FDAF18A6882B}"/>
          </ac:spMkLst>
        </pc:spChg>
        <pc:spChg chg="mod">
          <ac:chgData name="Tomáš Faltín" userId="f49ad7cc-fcd2-4bf0-a2a5-40893ad535ed" providerId="ADAL" clId="{83A11DF3-3D43-4087-A75D-5105BDCDF87E}" dt="2025-12-10T10:26:47.224" v="10707" actId="1076"/>
          <ac:spMkLst>
            <pc:docMk/>
            <pc:sldMk cId="0" sldId="684"/>
            <ac:spMk id="141348" creationId="{226D6869-382D-E475-A20E-6862494C2070}"/>
          </ac:spMkLst>
        </pc:spChg>
      </pc:sldChg>
      <pc:sldChg chg="addSp delSp modSp mod">
        <pc:chgData name="Tomáš Faltín" userId="f49ad7cc-fcd2-4bf0-a2a5-40893ad535ed" providerId="ADAL" clId="{83A11DF3-3D43-4087-A75D-5105BDCDF87E}" dt="2025-12-10T10:23:23.079" v="10592"/>
        <pc:sldMkLst>
          <pc:docMk/>
          <pc:sldMk cId="0" sldId="685"/>
        </pc:sldMkLst>
        <pc:spChg chg="add mod">
          <ac:chgData name="Tomáš Faltín" userId="f49ad7cc-fcd2-4bf0-a2a5-40893ad535ed" providerId="ADAL" clId="{83A11DF3-3D43-4087-A75D-5105BDCDF87E}" dt="2025-12-10T10:19:44.792" v="10461"/>
          <ac:spMkLst>
            <pc:docMk/>
            <pc:sldMk cId="0" sldId="685"/>
            <ac:spMk id="4" creationId="{BB04254A-14B7-1722-3894-975201CEC3E4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7" creationId="{E71B4911-A12E-B6C0-550F-990040CA270E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9" creationId="{F8FB2D20-6AAC-81DC-2050-B3E499049024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12" creationId="{5938727D-77B4-251C-1852-85AB7E335B86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14" creationId="{F90CFF54-0FD1-ACE7-6A76-5362036538AA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17" creationId="{56DA69F0-0C42-4453-B84B-B88347F9DA2A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18" creationId="{07D3B8F6-8DC7-BDF8-9382-E9CF62E7B8CA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19" creationId="{1F02A13E-2B58-6063-DBF9-11D9B2E2B4F6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20" creationId="{F42E05CE-960A-27A9-E4C1-26EEC1232318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23" creationId="{C2335853-ED54-24CC-E03B-3F9A3C071051}"/>
          </ac:spMkLst>
        </pc:spChg>
        <pc:spChg chg="add mod">
          <ac:chgData name="Tomáš Faltín" userId="f49ad7cc-fcd2-4bf0-a2a5-40893ad535ed" providerId="ADAL" clId="{83A11DF3-3D43-4087-A75D-5105BDCDF87E}" dt="2025-12-10T10:23:23.079" v="10592"/>
          <ac:spMkLst>
            <pc:docMk/>
            <pc:sldMk cId="0" sldId="685"/>
            <ac:spMk id="27" creationId="{14561BA9-4120-D47C-FDDD-FA18D52A4926}"/>
          </ac:spMkLst>
        </pc:spChg>
        <pc:spChg chg="mod">
          <ac:chgData name="Tomáš Faltín" userId="f49ad7cc-fcd2-4bf0-a2a5-40893ad535ed" providerId="ADAL" clId="{83A11DF3-3D43-4087-A75D-5105BDCDF87E}" dt="2025-12-10T10:22:44.438" v="10590" actId="207"/>
          <ac:spMkLst>
            <pc:docMk/>
            <pc:sldMk cId="0" sldId="685"/>
            <ac:spMk id="119811" creationId="{FCCDEF8F-4BFB-C78B-F080-49E13B7EB16F}"/>
          </ac:spMkLst>
        </pc:spChg>
        <pc:spChg chg="del mod">
          <ac:chgData name="Tomáš Faltín" userId="f49ad7cc-fcd2-4bf0-a2a5-40893ad535ed" providerId="ADAL" clId="{83A11DF3-3D43-4087-A75D-5105BDCDF87E}" dt="2025-12-10T10:19:44.299" v="10460" actId="478"/>
          <ac:spMkLst>
            <pc:docMk/>
            <pc:sldMk cId="0" sldId="685"/>
            <ac:spMk id="119835" creationId="{89071D7A-E9AA-D8CC-394E-018A1A0C2B14}"/>
          </ac:spMkLst>
        </pc:spChg>
        <pc:spChg chg="mod">
          <ac:chgData name="Tomáš Faltín" userId="f49ad7cc-fcd2-4bf0-a2a5-40893ad535ed" providerId="ADAL" clId="{83A11DF3-3D43-4087-A75D-5105BDCDF87E}" dt="2025-12-07T18:01:50.655" v="6302" actId="20577"/>
          <ac:spMkLst>
            <pc:docMk/>
            <pc:sldMk cId="0" sldId="685"/>
            <ac:spMk id="119836" creationId="{E62ECF66-B17A-CA4B-3BE6-441F59F9453B}"/>
          </ac:spMkLst>
        </pc:spChg>
        <pc:spChg chg="mod">
          <ac:chgData name="Tomáš Faltín" userId="f49ad7cc-fcd2-4bf0-a2a5-40893ad535ed" providerId="ADAL" clId="{83A11DF3-3D43-4087-A75D-5105BDCDF87E}" dt="2025-12-07T18:04:02.874" v="6351"/>
          <ac:spMkLst>
            <pc:docMk/>
            <pc:sldMk cId="0" sldId="685"/>
            <ac:spMk id="139266" creationId="{D8016291-57C8-5C51-4D29-ED8E1993FF34}"/>
          </ac:spMkLst>
        </pc:spChg>
        <pc:spChg chg="del mod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71" creationId="{BEEBA4D7-D356-FBFD-12E2-FBF88ED6A2EA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72" creationId="{61EB3B0D-003B-DB05-822E-6E0AD0E3A656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0" creationId="{4099E78F-9133-6BA5-3D5C-71C525BD64BA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1" creationId="{C368F79F-9AB9-4707-07B0-41387D893549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3" creationId="{18E8FCA6-4514-569D-BCAD-3AD6F9A58240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4" creationId="{836F2B59-C566-EB4D-9B69-593A134F9FAE}"/>
          </ac:spMkLst>
        </pc:spChg>
        <pc:spChg chg="del mod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6" creationId="{B33DB9AD-AC41-E2B8-40AC-48FDD8A74004}"/>
          </ac:spMkLst>
        </pc:spChg>
        <pc:spChg chg="del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89" creationId="{04F6C6C8-898C-1033-FB38-76C667B96100}"/>
          </ac:spMkLst>
        </pc:spChg>
        <pc:spChg chg="del mod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90" creationId="{9BF4194B-5047-90A4-D4DB-84FB1F28EDB8}"/>
          </ac:spMkLst>
        </pc:spChg>
        <pc:spChg chg="del mod">
          <ac:chgData name="Tomáš Faltín" userId="f49ad7cc-fcd2-4bf0-a2a5-40893ad535ed" providerId="ADAL" clId="{83A11DF3-3D43-4087-A75D-5105BDCDF87E}" dt="2025-12-10T10:23:14.532" v="10591" actId="478"/>
          <ac:spMkLst>
            <pc:docMk/>
            <pc:sldMk cId="0" sldId="685"/>
            <ac:spMk id="139294" creationId="{1761D248-0413-8D3B-3218-94F96E54B960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19810" creationId="{EFB19CCF-9ED4-4CBE-393F-F6C824F31EB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19813" creationId="{00330CD3-2053-0741-7868-1FD2B453D6A4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19817" creationId="{9637BC60-F9D2-BBB7-B072-B8B71DC91FDD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63" creationId="{21DA0ED5-963C-812D-E7F8-352E79DEC1C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65" creationId="{3D6D9949-3CF9-0EF2-325C-137F76B919A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70" creationId="{460826A8-5088-E68D-CE21-ECC348D44B79}"/>
          </ac:spMkLst>
        </pc:spChg>
        <pc:spChg chg="mod">
          <ac:chgData name="Tomáš Faltín" userId="f49ad7cc-fcd2-4bf0-a2a5-40893ad535ed" providerId="ADAL" clId="{83A11DF3-3D43-4087-A75D-5105BDCDF87E}" dt="2025-12-07T17:08:14.376" v="3853" actId="20577"/>
          <ac:spMkLst>
            <pc:docMk/>
            <pc:sldMk cId="0" sldId="686"/>
            <ac:spMk id="125973" creationId="{2BD2802B-AB3D-9F78-0D53-D7C1CEB9863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74" creationId="{3594A3E6-FFF7-6DC3-5FC2-6086E373A83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76" creationId="{0EFC18D4-C494-5C04-37D8-994DACBF26A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77" creationId="{D6BF8E18-2366-A676-E339-7997FCCC7C1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6"/>
            <ac:spMk id="125978" creationId="{C1AC0547-B5DA-729D-71FB-D5C515FDA788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7"/>
            <ac:spMk id="153602" creationId="{A92A84E4-A14B-037C-D488-09A8911EF29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7"/>
            <ac:spMk id="153604" creationId="{7599BE95-F0B5-FEA9-71FE-C636A7CFE54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7"/>
            <ac:spMk id="153605" creationId="{8C503CE3-F263-259D-28F9-2801319DC2D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7"/>
            <ac:spMk id="153606" creationId="{1A2C1BD1-9EB9-192E-CD3E-14596484C8FB}"/>
          </ac:spMkLst>
        </pc:spChg>
      </pc:sldChg>
      <pc:sldChg chg="addSp modSp mod modAnim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8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8"/>
            <ac:spMk id="230403" creationId="{1FAAE277-007C-84F7-A9D2-9C327874A00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8"/>
            <ac:spMk id="232450" creationId="{ADF8D8C7-FA80-60D8-0C64-2436BDA3E40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8"/>
            <ac:spMk id="232452" creationId="{D3FB99B5-4DBD-F58E-1308-335633A7F647}"/>
          </ac:spMkLst>
        </pc:spChg>
        <pc:graphicFrameChg chg="add mod">
          <ac:chgData name="Tomáš Faltín" userId="f49ad7cc-fcd2-4bf0-a2a5-40893ad535ed" providerId="ADAL" clId="{83A11DF3-3D43-4087-A75D-5105BDCDF87E}" dt="2025-12-03T09:02:22.942" v="382" actId="1076"/>
          <ac:graphicFrameMkLst>
            <pc:docMk/>
            <pc:sldMk cId="0" sldId="688"/>
            <ac:graphicFrameMk id="2" creationId="{3FCE1F9D-B781-30B1-9948-33A07E4DF4B3}"/>
          </ac:graphicFrameMkLst>
        </pc:graphicFrame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8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9"/>
            <ac:spMk id="266242" creationId="{EA93CFA0-05FD-143D-5399-C6F53EA0D65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9"/>
            <ac:spMk id="266243" creationId="{65BEE6F4-EC6A-F1FA-7FC9-9099B0090CE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89"/>
            <ac:spMk id="266244" creationId="{50E75FF6-2639-FF2F-C6F9-E81F4310D38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0"/>
            <ac:spMk id="5" creationId="{62ED77C5-38DC-2AFE-9C3F-6E833AA54F5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0"/>
            <ac:spMk id="303106" creationId="{10B9DD46-5C92-30ED-2D3C-C6500A87D4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0"/>
            <ac:spMk id="303108" creationId="{F7084077-B2D8-2086-7BEB-CC95A812C17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292866" creationId="{5EB7C6D0-74AC-29CE-D708-1FA0F32A703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292867" creationId="{EC3E34E4-01DF-EE97-3D37-DF009A3BC7D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292874" creationId="{7DDBA393-4E1A-A1F1-7990-F9901F4B2F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292890" creationId="{42C097E9-176A-FD55-E360-0A14A863999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292897" creationId="{D831D19E-DF84-0685-866B-ABE4A2D90797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1"/>
            <ac:spMk id="352267" creationId="{F334335D-99F0-F0EB-3D69-60AD7B71EE89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22" creationId="{B3648BD0-EE5B-C9BF-227F-1D2A09FFC413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23" creationId="{23060D43-AE85-12EC-5548-CE88D97C44B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25" creationId="{30CE8CB8-3DA1-1FB8-502E-B90DFE9D233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96" creationId="{B686EFEF-5FA9-293D-F285-484CCF7395EB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97" creationId="{AD32C84E-D5EC-7C75-AE09-82DB6F140FCC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102" creationId="{32360464-2179-CB31-453F-7A323C5C704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104" creationId="{F96B6A80-AEB0-EA08-4E59-CEA4822814F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112" creationId="{AA514269-EB3E-6154-9406-07B7B5E4AA5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124" creationId="{DA11300C-2483-F669-8252-2F8169CD2A1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2"/>
            <ac:spMk id="346245" creationId="{53AAB729-5EF1-FA1C-048E-C618C020AD2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4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4"/>
            <ac:spMk id="402434" creationId="{238815A6-E91C-011B-47AE-1A787DBF70A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5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5"/>
            <ac:spMk id="8194" creationId="{0F17B038-8157-DCA5-EA84-8CF3B2FB4086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5"/>
            <ac:spMk id="8195" creationId="{FC5AF322-B844-E2A8-4984-2986E7DC0FDF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6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6"/>
            <ac:spMk id="10242" creationId="{CB87617F-8AE1-AC06-4CB1-EB79DC2899E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6"/>
            <ac:spMk id="10243" creationId="{3DEA5E87-AA9D-4BF0-F263-AA7917252A41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0" sldId="697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7"/>
            <ac:spMk id="19458" creationId="{3BF8ED04-8AF6-C5D5-DFFC-72BA3495047E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7"/>
            <ac:spMk id="19459" creationId="{AB18BDE8-2B79-7E86-7C00-4DF1DE8094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7"/>
            <ac:spMk id="19460" creationId="{81912561-E65E-EEC3-F73B-F9BF0994EF91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0" sldId="697"/>
            <ac:spMk id="19461" creationId="{65F8FEA0-8081-75CC-F2BC-046207433D3E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1157037311" sldId="699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6" creationId="{3B9A407C-0CB5-2D41-AF7C-3493744FF7DA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7" creationId="{DBB5F1E0-541F-1788-F246-65B5BA3C81EF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8" creationId="{30D3F7FF-6C33-F139-598A-B8F4985B7CC8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13" creationId="{BD9921B3-8797-DC08-4D01-A8C5D86387E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14" creationId="{1CE43DBC-73A1-BB05-A792-62BD32C7B36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15" creationId="{9A6948D9-B8CF-14DA-E1F7-0F3BAA0E28B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261122" creationId="{167D594C-261D-803A-1653-7EE17E8EB9C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1157037311" sldId="699"/>
            <ac:spMk id="294915" creationId="{22616875-FDE1-7F6B-D8A7-BA268420D7C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62739424" sldId="700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62739424" sldId="700"/>
            <ac:spMk id="261122" creationId="{167D594C-261D-803A-1653-7EE17E8EB9C2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62739424" sldId="700"/>
            <ac:spMk id="294915" creationId="{22616875-FDE1-7F6B-D8A7-BA268420D7C5}"/>
          </ac:spMkLst>
        </pc:spChg>
      </pc:sldChg>
      <pc:sldChg chg="modSp mod">
        <pc:chgData name="Tomáš Faltín" userId="f49ad7cc-fcd2-4bf0-a2a5-40893ad535ed" providerId="ADAL" clId="{83A11DF3-3D43-4087-A75D-5105BDCDF87E}" dt="2025-12-07T17:19:42.717" v="4134" actId="790"/>
        <pc:sldMkLst>
          <pc:docMk/>
          <pc:sldMk cId="3163008770" sldId="701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3163008770" sldId="701"/>
            <ac:spMk id="2" creationId="{84406BD9-8E99-4CF2-D6F6-9568A141AAD9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3163008770" sldId="701"/>
            <ac:spMk id="3" creationId="{82FF7952-0995-2D53-ADFB-5CEBF92A7F30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3163008770" sldId="701"/>
            <ac:spMk id="4" creationId="{AC5D710F-027A-EBE7-DA34-3F35E11D4095}"/>
          </ac:spMkLst>
        </pc:spChg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3163008770" sldId="701"/>
            <ac:spMk id="5" creationId="{E7ADBB7E-685C-653D-593B-ADCEA1DDCEE2}"/>
          </ac:spMkLst>
        </pc:spChg>
      </pc:sldChg>
      <pc:sldChg chg="modSp new mod">
        <pc:chgData name="Tomáš Faltín" userId="f49ad7cc-fcd2-4bf0-a2a5-40893ad535ed" providerId="ADAL" clId="{83A11DF3-3D43-4087-A75D-5105BDCDF87E}" dt="2025-12-07T21:00:36.100" v="9420" actId="20577"/>
        <pc:sldMkLst>
          <pc:docMk/>
          <pc:sldMk cId="2314646002" sldId="702"/>
        </pc:sldMkLst>
        <pc:spChg chg="mod">
          <ac:chgData name="Tomáš Faltín" userId="f49ad7cc-fcd2-4bf0-a2a5-40893ad535ed" providerId="ADAL" clId="{83A11DF3-3D43-4087-A75D-5105BDCDF87E}" dt="2025-12-07T17:19:42.717" v="4134" actId="790"/>
          <ac:spMkLst>
            <pc:docMk/>
            <pc:sldMk cId="2314646002" sldId="702"/>
            <ac:spMk id="2" creationId="{E313A3B8-9C1D-C6F6-466C-580B273B8940}"/>
          </ac:spMkLst>
        </pc:spChg>
        <pc:spChg chg="mod">
          <ac:chgData name="Tomáš Faltín" userId="f49ad7cc-fcd2-4bf0-a2a5-40893ad535ed" providerId="ADAL" clId="{83A11DF3-3D43-4087-A75D-5105BDCDF87E}" dt="2025-12-07T21:00:36.100" v="9420" actId="20577"/>
          <ac:spMkLst>
            <pc:docMk/>
            <pc:sldMk cId="2314646002" sldId="702"/>
            <ac:spMk id="3" creationId="{74278066-C410-1900-787F-CD0A9973A92E}"/>
          </ac:spMkLst>
        </pc:spChg>
      </pc:sldChg>
      <pc:sldChg chg="modSp add mod">
        <pc:chgData name="Tomáš Faltín" userId="f49ad7cc-fcd2-4bf0-a2a5-40893ad535ed" providerId="ADAL" clId="{83A11DF3-3D43-4087-A75D-5105BDCDF87E}" dt="2025-12-10T08:34:27.437" v="9618" actId="20577"/>
        <pc:sldMkLst>
          <pc:docMk/>
          <pc:sldMk cId="2462579667" sldId="703"/>
        </pc:sldMkLst>
        <pc:spChg chg="mod">
          <ac:chgData name="Tomáš Faltín" userId="f49ad7cc-fcd2-4bf0-a2a5-40893ad535ed" providerId="ADAL" clId="{83A11DF3-3D43-4087-A75D-5105BDCDF87E}" dt="2025-12-10T08:34:27.437" v="9618" actId="20577"/>
          <ac:spMkLst>
            <pc:docMk/>
            <pc:sldMk cId="2462579667" sldId="703"/>
            <ac:spMk id="245762" creationId="{41FA3633-44D3-0B4D-5255-386BB757FAA5}"/>
          </ac:spMkLst>
        </pc:spChg>
      </pc:sldChg>
      <pc:sldChg chg="addSp modSp add mod">
        <pc:chgData name="Tomáš Faltín" userId="f49ad7cc-fcd2-4bf0-a2a5-40893ad535ed" providerId="ADAL" clId="{83A11DF3-3D43-4087-A75D-5105BDCDF87E}" dt="2025-12-10T10:18:29.055" v="10459" actId="207"/>
        <pc:sldMkLst>
          <pc:docMk/>
          <pc:sldMk cId="3171530421" sldId="704"/>
        </pc:sldMkLst>
        <pc:spChg chg="add mod">
          <ac:chgData name="Tomáš Faltín" userId="f49ad7cc-fcd2-4bf0-a2a5-40893ad535ed" providerId="ADAL" clId="{83A11DF3-3D43-4087-A75D-5105BDCDF87E}" dt="2025-12-10T10:07:39.466" v="10330" actId="20577"/>
          <ac:spMkLst>
            <pc:docMk/>
            <pc:sldMk cId="3171530421" sldId="704"/>
            <ac:spMk id="2" creationId="{1DC2BE14-F714-DE95-4001-12450540B82D}"/>
          </ac:spMkLst>
        </pc:spChg>
        <pc:spChg chg="mod">
          <ac:chgData name="Tomáš Faltín" userId="f49ad7cc-fcd2-4bf0-a2a5-40893ad535ed" providerId="ADAL" clId="{83A11DF3-3D43-4087-A75D-5105BDCDF87E}" dt="2025-12-10T10:18:29.055" v="10459" actId="207"/>
          <ac:spMkLst>
            <pc:docMk/>
            <pc:sldMk cId="3171530421" sldId="704"/>
            <ac:spMk id="119835" creationId="{259AE81E-E750-D922-8F2D-7863F2EDC688}"/>
          </ac:spMkLst>
        </pc:spChg>
        <pc:spChg chg="mod">
          <ac:chgData name="Tomáš Faltín" userId="f49ad7cc-fcd2-4bf0-a2a5-40893ad535ed" providerId="ADAL" clId="{83A11DF3-3D43-4087-A75D-5105BDCDF87E}" dt="2025-12-10T10:15:43.714" v="10446" actId="207"/>
          <ac:spMkLst>
            <pc:docMk/>
            <pc:sldMk cId="3171530421" sldId="704"/>
            <ac:spMk id="137221" creationId="{ACBD69D2-A857-1445-9610-F6AE2862249E}"/>
          </ac:spMkLst>
        </pc:spChg>
        <pc:spChg chg="mod">
          <ac:chgData name="Tomáš Faltín" userId="f49ad7cc-fcd2-4bf0-a2a5-40893ad535ed" providerId="ADAL" clId="{83A11DF3-3D43-4087-A75D-5105BDCDF87E}" dt="2025-12-10T10:18:02.764" v="10458" actId="207"/>
          <ac:spMkLst>
            <pc:docMk/>
            <pc:sldMk cId="3171530421" sldId="704"/>
            <ac:spMk id="137222" creationId="{779EE89A-CA5C-0ED8-F195-1BF23CA339B1}"/>
          </ac:spMkLst>
        </pc:spChg>
        <pc:spChg chg="mod">
          <ac:chgData name="Tomáš Faltín" userId="f49ad7cc-fcd2-4bf0-a2a5-40893ad535ed" providerId="ADAL" clId="{83A11DF3-3D43-4087-A75D-5105BDCDF87E}" dt="2025-12-10T10:15:52.132" v="10448" actId="208"/>
          <ac:spMkLst>
            <pc:docMk/>
            <pc:sldMk cId="3171530421" sldId="704"/>
            <ac:spMk id="137223" creationId="{0870A95B-601D-1CE8-F2C9-D977B913C557}"/>
          </ac:spMkLst>
        </pc:spChg>
        <pc:spChg chg="mod">
          <ac:chgData name="Tomáš Faltín" userId="f49ad7cc-fcd2-4bf0-a2a5-40893ad535ed" providerId="ADAL" clId="{83A11DF3-3D43-4087-A75D-5105BDCDF87E}" dt="2025-12-10T10:13:48.873" v="10433" actId="207"/>
          <ac:spMkLst>
            <pc:docMk/>
            <pc:sldMk cId="3171530421" sldId="704"/>
            <ac:spMk id="137224" creationId="{A9067F79-8E35-A4C6-B1F3-AA13186969F3}"/>
          </ac:spMkLst>
        </pc:spChg>
        <pc:spChg chg="mod">
          <ac:chgData name="Tomáš Faltín" userId="f49ad7cc-fcd2-4bf0-a2a5-40893ad535ed" providerId="ADAL" clId="{83A11DF3-3D43-4087-A75D-5105BDCDF87E}" dt="2025-12-10T10:17:37.237" v="10456" actId="208"/>
          <ac:spMkLst>
            <pc:docMk/>
            <pc:sldMk cId="3171530421" sldId="704"/>
            <ac:spMk id="137225" creationId="{7326BD9C-30AD-E0F9-1734-444D2DEFF323}"/>
          </ac:spMkLst>
        </pc:spChg>
        <pc:spChg chg="mod">
          <ac:chgData name="Tomáš Faltín" userId="f49ad7cc-fcd2-4bf0-a2a5-40893ad535ed" providerId="ADAL" clId="{83A11DF3-3D43-4087-A75D-5105BDCDF87E}" dt="2025-12-10T10:17:05.439" v="10454" actId="207"/>
          <ac:spMkLst>
            <pc:docMk/>
            <pc:sldMk cId="3171530421" sldId="704"/>
            <ac:spMk id="137226" creationId="{72C838CC-6593-0737-FACF-689E51A7A54E}"/>
          </ac:spMkLst>
        </pc:spChg>
        <pc:spChg chg="mod">
          <ac:chgData name="Tomáš Faltín" userId="f49ad7cc-fcd2-4bf0-a2a5-40893ad535ed" providerId="ADAL" clId="{83A11DF3-3D43-4087-A75D-5105BDCDF87E}" dt="2025-12-10T10:16:04.391" v="10450" actId="1582"/>
          <ac:spMkLst>
            <pc:docMk/>
            <pc:sldMk cId="3171530421" sldId="704"/>
            <ac:spMk id="137227" creationId="{FCAFE96D-C4F9-CE98-B81E-2A6107AD041C}"/>
          </ac:spMkLst>
        </pc:spChg>
        <pc:spChg chg="mod">
          <ac:chgData name="Tomáš Faltín" userId="f49ad7cc-fcd2-4bf0-a2a5-40893ad535ed" providerId="ADAL" clId="{83A11DF3-3D43-4087-A75D-5105BDCDF87E}" dt="2025-12-10T10:17:05.439" v="10454" actId="207"/>
          <ac:spMkLst>
            <pc:docMk/>
            <pc:sldMk cId="3171530421" sldId="704"/>
            <ac:spMk id="137229" creationId="{FE8E8DF7-4E3D-0868-DC0D-FB3F2F96FBD1}"/>
          </ac:spMkLst>
        </pc:spChg>
        <pc:spChg chg="mod">
          <ac:chgData name="Tomáš Faltín" userId="f49ad7cc-fcd2-4bf0-a2a5-40893ad535ed" providerId="ADAL" clId="{83A11DF3-3D43-4087-A75D-5105BDCDF87E}" dt="2025-12-10T10:17:05.439" v="10454" actId="207"/>
          <ac:spMkLst>
            <pc:docMk/>
            <pc:sldMk cId="3171530421" sldId="704"/>
            <ac:spMk id="137237" creationId="{0547CE26-A3A3-E946-4A72-26041B8787AD}"/>
          </ac:spMkLst>
        </pc:spChg>
        <pc:spChg chg="mod">
          <ac:chgData name="Tomáš Faltín" userId="f49ad7cc-fcd2-4bf0-a2a5-40893ad535ed" providerId="ADAL" clId="{83A11DF3-3D43-4087-A75D-5105BDCDF87E}" dt="2025-12-10T10:17:05.439" v="10454" actId="207"/>
          <ac:spMkLst>
            <pc:docMk/>
            <pc:sldMk cId="3171530421" sldId="704"/>
            <ac:spMk id="137238" creationId="{D8F2494E-AE8D-297A-E95E-D63E7D690A10}"/>
          </ac:spMkLst>
        </pc:spChg>
      </pc:sldChg>
      <pc:sldChg chg="add del">
        <pc:chgData name="Tomáš Faltín" userId="f49ad7cc-fcd2-4bf0-a2a5-40893ad535ed" providerId="ADAL" clId="{83A11DF3-3D43-4087-A75D-5105BDCDF87E}" dt="2025-12-10T10:06:08.443" v="10282"/>
        <pc:sldMkLst>
          <pc:docMk/>
          <pc:sldMk cId="3962597765" sldId="7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6548444-0A16-AAB4-38F5-14DF88146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56A31EF-6E51-F4CC-CE44-3E5D6B6E67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4D964777-4BA8-B7FC-9A2A-375775BB78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DACBBC0B-D781-8B58-3E41-C86D67BA29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51AAE-E2C0-467D-B1A3-0C57185434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3FA1D6-7DC5-3239-D95E-3B6CE90D33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07AD4A-D657-0F08-E2A3-562B454E90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184909-BCDC-DA0F-6D6D-10116555D5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1CE96D-16D0-A115-64C0-183FDB8501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A7B45E6-A785-6800-1608-7B39B5D384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C9970BC-36B2-F514-DFFA-18A046FDD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3914F-BCC2-445B-B3CE-6B565FC2E7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AFE29FE-5BFC-BED1-1D2B-5AB7F5AA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5F538-8E3D-4620-B699-BC7931B9ED94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528F57-98A9-87C0-F96B-261392136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E16345-44C8-6B84-C914-CA4A84FA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DBF1D0-05C8-1AC6-0934-F033FA44A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E29DC62-DF7C-F13C-7D90-8D43844F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cluster - puvodni motivace DS - tech/$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4D4A8EC-95A3-38E2-F258-A31CB63A7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469584-E41D-42EB-BDED-72C3D8DD5EAF}" type="slidenum">
              <a:rPr lang="cs-CZ" altLang="en-US" b="0" baseline="0" smtClean="0">
                <a:latin typeface="Arial" panose="020B0604020202020204" pitchFamily="34" charset="0"/>
              </a:rPr>
              <a:pPr/>
              <a:t>11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https://www.cs.uic.edu/~ajayk/Chapter4.pdf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114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607766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Processes: p1, p2 requesting resources r1, r2</a:t>
            </a:r>
          </a:p>
          <a:p>
            <a:r>
              <a:rPr lang="en-US" dirty="0"/>
              <a:t>The deadlock detector observers the processes and resources at the points marked 1..4. Based on that observation</a:t>
            </a:r>
          </a:p>
          <a:p>
            <a:r>
              <a:rPr lang="en-US" dirty="0"/>
              <a:t>Req </a:t>
            </a:r>
            <a:r>
              <a:rPr lang="en-US" dirty="0">
                <a:sym typeface="Wingdings" panose="05000000000000000000" pitchFamily="2" charset="2"/>
              </a:rPr>
              <a:t> OK  Rel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Todo: better motivation – book – snapshots???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115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4131879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green line represents the </a:t>
            </a:r>
            <a:r>
              <a:rPr lang="en-US" b="1" dirty="0"/>
              <a:t>cut</a:t>
            </a:r>
            <a:r>
              <a:rPr lang="en-US" dirty="0"/>
              <a:t> dividing past and future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117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45126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49CE6C46-D21A-2E15-92B6-83ECBC4C1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C9DCE21B-23F9-D508-D0CA-3C078B8C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oba </a:t>
            </a:r>
            <a:r>
              <a:rPr lang="cs-CZ" altLang="en-US" dirty="0" err="1">
                <a:latin typeface="Arial" panose="020B0604020202020204" pitchFamily="34" charset="0"/>
              </a:rPr>
              <a:t>nezavisle</a:t>
            </a:r>
            <a:r>
              <a:rPr lang="cs-CZ" altLang="en-US" dirty="0">
                <a:latin typeface="Arial" panose="020B0604020202020204" pitchFamily="34" charset="0"/>
              </a:rPr>
              <a:t> ve </a:t>
            </a:r>
            <a:r>
              <a:rPr lang="cs-CZ" altLang="en-US" dirty="0" err="1">
                <a:latin typeface="Arial" panose="020B0604020202020204" pitchFamily="34" charset="0"/>
              </a:rPr>
              <a:t>sprse</a:t>
            </a:r>
            <a:r>
              <a:rPr lang="cs-CZ" altLang="en-US" dirty="0">
                <a:latin typeface="Arial" panose="020B0604020202020204" pitchFamily="34" charset="0"/>
              </a:rPr>
              <a:t> po </a:t>
            </a:r>
            <a:r>
              <a:rPr lang="cs-CZ" altLang="en-US" dirty="0" err="1">
                <a:latin typeface="Arial" panose="020B0604020202020204" pitchFamily="34" charset="0"/>
              </a:rPr>
              <a:t>navsteve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74BB31C9-6042-9512-E493-D7B792ACA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8C631-760D-44CF-ABD8-3A857784205D}" type="slidenum">
              <a:rPr lang="cs-CZ" altLang="en-US" b="0" baseline="0" smtClean="0">
                <a:latin typeface="Arial" panose="020B0604020202020204" pitchFamily="34" charset="0"/>
              </a:rPr>
              <a:pPr/>
              <a:t>120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C1D5-2CCE-DE8F-3855-CD8D5CA0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FEAD4C06-2E63-C1BB-025A-5CCC25962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696A4637-7B32-D11C-4F71-02999DF9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oba </a:t>
            </a:r>
            <a:r>
              <a:rPr lang="cs-CZ" altLang="en-US" dirty="0" err="1">
                <a:latin typeface="Arial" panose="020B0604020202020204" pitchFamily="34" charset="0"/>
              </a:rPr>
              <a:t>nezavisle</a:t>
            </a:r>
            <a:r>
              <a:rPr lang="cs-CZ" altLang="en-US" dirty="0">
                <a:latin typeface="Arial" panose="020B0604020202020204" pitchFamily="34" charset="0"/>
              </a:rPr>
              <a:t> ve </a:t>
            </a:r>
            <a:r>
              <a:rPr lang="cs-CZ" altLang="en-US" dirty="0" err="1">
                <a:latin typeface="Arial" panose="020B0604020202020204" pitchFamily="34" charset="0"/>
              </a:rPr>
              <a:t>sprse</a:t>
            </a:r>
            <a:r>
              <a:rPr lang="cs-CZ" altLang="en-US" dirty="0">
                <a:latin typeface="Arial" panose="020B0604020202020204" pitchFamily="34" charset="0"/>
              </a:rPr>
              <a:t> po </a:t>
            </a:r>
            <a:r>
              <a:rPr lang="cs-CZ" altLang="en-US" dirty="0" err="1">
                <a:latin typeface="Arial" panose="020B0604020202020204" pitchFamily="34" charset="0"/>
              </a:rPr>
              <a:t>navsteve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3C458157-54AE-AA89-DC09-5574D815E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8C631-760D-44CF-ABD8-3A857784205D}" type="slidenum">
              <a:rPr lang="cs-CZ" altLang="en-US" b="0" baseline="0" smtClean="0">
                <a:latin typeface="Arial" panose="020B0604020202020204" pitchFamily="34" charset="0"/>
              </a:rPr>
              <a:pPr/>
              <a:t>127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502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D738BC46-1755-C7FF-83E2-806AC81B1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AD038B10-2497-42E3-66B0-7B4AFFB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lattice - mříž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E7446E98-C7F9-4052-05C3-A5BEC5E27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CA35B-A639-43C0-89FD-7E60DB36771F}" type="slidenum">
              <a:rPr lang="cs-CZ" altLang="cs-CZ" smtClean="0"/>
              <a:pPr>
                <a:spcBef>
                  <a:spcPct val="0"/>
                </a:spcBef>
              </a:pPr>
              <a:t>128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https://en.wikipedia.org/wiki/Byzantine_fault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http://www.pmg.csail.mit.edu/papers/bft-tocs.pdf</a:t>
            </a: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0580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https://medium.com/tronnetwork/an-introduction-to-pbft-consensus-algorithm-11cbd90aaec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 - seq counter within view</a:t>
            </a: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591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138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625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C30CBC-EB03-00D5-EF76-31540886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81064E1-2DDF-D82F-4729-1A68A7A5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61371CC-14BA-F33B-5792-2F6132152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DE742E-76BC-4B25-BB2D-99A6047F435E}" type="slidenum">
              <a:rPr lang="cs-CZ" altLang="en-US" b="0" baseline="0" smtClean="0">
                <a:latin typeface="Arial" panose="020B0604020202020204" pitchFamily="34" charset="0"/>
              </a:rPr>
              <a:pPr/>
              <a:t>12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>
            <a:extLst>
              <a:ext uri="{FF2B5EF4-FFF2-40B4-BE49-F238E27FC236}">
                <a16:creationId xmlns:a16="http://schemas.microsoft.com/office/drawing/2014/main" id="{547524F6-6F87-19CD-0D50-4ABA037B0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>
            <a:extLst>
              <a:ext uri="{FF2B5EF4-FFF2-40B4-BE49-F238E27FC236}">
                <a16:creationId xmlns:a16="http://schemas.microsoft.com/office/drawing/2014/main" id="{1BCFB068-CB12-CC71-02DE-DE0C9731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http://en.wikipedia.org/wiki/Paxos_</a:t>
            </a:r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computer_science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http://paxos.systems/</a:t>
            </a:r>
            <a:endParaRPr lang="cs-CZ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https://understandingpaxos.wordpress.com/</a:t>
            </a:r>
          </a:p>
        </p:txBody>
      </p:sp>
      <p:sp>
        <p:nvSpPr>
          <p:cNvPr id="265220" name="Slide Number Placeholder 3">
            <a:extLst>
              <a:ext uri="{FF2B5EF4-FFF2-40B4-BE49-F238E27FC236}">
                <a16:creationId xmlns:a16="http://schemas.microsoft.com/office/drawing/2014/main" id="{4E9C3972-B66C-0BCC-26CC-CAC643DE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63B631-DFEC-40CF-B611-C1C403EACAF6}" type="slidenum">
              <a:rPr lang="cs-CZ" altLang="en-US" b="0" baseline="0" smtClean="0">
                <a:latin typeface="Arial" panose="020B0604020202020204" pitchFamily="34" charset="0"/>
              </a:rPr>
              <a:pPr/>
              <a:t>139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>
            <a:extLst>
              <a:ext uri="{FF2B5EF4-FFF2-40B4-BE49-F238E27FC236}">
                <a16:creationId xmlns:a16="http://schemas.microsoft.com/office/drawing/2014/main" id="{B07D6E90-833B-8717-11AF-E6907CF9B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>
            <a:extLst>
              <a:ext uri="{FF2B5EF4-FFF2-40B4-BE49-F238E27FC236}">
                <a16:creationId xmlns:a16="http://schemas.microsoft.com/office/drawing/2014/main" id="{DFE93926-6300-08A2-EA49-D99E1B5C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8292" name="Slide Number Placeholder 3">
            <a:extLst>
              <a:ext uri="{FF2B5EF4-FFF2-40B4-BE49-F238E27FC236}">
                <a16:creationId xmlns:a16="http://schemas.microsoft.com/office/drawing/2014/main" id="{0A31158F-C5FB-63E4-561E-4D2A9C80D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C1F22-D4D0-493A-A823-97A3727C882D}" type="slidenum">
              <a:rPr lang="cs-CZ" altLang="cs-CZ" smtClean="0"/>
              <a:pPr>
                <a:spcBef>
                  <a:spcPct val="0"/>
                </a:spcBef>
              </a:pPr>
              <a:t>141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>
            <a:extLst>
              <a:ext uri="{FF2B5EF4-FFF2-40B4-BE49-F238E27FC236}">
                <a16:creationId xmlns:a16="http://schemas.microsoft.com/office/drawing/2014/main" id="{C5D5332A-47F1-2F11-F466-AFAD416B0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>
            <a:extLst>
              <a:ext uri="{FF2B5EF4-FFF2-40B4-BE49-F238E27FC236}">
                <a16:creationId xmlns:a16="http://schemas.microsoft.com/office/drawing/2014/main" id="{ADBF03AA-4263-B9C5-0CFE-DB93825A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ledger - ucetni kniha</a:t>
            </a:r>
          </a:p>
        </p:txBody>
      </p:sp>
      <p:sp>
        <p:nvSpPr>
          <p:cNvPr id="270340" name="Slide Number Placeholder 3">
            <a:extLst>
              <a:ext uri="{FF2B5EF4-FFF2-40B4-BE49-F238E27FC236}">
                <a16:creationId xmlns:a16="http://schemas.microsoft.com/office/drawing/2014/main" id="{DB9F91CA-4F7D-6882-1FD2-A22B09D5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F0F3E-ABBA-4A6E-9B14-B68B62383503}" type="slidenum">
              <a:rPr lang="cs-CZ" altLang="cs-CZ" smtClean="0"/>
              <a:pPr>
                <a:spcBef>
                  <a:spcPct val="0"/>
                </a:spcBef>
              </a:pPr>
              <a:t>142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>
            <a:extLst>
              <a:ext uri="{FF2B5EF4-FFF2-40B4-BE49-F238E27FC236}">
                <a16:creationId xmlns:a16="http://schemas.microsoft.com/office/drawing/2014/main" id="{558E5CA7-E46E-19AD-14FE-17046F742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>
            <a:extLst>
              <a:ext uri="{FF2B5EF4-FFF2-40B4-BE49-F238E27FC236}">
                <a16:creationId xmlns:a16="http://schemas.microsoft.com/office/drawing/2014/main" id="{AA94C5AD-6549-4B0E-285B-9819EEB3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ballot - volby, hlasovaci listek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byrokratick</a:t>
            </a:r>
            <a:r>
              <a:rPr lang="cs-CZ" altLang="cs-CZ">
                <a:latin typeface="Arial" panose="020B0604020202020204" pitchFamily="34" charset="0"/>
              </a:rPr>
              <a:t>é uspořádání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slajdy: </a:t>
            </a:r>
            <a:r>
              <a:rPr lang="cs-CZ" altLang="cs-CZ">
                <a:latin typeface="Arial" panose="020B0604020202020204" pitchFamily="34" charset="0"/>
              </a:rPr>
              <a:t>http://www.ux.uis.no/~meling/papers/PaxosTutorial-Meling-OPODIS2013.pdf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paper: http://www.ux.uis.no/~meling/papers/2013-paxostutorial-opodis.pdf</a:t>
            </a:r>
          </a:p>
        </p:txBody>
      </p:sp>
      <p:sp>
        <p:nvSpPr>
          <p:cNvPr id="273412" name="Slide Number Placeholder 3">
            <a:extLst>
              <a:ext uri="{FF2B5EF4-FFF2-40B4-BE49-F238E27FC236}">
                <a16:creationId xmlns:a16="http://schemas.microsoft.com/office/drawing/2014/main" id="{8F2B34C2-3741-DB3C-8E43-FEAB84357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778A-BEEF-4F81-B58D-AE79DBBD3FA1}" type="slidenum">
              <a:rPr lang="cs-CZ" altLang="cs-CZ" smtClean="0"/>
              <a:pPr>
                <a:spcBef>
                  <a:spcPct val="0"/>
                </a:spcBef>
              </a:pPr>
              <a:t>144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id="{1F1314B0-46D4-E581-F6CE-F7043B980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894B9-9A63-7036-36FE-32DCFBDC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sehnani</a:t>
            </a:r>
            <a:r>
              <a:rPr lang="en-US" dirty="0"/>
              <a:t> Promise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doplneni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volba</a:t>
            </a:r>
            <a:endParaRPr lang="en-US" dirty="0"/>
          </a:p>
          <a:p>
            <a:pPr>
              <a:defRPr/>
            </a:pPr>
            <a:r>
              <a:rPr lang="en-US" dirty="0"/>
              <a:t>optionally </a:t>
            </a:r>
            <a:r>
              <a:rPr lang="en-US" dirty="0" err="1"/>
              <a:t>optimalizace</a:t>
            </a:r>
            <a:r>
              <a:rPr lang="en-US" dirty="0"/>
              <a:t>: NAK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id="{0122CEFB-8853-FE43-2F52-B86088C35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4DE36-8922-470D-BC14-6A18A60C3BBD}" type="slidenum">
              <a:rPr lang="cs-CZ" altLang="cs-CZ" smtClean="0"/>
              <a:pPr>
                <a:spcBef>
                  <a:spcPct val="0"/>
                </a:spcBef>
              </a:pPr>
              <a:t>145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id="{FAF68111-0A19-F55D-3C19-845C82DE0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id="{5EBF54D9-6DD5-91EF-6409-A1CA85F6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Vypadek proposera pred dosazenim konsensu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id="{E3584CC3-35BF-27C5-B33F-EF7417F1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CE49-464F-414E-B138-504FB34F16AE}" type="slidenum">
              <a:rPr lang="cs-CZ" altLang="cs-CZ" smtClean="0"/>
              <a:pPr>
                <a:spcBef>
                  <a:spcPct val="0"/>
                </a:spcBef>
              </a:pPr>
              <a:t>148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>
            <a:extLst>
              <a:ext uri="{FF2B5EF4-FFF2-40B4-BE49-F238E27FC236}">
                <a16:creationId xmlns:a16="http://schemas.microsoft.com/office/drawing/2014/main" id="{9D3C9866-A432-4EF3-0DD8-CD429EE70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>
            <a:extLst>
              <a:ext uri="{FF2B5EF4-FFF2-40B4-BE49-F238E27FC236}">
                <a16:creationId xmlns:a16="http://schemas.microsoft.com/office/drawing/2014/main" id="{79B7A219-09AB-4B40-FDDC-44042D78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2628" name="Slide Number Placeholder 3">
            <a:extLst>
              <a:ext uri="{FF2B5EF4-FFF2-40B4-BE49-F238E27FC236}">
                <a16:creationId xmlns:a16="http://schemas.microsoft.com/office/drawing/2014/main" id="{5DDEEA7C-5C52-3F27-39E0-34CFE941A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A28087-F9B2-4C9E-AD7E-7792F31E5137}" type="slidenum">
              <a:rPr lang="cs-CZ" altLang="en-US" b="0" baseline="0" smtClean="0">
                <a:latin typeface="Arial" panose="020B0604020202020204" pitchFamily="34" charset="0"/>
              </a:rPr>
              <a:pPr/>
              <a:t>150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>
            <a:extLst>
              <a:ext uri="{FF2B5EF4-FFF2-40B4-BE49-F238E27FC236}">
                <a16:creationId xmlns:a16="http://schemas.microsoft.com/office/drawing/2014/main" id="{2BB4F23C-14AC-959A-A780-09E075DA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>
            <a:extLst>
              <a:ext uri="{FF2B5EF4-FFF2-40B4-BE49-F238E27FC236}">
                <a16:creationId xmlns:a16="http://schemas.microsoft.com/office/drawing/2014/main" id="{11237A5A-C596-0077-9ED8-D85301BC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cs-CZ" altLang="en-US">
                <a:latin typeface="Arial" panose="020B0604020202020204" pitchFamily="34" charset="0"/>
              </a:rPr>
              <a:t>ěkná animace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4676" name="Slide Number Placeholder 3">
            <a:extLst>
              <a:ext uri="{FF2B5EF4-FFF2-40B4-BE49-F238E27FC236}">
                <a16:creationId xmlns:a16="http://schemas.microsoft.com/office/drawing/2014/main" id="{9069752B-9140-863B-86E0-1B60D3045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EC291F-8F28-4EF7-AD88-125E0A34717B}" type="slidenum">
              <a:rPr lang="cs-CZ" altLang="en-US" b="0" baseline="0" smtClean="0">
                <a:latin typeface="Arial" panose="020B0604020202020204" pitchFamily="34" charset="0"/>
              </a:rPr>
              <a:pPr/>
              <a:t>151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id="{7D5AAFE9-C9EA-142F-22BB-3A9E1EA18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id="{DEE20BAD-C6E3-A150-2EAC-2A75649D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https://understandingpaxos.wordpress.com/</a:t>
            </a:r>
          </a:p>
          <a:p>
            <a:r>
              <a:rPr lang="en-US" altLang="cs-CZ">
                <a:latin typeface="Arial" panose="020B0604020202020204" pitchFamily="34" charset="0"/>
              </a:rPr>
              <a:t>http://www.goodmath.org/blog/2015/01/30/paxos-a-really-beautiful-protocol-for-distributed-consensus/</a:t>
            </a: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id="{6B93B12E-5FF3-821B-B622-761B7570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626BB-0F04-4387-A8FD-2A28775FB7FD}" type="slidenum">
              <a:rPr lang="cs-CZ" altLang="cs-CZ" smtClean="0"/>
              <a:pPr>
                <a:spcBef>
                  <a:spcPct val="0"/>
                </a:spcBef>
              </a:pPr>
              <a:t>153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40B429AA-3AD2-482F-D9BE-0D99D0050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30A111EB-4E21-C5AF-0104-9B3A3E5B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id="{1068AE08-860D-2A9D-12F5-24B410982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5D7D65-AF85-45E7-9C31-134355C06B88}" type="slidenum">
              <a:rPr lang="cs-CZ" altLang="cs-CZ" smtClean="0"/>
              <a:pPr>
                <a:spcBef>
                  <a:spcPct val="0"/>
                </a:spcBef>
              </a:pPr>
              <a:t>156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7B1DED-BB90-FA1F-C1E6-1340A02CC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D1AF0-5072-4876-9E9F-CD757600A6A6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E52BA9-5B3E-8276-B113-D05DB9E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F9D4F3-B4D5-85A6-DC22-3D3241AAE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>
            <a:extLst>
              <a:ext uri="{FF2B5EF4-FFF2-40B4-BE49-F238E27FC236}">
                <a16:creationId xmlns:a16="http://schemas.microsoft.com/office/drawing/2014/main" id="{0E078528-0737-7AC4-1A8E-C2E892300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>
            <a:extLst>
              <a:ext uri="{FF2B5EF4-FFF2-40B4-BE49-F238E27FC236}">
                <a16:creationId xmlns:a16="http://schemas.microsoft.com/office/drawing/2014/main" id="{3F5702F6-2CBD-BB69-5B4F-DF90BB0C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3892" name="Slide Number Placeholder 3">
            <a:extLst>
              <a:ext uri="{FF2B5EF4-FFF2-40B4-BE49-F238E27FC236}">
                <a16:creationId xmlns:a16="http://schemas.microsoft.com/office/drawing/2014/main" id="{1BE4C3E2-A63B-2AFD-EEEB-5405CE54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04DB2-8474-442A-B2FB-9BC88C1A1DB2}" type="slidenum">
              <a:rPr lang="cs-CZ" altLang="cs-CZ" smtClean="0"/>
              <a:pPr>
                <a:spcBef>
                  <a:spcPct val="0"/>
                </a:spcBef>
              </a:pPr>
              <a:t>157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id="{B869DDB7-1705-B796-8D92-A649244BB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id="{6E4DBFBD-B145-0BA0-0D97-4027AD95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https://lamport.azurewebsites.net/pubs/web-dsn-submission.pdf</a:t>
            </a:r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id="{F64AA99E-0CBC-1C78-ABE5-A60D513BD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8A3A88-6BBB-4A9D-BE90-0DDF59DC88E4}" type="slidenum">
              <a:rPr lang="cs-CZ" altLang="en-US" b="0" baseline="0" smtClean="0">
                <a:latin typeface="Arial" panose="020B0604020202020204" pitchFamily="34" charset="0"/>
              </a:rPr>
              <a:pPr/>
              <a:t>158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334A90F7-C113-780A-67E8-E4E3D7631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336B90DA-506B-FB2D-ACE4-D56A73FE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FF50629B-91E5-85D0-2376-A6DD4989C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5723-7C3F-4CB5-A6EE-096907371952}" type="slidenum">
              <a:rPr lang="cs-CZ" altLang="cs-CZ" smtClean="0"/>
              <a:pPr>
                <a:spcBef>
                  <a:spcPct val="0"/>
                </a:spcBef>
              </a:pPr>
              <a:t>159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>
            <a:extLst>
              <a:ext uri="{FF2B5EF4-FFF2-40B4-BE49-F238E27FC236}">
                <a16:creationId xmlns:a16="http://schemas.microsoft.com/office/drawing/2014/main" id="{7D6C5912-BE4B-7CBD-744F-FBA6117C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>
            <a:extLst>
              <a:ext uri="{FF2B5EF4-FFF2-40B4-BE49-F238E27FC236}">
                <a16:creationId xmlns:a16="http://schemas.microsoft.com/office/drawing/2014/main" id="{0D5E52FE-0488-6087-E9AB-F4F3F6A2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http://www.slideshare.net/romain_jacotin/the-google-chubby-lock-service-for-looselycoupled-distributed-systems?next_slideshow=1</a:t>
            </a:r>
          </a:p>
          <a:p>
            <a:r>
              <a:rPr lang="cs-CZ" altLang="cs-CZ">
                <a:latin typeface="Arial" panose="020B0604020202020204" pitchFamily="34" charset="0"/>
              </a:rPr>
              <a:t>https://kubernetes.io/docs/concepts/overview/what-is-kubernetes/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Chandra, Griesemer, Redstone: Paxos Made Live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0036" name="Slide Number Placeholder 3">
            <a:extLst>
              <a:ext uri="{FF2B5EF4-FFF2-40B4-BE49-F238E27FC236}">
                <a16:creationId xmlns:a16="http://schemas.microsoft.com/office/drawing/2014/main" id="{4328254B-F945-76CC-092C-FC8ABD287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67BAB-06FB-4ED5-85EF-2A50C229FA85}" type="slidenum">
              <a:rPr lang="cs-CZ" altLang="cs-CZ" smtClean="0"/>
              <a:pPr>
                <a:spcBef>
                  <a:spcPct val="0"/>
                </a:spcBef>
              </a:pPr>
              <a:t>160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>
            <a:extLst>
              <a:ext uri="{FF2B5EF4-FFF2-40B4-BE49-F238E27FC236}">
                <a16:creationId xmlns:a16="http://schemas.microsoft.com/office/drawing/2014/main" id="{33F77A83-8811-CD94-9CD8-7D914C634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>
            <a:extLst>
              <a:ext uri="{FF2B5EF4-FFF2-40B4-BE49-F238E27FC236}">
                <a16:creationId xmlns:a16="http://schemas.microsoft.com/office/drawing/2014/main" id="{5E086ED7-6316-69CA-6C09-DBBE2D9F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2084" name="Slide Number Placeholder 3">
            <a:extLst>
              <a:ext uri="{FF2B5EF4-FFF2-40B4-BE49-F238E27FC236}">
                <a16:creationId xmlns:a16="http://schemas.microsoft.com/office/drawing/2014/main" id="{694F78F7-F87B-7EB7-BF1C-82CED75A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9FDA4-2E06-4838-A179-6FF319C1DBD7}" type="slidenum">
              <a:rPr lang="cs-CZ" altLang="cs-CZ" smtClean="0"/>
              <a:pPr>
                <a:spcBef>
                  <a:spcPct val="0"/>
                </a:spcBef>
              </a:pPr>
              <a:t>161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>
            <a:extLst>
              <a:ext uri="{FF2B5EF4-FFF2-40B4-BE49-F238E27FC236}">
                <a16:creationId xmlns:a16="http://schemas.microsoft.com/office/drawing/2014/main" id="{FBDE92EA-5380-3183-A428-608AB5DDF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>
            <a:extLst>
              <a:ext uri="{FF2B5EF4-FFF2-40B4-BE49-F238E27FC236}">
                <a16:creationId xmlns:a16="http://schemas.microsoft.com/office/drawing/2014/main" id="{AC9640F4-17BE-4311-6472-AF1465C5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Ongaro - </a:t>
            </a:r>
            <a:r>
              <a:rPr lang="en-US" altLang="cs-CZ" dirty="0" err="1">
                <a:latin typeface="Arial" panose="020B0604020202020204" pitchFamily="34" charset="0"/>
              </a:rPr>
              <a:t>disertace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en-US" altLang="cs-CZ" dirty="0">
                <a:latin typeface="Arial" panose="020B0604020202020204" pitchFamily="34" charset="0"/>
              </a:rPr>
              <a:t>https://en.wikipedia.org/wiki/Raft_%28computer_science%29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en-US" altLang="cs-CZ" dirty="0">
                <a:latin typeface="Arial" panose="020B0604020202020204" pitchFamily="34" charset="0"/>
              </a:rPr>
              <a:t>https://raft.github.io/slides/uiuc2016.pdf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en-US" altLang="cs-CZ" dirty="0">
                <a:latin typeface="Arial" panose="020B0604020202020204" pitchFamily="34" charset="0"/>
              </a:rPr>
              <a:t>http://thesecretlivesofdata.com/raft/</a:t>
            </a:r>
          </a:p>
          <a:p>
            <a:r>
              <a:rPr lang="en-US" altLang="cs-CZ" dirty="0">
                <a:latin typeface="Arial" panose="020B0604020202020204" pitchFamily="34" charset="0"/>
              </a:rPr>
              <a:t>NSDI - </a:t>
            </a:r>
            <a:r>
              <a:rPr lang="en-US" altLang="en-US" dirty="0">
                <a:latin typeface="Arial" panose="020B0604020202020204" pitchFamily="34" charset="0"/>
              </a:rPr>
              <a:t>Networked Systems Design and Implementation</a:t>
            </a:r>
          </a:p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304132" name="Slide Number Placeholder 3">
            <a:extLst>
              <a:ext uri="{FF2B5EF4-FFF2-40B4-BE49-F238E27FC236}">
                <a16:creationId xmlns:a16="http://schemas.microsoft.com/office/drawing/2014/main" id="{84E78192-0E2D-FA5A-138B-B756D177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44D52-64F0-490A-990C-EEE213AF7093}" type="slidenum">
              <a:rPr lang="cs-CZ" altLang="cs-CZ" smtClean="0"/>
              <a:pPr>
                <a:spcBef>
                  <a:spcPct val="0"/>
                </a:spcBef>
              </a:pPr>
              <a:t>162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>
            <a:extLst>
              <a:ext uri="{FF2B5EF4-FFF2-40B4-BE49-F238E27FC236}">
                <a16:creationId xmlns:a16="http://schemas.microsoft.com/office/drawing/2014/main" id="{760DCC45-16E8-03B6-BB48-F48A988E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>
            <a:extLst>
              <a:ext uri="{FF2B5EF4-FFF2-40B4-BE49-F238E27FC236}">
                <a16:creationId xmlns:a16="http://schemas.microsoft.com/office/drawing/2014/main" id="{E0FCB362-538C-E1B5-D3B3-4937ED75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6180" name="Slide Number Placeholder 3">
            <a:extLst>
              <a:ext uri="{FF2B5EF4-FFF2-40B4-BE49-F238E27FC236}">
                <a16:creationId xmlns:a16="http://schemas.microsoft.com/office/drawing/2014/main" id="{BEE6A1B5-4965-2043-5DB7-48FD52761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C1E462-C35F-4E4D-B1B1-B4E89BA33119}" type="slidenum">
              <a:rPr lang="cs-CZ" altLang="en-US" b="0" baseline="0" smtClean="0">
                <a:latin typeface="Arial" panose="020B0604020202020204" pitchFamily="34" charset="0"/>
              </a:rPr>
              <a:pPr/>
              <a:t>163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>
            <a:extLst>
              <a:ext uri="{FF2B5EF4-FFF2-40B4-BE49-F238E27FC236}">
                <a16:creationId xmlns:a16="http://schemas.microsoft.com/office/drawing/2014/main" id="{7D6F7ABA-3134-C8D4-5C45-714312F6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>
            <a:extLst>
              <a:ext uri="{FF2B5EF4-FFF2-40B4-BE49-F238E27FC236}">
                <a16:creationId xmlns:a16="http://schemas.microsoft.com/office/drawing/2014/main" id="{CDCAE9FD-CC2A-7AD2-5577-4EE199CE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https://raft.github.io/slides/riconwest2013.pptx</a:t>
            </a:r>
          </a:p>
        </p:txBody>
      </p:sp>
      <p:sp>
        <p:nvSpPr>
          <p:cNvPr id="314372" name="Slide Number Placeholder 3">
            <a:extLst>
              <a:ext uri="{FF2B5EF4-FFF2-40B4-BE49-F238E27FC236}">
                <a16:creationId xmlns:a16="http://schemas.microsoft.com/office/drawing/2014/main" id="{EF4563B3-686D-C39B-D1BB-0E216EDB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E50309-AA68-4385-9A8F-713AB6F69C7A}" type="slidenum">
              <a:rPr lang="cs-CZ" altLang="en-US" b="0" baseline="0" smtClean="0">
                <a:latin typeface="Arial" panose="020B0604020202020204" pitchFamily="34" charset="0"/>
              </a:rPr>
              <a:pPr/>
              <a:t>170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>
            <a:extLst>
              <a:ext uri="{FF2B5EF4-FFF2-40B4-BE49-F238E27FC236}">
                <a16:creationId xmlns:a16="http://schemas.microsoft.com/office/drawing/2014/main" id="{86805267-F1B9-88BD-B9DC-687FA5A45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>
            <a:extLst>
              <a:ext uri="{FF2B5EF4-FFF2-40B4-BE49-F238E27FC236}">
                <a16:creationId xmlns:a16="http://schemas.microsoft.com/office/drawing/2014/main" id="{FAFA98F9-1239-7061-80BD-844E2F79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https://cwiki.apache.org/confluence/display/ZOOKEEPER/Zab+vs.+Paxos</a:t>
            </a:r>
          </a:p>
          <a:p>
            <a:endParaRPr lang="en-US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https://www.slideshare.net/FlavioJunqueira/zab-dsn2011-8493524</a:t>
            </a:r>
          </a:p>
          <a:p>
            <a:r>
              <a:rPr lang="en-US" altLang="en-US">
                <a:latin typeface="Arial" panose="020B0604020202020204" pitchFamily="34" charset="0"/>
              </a:rPr>
              <a:t>Zab: High-performance broadcast for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primary-backup systems</a:t>
            </a:r>
          </a:p>
          <a:p>
            <a:r>
              <a:rPr lang="pt-BR" altLang="en-US">
                <a:latin typeface="Arial" panose="020B0604020202020204" pitchFamily="34" charset="0"/>
              </a:rPr>
              <a:t>Flavio P. Junqueira, Benjamin C. Reed, and Marco Serafini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Vive La Difference: Paxos vs. Viewstamped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Replication vs. Zab</a:t>
            </a:r>
          </a:p>
          <a:p>
            <a:r>
              <a:rPr lang="en-US" altLang="en-US">
                <a:latin typeface="Arial" panose="020B0604020202020204" pitchFamily="34" charset="0"/>
              </a:rPr>
              <a:t>Robbert van Renesse, Nicolas Schiper, and Fred B. Schneider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Viewstamped Replication: A New Primary Copy Method to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Support Highly-Available Distributed Systems</a:t>
            </a:r>
          </a:p>
          <a:p>
            <a:r>
              <a:rPr lang="en-US" altLang="en-US">
                <a:latin typeface="Arial" panose="020B0604020202020204" pitchFamily="34" charset="0"/>
              </a:rPr>
              <a:t>Brian M. Oki</a:t>
            </a:r>
            <a:r>
              <a:rPr lang="cs-CZ" altLang="en-US">
                <a:latin typeface="Arial" panose="020B0604020202020204" pitchFamily="34" charset="0"/>
              </a:rPr>
              <a:t>, </a:t>
            </a:r>
            <a:r>
              <a:rPr lang="en-US" altLang="en-US">
                <a:latin typeface="Arial" panose="020B0604020202020204" pitchFamily="34" charset="0"/>
              </a:rPr>
              <a:t>Barbara H. Liskov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6420" name="Slide Number Placeholder 3">
            <a:extLst>
              <a:ext uri="{FF2B5EF4-FFF2-40B4-BE49-F238E27FC236}">
                <a16:creationId xmlns:a16="http://schemas.microsoft.com/office/drawing/2014/main" id="{C09A34B7-AD84-CFF4-3C6A-62741C10E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4A8B2-A194-4D57-B65D-AEB2F58299E8}" type="slidenum">
              <a:rPr lang="cs-CZ" altLang="cs-CZ" smtClean="0"/>
              <a:pPr>
                <a:spcBef>
                  <a:spcPct val="0"/>
                </a:spcBef>
              </a:pPr>
              <a:t>171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>
            <a:extLst>
              <a:ext uri="{FF2B5EF4-FFF2-40B4-BE49-F238E27FC236}">
                <a16:creationId xmlns:a16="http://schemas.microsoft.com/office/drawing/2014/main" id="{98D9D022-F9D8-7DCD-B21E-B14E7D808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>
            <a:extLst>
              <a:ext uri="{FF2B5EF4-FFF2-40B4-BE49-F238E27FC236}">
                <a16:creationId xmlns:a16="http://schemas.microsoft.com/office/drawing/2014/main" id="{BC789891-61F4-1163-FB12-8DA79686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8468" name="Slide Number Placeholder 3">
            <a:extLst>
              <a:ext uri="{FF2B5EF4-FFF2-40B4-BE49-F238E27FC236}">
                <a16:creationId xmlns:a16="http://schemas.microsoft.com/office/drawing/2014/main" id="{BC9EEF65-08AA-1B6C-2EDE-0CB1C2BBA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CFDCF-A5A0-450E-9CA5-EB7263D8D185}" type="slidenum">
              <a:rPr lang="cs-CZ" altLang="cs-CZ" smtClean="0"/>
              <a:pPr>
                <a:spcBef>
                  <a:spcPct val="0"/>
                </a:spcBef>
              </a:pPr>
              <a:t>172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235714-C9BB-5F31-60C8-C61F3F580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C9B6E-2B77-42FC-81ED-3B6DCDC20636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C0B87E-14AB-BC68-97B0-16AF409FA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DC3152-192E-507B-9E37-B7186136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>
            <a:extLst>
              <a:ext uri="{FF2B5EF4-FFF2-40B4-BE49-F238E27FC236}">
                <a16:creationId xmlns:a16="http://schemas.microsoft.com/office/drawing/2014/main" id="{2D8563BC-92BD-92D9-2610-D69A5C4CF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>
            <a:extLst>
              <a:ext uri="{FF2B5EF4-FFF2-40B4-BE49-F238E27FC236}">
                <a16:creationId xmlns:a16="http://schemas.microsoft.com/office/drawing/2014/main" id="{BEEEA64B-212B-0982-DA45-74342939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BigTable - Google analytics</a:t>
            </a:r>
          </a:p>
        </p:txBody>
      </p:sp>
      <p:sp>
        <p:nvSpPr>
          <p:cNvPr id="320516" name="Slide Number Placeholder 3">
            <a:extLst>
              <a:ext uri="{FF2B5EF4-FFF2-40B4-BE49-F238E27FC236}">
                <a16:creationId xmlns:a16="http://schemas.microsoft.com/office/drawing/2014/main" id="{04C5C1EE-DFD8-DBC3-EDF7-DA90C89F5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815F9-DF06-496A-A4CE-24532933F1E1}" type="slidenum">
              <a:rPr lang="cs-CZ" altLang="cs-CZ" smtClean="0"/>
              <a:pPr>
                <a:spcBef>
                  <a:spcPct val="0"/>
                </a:spcBef>
              </a:pPr>
              <a:t>173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19655FC-C84E-9984-5F6F-8E5B62C8F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47E1E-527C-4A62-A39F-D98B5C988504}" type="slidenum">
              <a:rPr lang="cs-CZ" altLang="cs-CZ" smtClean="0"/>
              <a:pPr>
                <a:spcBef>
                  <a:spcPct val="0"/>
                </a:spcBef>
              </a:pPr>
              <a:t>175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FB6AB94-4F10-B730-7E07-1435A68A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1CDAEEE-4079-C36B-BDFB-3D060F6DD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E318A9B-5DFF-2C55-638A-D1156CEB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8E64-F16F-4E75-B60B-90DC6AD77F38}" type="slidenum">
              <a:rPr lang="cs-CZ" altLang="cs-CZ" smtClean="0"/>
              <a:pPr>
                <a:spcBef>
                  <a:spcPct val="0"/>
                </a:spcBef>
              </a:pPr>
              <a:t>176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31AC012-BF4E-B1C4-1C9B-61B39F0FE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8B1C113-5C71-7321-38B1-3E9E3D0F8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1EC0F5A-46AE-D414-8603-B9FDD1E03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6C434-76F1-444A-BDD8-9DCA25A86AAA}" type="slidenum">
              <a:rPr lang="cs-CZ" altLang="cs-CZ" smtClean="0"/>
              <a:pPr>
                <a:spcBef>
                  <a:spcPct val="0"/>
                </a:spcBef>
              </a:pPr>
              <a:t>177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81101C0-64C3-6493-21AA-C324AD5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B6B54C5-4EB4-8493-B372-3824116EC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9A1723C-B659-31EF-511B-091CE2688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6372F-E8CC-4639-A692-60E916750F4A}" type="slidenum">
              <a:rPr lang="cs-CZ" altLang="cs-CZ" smtClean="0"/>
              <a:pPr>
                <a:spcBef>
                  <a:spcPct val="0"/>
                </a:spcBef>
              </a:pPr>
              <a:t>178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C9E4A-011F-9E90-6A4F-66DB80E67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06C909-A3AC-85A6-B30C-E871F587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6B6F1C-43B3-C738-0BDE-84582B914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90714-9649-4F1A-8687-CAC773245CA3}" type="slidenum">
              <a:rPr lang="cs-CZ" altLang="cs-CZ" smtClean="0"/>
              <a:pPr>
                <a:spcBef>
                  <a:spcPct val="0"/>
                </a:spcBef>
              </a:pPr>
              <a:t>179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E80ADE-D0DD-7C64-309E-A2276D820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F195110-2A2E-37D9-7570-7613F33AE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http://top500.org/lists/2015/06/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https://www.ibm.com/thought-leadership/summit-supercomputer/?cm_mmc=OSocial_Twitter-_-Systems_Systems+-+Cross-_-WW_WW-_-CHQ&amp;cm_mmca1=000019DR&amp;cm_mmca2=10001909&amp;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0C79D8D-02A2-1038-08B7-EE194322C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03B47-1759-42E3-9C9B-7031CA0C132E}" type="slidenum">
              <a:rPr lang="cs-CZ" altLang="cs-CZ" smtClean="0"/>
              <a:pPr>
                <a:spcBef>
                  <a:spcPct val="0"/>
                </a:spcBef>
              </a:pPr>
              <a:t>180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550508-DEC3-72A0-0D81-626BE9038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5FB08F0-AB8F-0AA4-FA62-F8C6979D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Zakl </a:t>
            </a:r>
            <a:r>
              <a:rPr lang="cs-CZ" altLang="cs-CZ">
                <a:latin typeface="Arial" panose="020B0604020202020204" pitchFamily="34" charset="0"/>
              </a:rPr>
              <a:t>Para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Bulej Sys architektury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294D55A-0CA4-5B72-E30B-EEE0BC1EB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18F4B3D-A29D-3266-BD6D-35F0176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AMD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A211ED7-6290-21E4-2742-E8664328F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EB154-4B0B-46C4-ACF4-84D22DDDB219}" type="slidenum">
              <a:rPr lang="cs-CZ" altLang="en-US" b="0" baseline="0" smtClean="0">
                <a:latin typeface="Arial" panose="020B0604020202020204" pitchFamily="34" charset="0"/>
              </a:rPr>
              <a:pPr/>
              <a:t>181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0D5C29E-E230-4A84-DAC8-BDE02D02D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23709-93A5-405A-8E09-12E6BF59C3B0}" type="slidenum">
              <a:rPr lang="cs-CZ" altLang="cs-CZ" smtClean="0"/>
              <a:pPr>
                <a:spcBef>
                  <a:spcPct val="0"/>
                </a:spcBef>
              </a:pPr>
              <a:t>182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7E2348B-C598-5FC3-DC08-8C6360383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E91908A-E8BF-8D4E-2276-422D680B9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Adv para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>
            <a:extLst>
              <a:ext uri="{FF2B5EF4-FFF2-40B4-BE49-F238E27FC236}">
                <a16:creationId xmlns:a16="http://schemas.microsoft.com/office/drawing/2014/main" id="{F208E68B-D681-BFFD-4FA0-24B4478F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>
            <a:extLst>
              <a:ext uri="{FF2B5EF4-FFF2-40B4-BE49-F238E27FC236}">
                <a16:creationId xmlns:a16="http://schemas.microsoft.com/office/drawing/2014/main" id="{9416D311-7060-3DEA-E61B-E7694331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RoCE </a:t>
            </a:r>
            <a:r>
              <a:rPr lang="en-US" altLang="cs-CZ">
                <a:latin typeface="Arial" panose="020B0604020202020204" pitchFamily="34" charset="0"/>
              </a:rPr>
              <a:t>- RDMA over Converged Ethernet</a:t>
            </a:r>
          </a:p>
          <a:p>
            <a:r>
              <a:rPr lang="en-US" altLang="cs-CZ">
                <a:latin typeface="Arial" panose="020B0604020202020204" pitchFamily="34" charset="0"/>
              </a:rPr>
              <a:t>Infiniband</a:t>
            </a: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https://en.wikipedia.org/wiki/RDMA_over_Converged_Ethernet</a:t>
            </a:r>
          </a:p>
        </p:txBody>
      </p:sp>
      <p:sp>
        <p:nvSpPr>
          <p:cNvPr id="323588" name="Slide Number Placeholder 3">
            <a:extLst>
              <a:ext uri="{FF2B5EF4-FFF2-40B4-BE49-F238E27FC236}">
                <a16:creationId xmlns:a16="http://schemas.microsoft.com/office/drawing/2014/main" id="{342AF39B-C213-A2E0-E657-EBA1F2D8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A98509-DFCF-4F2E-9168-C9FE5FA2F0E6}" type="slidenum">
              <a:rPr lang="cs-CZ" altLang="en-US" b="0" baseline="0" smtClean="0">
                <a:latin typeface="Arial" panose="020B0604020202020204" pitchFamily="34" charset="0"/>
              </a:rPr>
              <a:pPr/>
              <a:t>184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5D00302-A297-B1D2-5A75-DD857FF79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2515E-06FC-4D48-B2A4-1B57C1D47063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526652-0593-90B4-780A-DC12EEBF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79C753-AD65-50E5-6263-CBD5E778D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>
            <a:extLst>
              <a:ext uri="{FF2B5EF4-FFF2-40B4-BE49-F238E27FC236}">
                <a16:creationId xmlns:a16="http://schemas.microsoft.com/office/drawing/2014/main" id="{94302BFC-056D-33F5-2B1A-17FA0F6A1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>
            <a:extLst>
              <a:ext uri="{FF2B5EF4-FFF2-40B4-BE49-F238E27FC236}">
                <a16:creationId xmlns:a16="http://schemas.microsoft.com/office/drawing/2014/main" id="{CC7F631D-D7B9-4AB1-55CB-FBCA21D1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64" name="Slide Number Placeholder 3">
            <a:extLst>
              <a:ext uri="{FF2B5EF4-FFF2-40B4-BE49-F238E27FC236}">
                <a16:creationId xmlns:a16="http://schemas.microsoft.com/office/drawing/2014/main" id="{DF447107-0472-5BB6-8053-F09DA6C9A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27947E-DB1C-4CBE-9B46-33608BA0CA31}" type="slidenum">
              <a:rPr lang="cs-CZ" altLang="en-US" b="0" baseline="0" smtClean="0">
                <a:latin typeface="Arial" panose="020B0604020202020204" pitchFamily="34" charset="0"/>
              </a:rPr>
              <a:pPr/>
              <a:t>211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>
            <a:extLst>
              <a:ext uri="{FF2B5EF4-FFF2-40B4-BE49-F238E27FC236}">
                <a16:creationId xmlns:a16="http://schemas.microsoft.com/office/drawing/2014/main" id="{65870157-3AA8-7CC6-38A1-2881F692A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>
            <a:extLst>
              <a:ext uri="{FF2B5EF4-FFF2-40B4-BE49-F238E27FC236}">
                <a16:creationId xmlns:a16="http://schemas.microsoft.com/office/drawing/2014/main" id="{02C5A64F-6FFC-7999-9CDC-6E5D74A9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C6 - max id a kandidat</a:t>
            </a:r>
          </a:p>
        </p:txBody>
      </p:sp>
      <p:sp>
        <p:nvSpPr>
          <p:cNvPr id="358404" name="Slide Number Placeholder 3">
            <a:extLst>
              <a:ext uri="{FF2B5EF4-FFF2-40B4-BE49-F238E27FC236}">
                <a16:creationId xmlns:a16="http://schemas.microsoft.com/office/drawing/2014/main" id="{9B6080B9-1231-A579-CE75-00F3A1406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5387A9-8C84-407C-B39B-AC66CE7D2B6A}" type="slidenum">
              <a:rPr lang="cs-CZ" altLang="en-US" b="0" baseline="0" smtClean="0">
                <a:latin typeface="Arial" panose="020B0604020202020204" pitchFamily="34" charset="0"/>
              </a:rPr>
              <a:pPr/>
              <a:t>219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>
            <a:extLst>
              <a:ext uri="{FF2B5EF4-FFF2-40B4-BE49-F238E27FC236}">
                <a16:creationId xmlns:a16="http://schemas.microsoft.com/office/drawing/2014/main" id="{CDB7C760-E15F-2BE1-A63F-FC8C88D4D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>
            <a:extLst>
              <a:ext uri="{FF2B5EF4-FFF2-40B4-BE49-F238E27FC236}">
                <a16:creationId xmlns:a16="http://schemas.microsoft.com/office/drawing/2014/main" id="{A01DA7EF-33D6-3D7C-973A-29F3B097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1476" name="Slide Number Placeholder 3">
            <a:extLst>
              <a:ext uri="{FF2B5EF4-FFF2-40B4-BE49-F238E27FC236}">
                <a16:creationId xmlns:a16="http://schemas.microsoft.com/office/drawing/2014/main" id="{7A900714-DAAE-DE99-8C5B-9437B08FC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200492-3EAB-4DB8-BE00-0B3CA02729C7}" type="slidenum">
              <a:rPr lang="cs-CZ" altLang="en-US" b="0" baseline="0" smtClean="0">
                <a:latin typeface="Arial" panose="020B0604020202020204" pitchFamily="34" charset="0"/>
              </a:rPr>
              <a:pPr/>
              <a:t>221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>
            <a:extLst>
              <a:ext uri="{FF2B5EF4-FFF2-40B4-BE49-F238E27FC236}">
                <a16:creationId xmlns:a16="http://schemas.microsoft.com/office/drawing/2014/main" id="{D7CC26B5-8325-9924-70A1-9DA696C49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>
            <a:extLst>
              <a:ext uri="{FF2B5EF4-FFF2-40B4-BE49-F238E27FC236}">
                <a16:creationId xmlns:a16="http://schemas.microsoft.com/office/drawing/2014/main" id="{3E0C828C-C167-7167-EA14-DB086AC9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6596" name="Slide Number Placeholder 3">
            <a:extLst>
              <a:ext uri="{FF2B5EF4-FFF2-40B4-BE49-F238E27FC236}">
                <a16:creationId xmlns:a16="http://schemas.microsoft.com/office/drawing/2014/main" id="{91594C8B-26D0-405B-1ECE-576FD20C4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336B53-6825-4057-9102-70C4A5D953D6}" type="slidenum">
              <a:rPr lang="cs-CZ" altLang="en-US" b="0" baseline="0" smtClean="0">
                <a:latin typeface="Arial" panose="020B0604020202020204" pitchFamily="34" charset="0"/>
              </a:rPr>
              <a:pPr/>
              <a:t>225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D7B6F80E-AF2F-4CC3-B358-6D00475F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BF20A7C-C419-76AB-7E3E-122E7DB7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7C70444C-6A1A-4ED6-18E7-A81C69CE2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FAB879-3DA7-434B-A3F3-FF6D6A8FC967}" type="slidenum">
              <a:rPr lang="cs-CZ" altLang="en-US" b="0" baseline="0" smtClean="0">
                <a:latin typeface="Arial" panose="020B0604020202020204" pitchFamily="34" charset="0"/>
              </a:rPr>
              <a:pPr/>
              <a:t>227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>
            <a:extLst>
              <a:ext uri="{FF2B5EF4-FFF2-40B4-BE49-F238E27FC236}">
                <a16:creationId xmlns:a16="http://schemas.microsoft.com/office/drawing/2014/main" id="{94D6EB59-54F6-8040-174E-77F37A022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>
            <a:extLst>
              <a:ext uri="{FF2B5EF4-FFF2-40B4-BE49-F238E27FC236}">
                <a16:creationId xmlns:a16="http://schemas.microsoft.com/office/drawing/2014/main" id="{BEB2BF90-F9B7-82B6-628A-40D5435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9908" name="Slide Number Placeholder 3">
            <a:extLst>
              <a:ext uri="{FF2B5EF4-FFF2-40B4-BE49-F238E27FC236}">
                <a16:creationId xmlns:a16="http://schemas.microsoft.com/office/drawing/2014/main" id="{506A1720-0B61-DDB2-09FA-569059843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892600-1194-4044-9F0D-C80438B5858B}" type="slidenum">
              <a:rPr lang="cs-CZ" altLang="en-US" b="0" baseline="0" smtClean="0">
                <a:latin typeface="Arial" panose="020B0604020202020204" pitchFamily="34" charset="0"/>
              </a:rPr>
              <a:pPr/>
              <a:t>230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>
            <a:extLst>
              <a:ext uri="{FF2B5EF4-FFF2-40B4-BE49-F238E27FC236}">
                <a16:creationId xmlns:a16="http://schemas.microsoft.com/office/drawing/2014/main" id="{3A338168-470E-0A13-66C6-6882C411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>
            <a:extLst>
              <a:ext uri="{FF2B5EF4-FFF2-40B4-BE49-F238E27FC236}">
                <a16:creationId xmlns:a16="http://schemas.microsoft.com/office/drawing/2014/main" id="{D5B12F7D-48CA-03CC-969F-0EC19ADE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4004" name="Slide Number Placeholder 3">
            <a:extLst>
              <a:ext uri="{FF2B5EF4-FFF2-40B4-BE49-F238E27FC236}">
                <a16:creationId xmlns:a16="http://schemas.microsoft.com/office/drawing/2014/main" id="{B3843B1B-59DF-58A8-924F-1538E781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20974A-6B0F-40E0-AD00-29CAAC7903EA}" type="slidenum">
              <a:rPr lang="cs-CZ" altLang="en-US" b="0" baseline="0" smtClean="0">
                <a:latin typeface="Arial" panose="020B0604020202020204" pitchFamily="34" charset="0"/>
              </a:rPr>
              <a:pPr/>
              <a:t>233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>
            <a:extLst>
              <a:ext uri="{FF2B5EF4-FFF2-40B4-BE49-F238E27FC236}">
                <a16:creationId xmlns:a16="http://schemas.microsoft.com/office/drawing/2014/main" id="{3E6F3EE7-6318-61EC-95A7-2D85F8902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>
            <a:extLst>
              <a:ext uri="{FF2B5EF4-FFF2-40B4-BE49-F238E27FC236}">
                <a16:creationId xmlns:a16="http://schemas.microsoft.com/office/drawing/2014/main" id="{AD557518-6DC7-D99D-6325-09DDC1E0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VMware Vmotion</a:t>
            </a:r>
          </a:p>
          <a:p>
            <a:r>
              <a:rPr lang="en-US" altLang="en-US">
                <a:latin typeface="Arial" panose="020B0604020202020204" pitchFamily="34" charset="0"/>
              </a:rPr>
              <a:t>host migration - virtual disks remain in the same storage</a:t>
            </a:r>
          </a:p>
          <a:p>
            <a:r>
              <a:rPr lang="en-US" altLang="en-US">
                <a:latin typeface="Arial" panose="020B0604020202020204" pitchFamily="34" charset="0"/>
              </a:rPr>
              <a:t>host + datastore - migr both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7076" name="Slide Number Placeholder 3">
            <a:extLst>
              <a:ext uri="{FF2B5EF4-FFF2-40B4-BE49-F238E27FC236}">
                <a16:creationId xmlns:a16="http://schemas.microsoft.com/office/drawing/2014/main" id="{08840D61-0BEF-1B97-0D39-2C9B5E1F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820CC6-E413-47A9-AFAC-56825D182D9A}" type="slidenum">
              <a:rPr lang="cs-CZ" altLang="en-US" b="0" baseline="0" smtClean="0">
                <a:latin typeface="Arial" panose="020B0604020202020204" pitchFamily="34" charset="0"/>
              </a:rPr>
              <a:pPr/>
              <a:t>235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D3B1387-ECA7-1102-2628-4CB840835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89F90-6D58-4D15-950B-33348E42587C}" type="slidenum">
              <a:rPr lang="cs-CZ" altLang="cs-CZ" smtClean="0"/>
              <a:pPr>
                <a:spcBef>
                  <a:spcPct val="0"/>
                </a:spcBef>
              </a:pPr>
              <a:t>239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C174A0-AC75-19C0-49B6-53C7F9461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092524-610F-2ACF-C4BD-6FCEDF1C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29077DE-AD64-B9C0-0540-5060C7866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EF44C-D0C2-4EE0-A582-110034C12E17}" type="slidenum">
              <a:rPr lang="cs-CZ" altLang="cs-CZ" smtClean="0"/>
              <a:pPr>
                <a:spcBef>
                  <a:spcPct val="0"/>
                </a:spcBef>
              </a:pPr>
              <a:t>240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947BFF5-4D26-7985-EE9A-02684B256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6B7892C-0919-6329-68A1-8DF87AB1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8D4C6DC-56D6-90DF-575A-915B34CC6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7CCEC-0D6D-4C67-A2D4-A6F8225D9F97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E64DA9-5B4D-1DBE-6A31-C13E4130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D20629B-330F-B40F-4ECF-ACAA7CBB3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3CDFD63-7BFE-B388-9F3B-DF493FB76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A50B2-A2E7-41D9-A000-EC605FDEA09C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1A5AC02-8B11-77DF-D92C-64ED62D20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E363531-2EE7-4F14-F5D3-1FA28F585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Transact TCP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TCP/FO (TFO) = T/TCP + security - </a:t>
            </a:r>
            <a:r>
              <a:rPr lang="en-US" altLang="en-US">
                <a:latin typeface="Arial" panose="020B0604020202020204" pitchFamily="34" charset="0"/>
              </a:rPr>
              <a:t>cryptographic cookie stored on the client and set upon the initial connection with the server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Fast Local Internet Protocol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Versatile Message Transfer Protocol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BEFACAC-45E4-0556-1FCC-E32E93B6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4523B-10E3-4466-BBDC-A8A402187BF0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885141A-6894-786F-0C69-A9CF0F514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4A428C2-E55B-D675-CC5E-B9096618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 err="1">
                <a:latin typeface="Arial" panose="020B0604020202020204" pitchFamily="34" charset="0"/>
              </a:rPr>
              <a:t>Poc</a:t>
            </a:r>
            <a:r>
              <a:rPr lang="en-US" altLang="cs-CZ" dirty="0">
                <a:latin typeface="Arial" panose="020B0604020202020204" pitchFamily="34" charset="0"/>
              </a:rPr>
              <a:t> site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7D153A8-110B-6436-C1BC-60323CFCC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2300B-B103-4923-BB9C-CE020DE3D61F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912B20F-752E-77C3-0778-C1E18E4E7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DD05E60-F867-B461-3431-8A9C1068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7C9014B-2746-BA40-2728-B9BEA860A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AAFC9-9A67-4E0A-85FB-AC14FC355C27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5D23D9-D7B2-A009-8F12-54EBDB300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0A51A9F-26E5-DF90-E91C-26E240103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F1B985D-03A7-278A-E203-4471016D2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8157F-2B5A-4332-9BC3-14D4931F0CFA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1895C8-BA79-DB3C-3607-730F42DAC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CE4089C-1270-1D24-5425-DFB45196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3DBD140-737B-E48E-EADD-7585BC4E7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7710E-20C7-4179-9440-266EBCF267DC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7E91763-3409-59C2-EBA2-40D1FF4E9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1053B5A-AD71-B9C3-FA08-F74128CD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E572BF0-D2DA-3F62-C43E-0EB0E80F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79961-2D40-44C3-B887-8A72BFA9C0BF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90D81DA-5ADD-FAB0-1892-4B2687E9E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5B4169-4522-A2E2-A450-6BE31393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768651-C441-F1E5-E788-D26CAE1D8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3EA603-A98D-4B46-9E94-7A6E048E3600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6A4383-DA0C-747C-2C8C-01E38B0D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9E47EA1-04E4-6414-39D0-95D4D36DA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5D1759B-D2F0-5F70-0C38-E6D52AA06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38814-E33C-4507-9399-BAF001D7C4C4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1F239C6-57B5-914A-AF98-A553CC3D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419F1BE-0DF0-4F48-B079-998D5718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C2DE7A7-A6B1-80A4-2BB6-92CEDB9EE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F26E9-4445-4A37-ABA5-3387E1B63C9A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2AA0D34-004B-F383-EC69-FBD55AADB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7D028D7-EC09-929B-CC8B-D405A5A1F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0A747D0-8BC6-618C-1ABD-4AAA78D1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EE2D0-E377-4867-9CC4-ED536A9F6CEA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C6EF9ED-1AE4-FE93-08E8-F7C02EB98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79B68C0-5043-158E-CF1B-2924A7FBE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F82B3F4-86F0-E2D1-C5F5-E58B7568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A2A41-AC0E-40F4-AC15-5F976C39D3EA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420373A-977D-84E6-B347-2D11EDBE0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87E3975-5F22-8CF7-49EB-E526973C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A5E84F-CDD9-629D-0423-8FC36E19A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78D42-3CB5-4D96-BC29-0B371F94A5B4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4A082E1-C9F3-1BA4-C943-CD9BA5096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8656DC4-52A8-602A-F3C3-41B3FC782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A46B69-85EC-2F55-887D-3B242C2B2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9E08E-36D7-4CAF-8B99-7ABC3272C72E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C882604-084A-BBDF-5A67-1C25F2EF8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765FB12-2B72-9E6C-6BEE-B35D4A0AB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AC841A7-765E-6BF0-26CB-9DE563585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A0C4-F953-4837-BFB5-FEB0A40A753F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8724A3E-AC0E-8B1C-F9A7-FCFF090F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FDCE9C2-D278-C437-FD0D-91DA4FA3D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25C36DF-8879-B83B-FA3B-32DFBF9C2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C5BDE-94AC-48BA-A9DC-8B8E542E37DE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4A1D1D-76CF-9C45-5057-4B13CFCC6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DF0E479-8F6C-44B8-E83F-D34D2B8D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2500F01-4560-5769-E271-E2E5A135E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EFDA8B27-4412-B069-9BD4-45AEBBA2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protobufs - 01 internal, 08 public</a:t>
            </a:r>
          </a:p>
          <a:p>
            <a:r>
              <a:rPr lang="en-US" altLang="en-US">
                <a:latin typeface="Arial" panose="020B0604020202020204" pitchFamily="34" charset="0"/>
              </a:rPr>
              <a:t>cereal header only, better than boost serialization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961B067-12BA-C090-E4F9-4068F3B88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984C3E-0AEA-4A26-A5CA-32702C268B63}" type="slidenum">
              <a:rPr lang="cs-CZ" altLang="en-US" b="0" baseline="0" smtClean="0">
                <a:latin typeface="Arial" panose="020B0604020202020204" pitchFamily="34" charset="0"/>
              </a:rPr>
              <a:pPr/>
              <a:t>33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5D529BD3-5263-5F7C-359A-62C40B2D1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6D430CAD-EB32-E53E-0529-B40D9ED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IBM WebSphere M</a:t>
            </a:r>
            <a:r>
              <a:rPr lang="en-US" altLang="cs-CZ">
                <a:latin typeface="Arial" panose="020B0604020202020204" pitchFamily="34" charset="0"/>
              </a:rPr>
              <a:t>Q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0C85079-7DA9-90DC-080A-F5A53F869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C3D9C-E824-498B-A388-7C1B50217ED7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32F32CF-DD8F-0630-B444-9B42319CE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041C-1C44-4EBC-BE7B-7C015C47C3A9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FAE320D-678C-0D42-2B25-425E15D62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82EEB07-23AD-4676-DA4F-4F3E93A5E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8F38E53-A5B3-8615-266D-25403F4C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A82E9-3213-4671-A180-D0868BA0598F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52C26AF-D06F-5F2E-FDFE-C3D520D39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5C6D047-35AC-9910-D16C-8AD8889CE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F166566-C8F6-0C27-D943-B87760786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8F5B6-C004-4507-9592-174CFD279A59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323F37E-09C7-5D83-5F21-18FB5D8F6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AB8C553-DE85-5CD4-A421-493D1D325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58BC217-4830-6913-BCA5-76EF9F712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BB0F8-70B9-4CF4-A66C-A12073402531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00A5AD4-6EBC-6F70-634E-DA8EEB09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6644CBA-A81F-D643-FC1C-D4FB09A25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15FD608-3C75-F164-F5B9-1F3DCF0D8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EA6AC-ACF5-483F-BA4F-06F361C8E01F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96B6E48-7EAE-C298-1B79-B8E4C6C8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FD66A1-4FC0-DD88-11ED-2C9FD41A6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0ECCB48-CF0D-6D1E-EB29-BFFF541C8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46C3A-D2F6-4515-8C61-EA912ED7E2CE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7859B4A-09CA-4A0B-FCAE-878F762EA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2D74AD7-112D-8D52-AFD1-1E6C53962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D886DBAC-1559-9890-566B-0D27FAB17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F3B9D-8EFF-4E86-935A-A9FACC76362F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017F932-0ABE-76F6-8AC5-D1E11490F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1AB17D8-0E2C-D139-3A4E-A633140F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https://en.wikipedia.org/wiki/Intersection_algorithm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7EE10EC-D079-898B-6038-70D993112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01C2E-38BB-4185-975A-7A107933E8E9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3FB697F-05D0-3EA6-0456-A4E5C2A7F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0BDDC50-6520-F7EB-EF07-F651AC7C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0980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F631DFA-6142-F257-DDDF-8631F93C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CD2A3-5D47-4C6E-8018-D2B0EC60F294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BF5CBB3-9491-0D2E-E691-D163C5B79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91EA72A-4211-3437-E095-654F5AA1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51320E2-94D6-E28C-F904-E264FA3D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B01AA-5612-41B8-B97A-A06134CF5C87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4424E52-39AF-0014-4F88-E57FF64AC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0730140-738D-6265-C727-201A9469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CB52DF9-EB53-C8C2-8491-D61F8C46A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2A4FC-7EB2-450F-8334-5AF493D482C8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E184F9B-B6CD-FF94-8D6C-7BD9C6D57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F90C1CF-3E55-0E6E-0BCB-E3CC60B3B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7CF536-0FCC-CC33-E38E-B4A6A44FA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288F9-910E-40FC-A680-16EB447925B9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207CEE-F804-44C7-AE2B-EEC4379DE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1460A0F3-B06C-9ADB-F532-D1019C69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Nak = Nack = Negative ACK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DF7B7E5-C390-AB49-28ED-9CD8677C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53F89-0E56-45AF-8A05-B0FD9A958F5B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AD6029E-C93B-6855-0AAD-C66215043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C8C87EB0-0D61-613D-B3EC-FCBD32771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2DDA655-BE92-D075-85CB-EF0B9627D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6F19-6242-4939-82A8-2719456480E3}" type="slidenum">
              <a:rPr lang="cs-CZ" altLang="cs-CZ" smtClean="0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F9D78136-CF72-583E-3B0C-A7143B646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B454CD9-57C9-58C7-033E-E76D35ABB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6DAA926-B26B-92C6-1A43-08B894563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945C-845D-4D88-B5C7-6D6E1F8C6F90}" type="slidenum">
              <a:rPr lang="cs-CZ" altLang="cs-CZ" smtClean="0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7DB6EC5-A71D-F8CE-C8C0-A18D65ADA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582803F-72C1-496C-413B-851F701D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7676B42-FA55-7118-D374-F198FC8BB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9DD1C-E6F0-4D7A-BC95-98028811C78F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E2B5184-76E1-FEBD-EF60-6A1C4E767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C543EA4-FD22-F79D-6886-88C46A426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Bureaucratic ordering = sequencer-based </a:t>
            </a:r>
            <a:r>
              <a:rPr lang="en-US" altLang="cs-CZ" b="1" dirty="0">
                <a:latin typeface="Arial" panose="020B0604020202020204" pitchFamily="34" charset="0"/>
              </a:rPr>
              <a:t>total order </a:t>
            </a:r>
            <a:r>
              <a:rPr lang="en-US" altLang="cs-CZ" b="0" dirty="0">
                <a:latin typeface="Arial" panose="020B0604020202020204" pitchFamily="34" charset="0"/>
              </a:rPr>
              <a:t>broadcast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3084A53-C251-FB1D-66A3-64FC7E884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17B14-E549-4C49-8298-7F257F07100A}" type="slidenum">
              <a:rPr lang="cs-CZ" altLang="cs-CZ" smtClean="0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E8EA0B-83D3-EA3D-BF49-44551D85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7461F45-C840-711A-6345-C74B6571B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5BCF4E3-32E1-924C-036D-DE5FA11B7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48D30-675D-42B0-A423-662AEBC6D240}" type="slidenum">
              <a:rPr lang="cs-CZ" altLang="cs-CZ" smtClean="0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300F6B4-E4BE-944B-52FE-40C78B440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BF4303E0-8664-2512-D300-B3195145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DB24F6-2029-BCD0-BEF5-3250C25EB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4F316-13C2-4528-9DA6-6CEB1466B119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0817B0-3FDB-B30E-5AB7-1ECF6EF08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CE48F5-5431-86A7-FF11-99BB6785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408FC9A-ECD8-BCCB-7CD1-546A6B24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E35B2-BD3F-4814-B0F8-4AD2FD300D38}" type="slidenum">
              <a:rPr lang="cs-CZ" altLang="cs-CZ" smtClean="0"/>
              <a:pPr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E37E1CB5-6ADF-5DAC-BD22-0C39022FE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3F7B7D92-00B8-6657-656E-DA3407323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Set S1..SN called </a:t>
            </a:r>
            <a:r>
              <a:rPr lang="en-US" altLang="cs-CZ" b="1" dirty="0">
                <a:latin typeface="Arial" panose="020B0604020202020204" pitchFamily="34" charset="0"/>
              </a:rPr>
              <a:t>coterie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D5862937-6FBA-197A-B00B-6C9F32BDB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9D030-B857-434A-9BB7-D66FFA8C1C02}" type="slidenum">
              <a:rPr lang="cs-CZ" altLang="cs-CZ" smtClean="0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BBD083D-B2AD-61E8-FD08-FB183B8B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B43DCB4-70F8-CBE8-2256-9649F02C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How large to make D and K and preserver fairness and other properties?</a:t>
            </a:r>
          </a:p>
          <a:p>
            <a:pPr eaLnBrk="1" hangingPunct="1"/>
            <a:endParaRPr lang="en-US" altLang="cs-CZ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We use as many processors as voting districts: M=N</a:t>
            </a:r>
          </a:p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Maximum N=(D-1)K + 1, i.e.,  (D-1)K other voting districts + 1 voting district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E22BD9-3AFE-CCDC-7BBE-F29612DF2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02EF0-65D7-49B2-AB67-EA9E00612293}" type="slidenum">
              <a:rPr lang="cs-CZ" altLang="cs-CZ" smtClean="0"/>
              <a:pPr>
                <a:spcBef>
                  <a:spcPct val="0"/>
                </a:spcBef>
              </a:pPr>
              <a:t>57</a:t>
            </a:fld>
            <a:endParaRPr lang="cs-CZ" altLang="cs-CZ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FCC533ED-5505-8879-813B-14799342E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0E45EBB-41FA-07B6-29A8-41849A9A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A58D221E-1E81-533C-1DF4-F27EC8322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89E06-1B13-432C-93AE-7ECDA7B229B9}" type="slidenum">
              <a:rPr lang="cs-CZ" altLang="cs-CZ" smtClean="0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C4C94A4-727D-1334-A0F3-1D55AFEE0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D47251F2-D3B3-D06B-B84B-3ECE8227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EC26-DD0C-F91B-B3A6-1FD74542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4E696957-E815-D79F-AF17-365A0415C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5827A-7F45-444C-8F1E-86336264D7D1}" type="slidenum">
              <a:rPr lang="cs-CZ" altLang="cs-CZ" smtClean="0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C41B538B-74AB-C27C-05CE-A1C000500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48E68A52-AB52-83FB-EDDC-D10747EBB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yD</a:t>
            </a:r>
            <a:r>
              <a:rPr lang="cs-CZ" altLang="cs-CZ" dirty="0">
                <a:latin typeface="Arial" panose="020B0604020202020204" pitchFamily="34" charset="0"/>
              </a:rPr>
              <a:t> – </a:t>
            </a:r>
            <a:r>
              <a:rPr lang="en-US" altLang="cs-CZ" dirty="0">
                <a:latin typeface="Arial" panose="020B0604020202020204" pitchFamily="34" charset="0"/>
              </a:rPr>
              <a:t>y requests D</a:t>
            </a:r>
          </a:p>
        </p:txBody>
      </p:sp>
    </p:spTree>
    <p:extLst>
      <p:ext uri="{BB962C8B-B14F-4D97-AF65-F5344CB8AC3E}">
        <p14:creationId xmlns:p14="http://schemas.microsoft.com/office/powerpoint/2010/main" val="2436915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D8C12368-F9B7-7812-070D-9ABE997AE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9C46D-D0A8-4C18-8536-A26C5766FC15}" type="slidenum">
              <a:rPr lang="cs-CZ" altLang="cs-CZ" smtClean="0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20E305F-80DF-4606-D788-89A1006E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42748725-D5E8-8923-3447-E745F09F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AFEC240-F056-CA7E-9443-53B8BA887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AD90D-0CC1-4238-951E-ED907685155D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25F1A03-DC3F-E247-14B1-71E793105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6DB523B-F872-008E-B0B7-E9C4C737C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yD</a:t>
            </a:r>
            <a:r>
              <a:rPr lang="cs-CZ" altLang="cs-CZ" dirty="0">
                <a:latin typeface="Arial" panose="020B0604020202020204" pitchFamily="34" charset="0"/>
              </a:rPr>
              <a:t> - y </a:t>
            </a:r>
            <a:r>
              <a:rPr lang="cs-CZ" altLang="cs-CZ" dirty="0" err="1">
                <a:latin typeface="Arial" panose="020B0604020202020204" pitchFamily="34" charset="0"/>
              </a:rPr>
              <a:t>zada</a:t>
            </a:r>
            <a:r>
              <a:rPr lang="cs-CZ" altLang="cs-CZ" dirty="0">
                <a:latin typeface="Arial" panose="020B0604020202020204" pitchFamily="34" charset="0"/>
              </a:rPr>
              <a:t> D o povoleni</a:t>
            </a:r>
            <a:endParaRPr lang="en-US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75EE6F7-B0D6-109A-D7ED-53AA646B8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D46B6-2751-4C1F-8C55-3787CFFB9B8D}" type="slidenum">
              <a:rPr lang="cs-CZ" altLang="cs-CZ" smtClean="0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D38ECEE-8AA4-3C01-3B27-2E8F65452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351ACB5-EC07-924A-2D35-E22A772F9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10B08B0-BFC1-C418-0E0B-42DB43D64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AC7CF-7D30-4890-948E-448586FAC5AA}" type="slidenum">
              <a:rPr lang="cs-CZ" altLang="cs-CZ" smtClean="0"/>
              <a:pPr>
                <a:spcBef>
                  <a:spcPct val="0"/>
                </a:spcBef>
              </a:pPr>
              <a:t>63</a:t>
            </a:fld>
            <a:endParaRPr lang="cs-CZ" altLang="cs-CZ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CE2B12F5-7A4E-6778-2FD8-F36B82C43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0DA53CA9-F997-6EA8-7F0F-AFA0D7808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FAF69AAF-1B48-5B2A-3A93-267F4F099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A573F-8D6A-4BFC-B9B7-0BD75C9BB7F4}" type="slidenum">
              <a:rPr lang="cs-CZ" altLang="cs-CZ" smtClean="0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B931CFAD-8CC0-75FC-7997-5C88F70BD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A33512E-C207-26D6-6234-1F1DC4C77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5D3125-3E89-C0F9-F914-880A5EB22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B8AB8-0249-4328-AF1B-C3DD30FA4E0C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98982B-0790-1AA5-5A66-BCB8F2F9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CB8A047-DC8B-3273-51FA-D338B27C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E4EAA138-B21E-C749-08A7-953D8BFAF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1643-4CE0-4B76-B5F8-2A3473191B42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8F2F5DE-349E-F29F-ABD5-646D41CE8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19D7873-39F1-6A0C-7DCF-4F9656F92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9C836119-D332-623B-C69E-5D6D7FF89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45FB6-A3A7-4376-929F-43176B971644}" type="slidenum">
              <a:rPr lang="cs-CZ" altLang="cs-CZ" smtClean="0"/>
              <a:pPr>
                <a:spcBef>
                  <a:spcPct val="0"/>
                </a:spcBef>
              </a:pPr>
              <a:t>66</a:t>
            </a:fld>
            <a:endParaRPr lang="cs-CZ" altLang="cs-CZ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EA22F14F-BBDF-CCEE-DD5F-D05D868BD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0EF29CC8-2533-C7F5-FF44-9B054582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E1C6F93F-2697-0336-8924-B04448418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5B828-AB4D-4B49-B07C-228435DD1EA0}" type="slidenum">
              <a:rPr lang="cs-CZ" altLang="cs-CZ" smtClean="0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34CF14B-1487-1C7A-E9E7-766C07C6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591A8919-E2E9-4D40-D0FC-8FA5F571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6DE78137-C05E-444F-C1C8-78C601EE1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EDE4D-CE35-46BC-9644-40CC1AC52433}" type="slidenum">
              <a:rPr lang="cs-CZ" altLang="cs-CZ" smtClean="0"/>
              <a:pPr>
                <a:spcBef>
                  <a:spcPct val="0"/>
                </a:spcBef>
              </a:pPr>
              <a:t>69</a:t>
            </a:fld>
            <a:endParaRPr lang="cs-CZ" altLang="cs-CZ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4EC8109-10F3-D8FD-CC55-180411C7F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0B804629-6108-FCB9-2EBC-6CB858172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C135DA4A-FAA6-E9B7-488B-5A4FF82D8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5D692-874E-4106-B0DC-DA42347AFDC7}" type="slidenum">
              <a:rPr lang="cs-CZ" altLang="cs-CZ" smtClean="0"/>
              <a:pPr>
                <a:spcBef>
                  <a:spcPct val="0"/>
                </a:spcBef>
              </a:pPr>
              <a:t>70</a:t>
            </a:fld>
            <a:endParaRPr lang="cs-CZ" altLang="cs-CZ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7B28204-2BA6-CD76-923A-B00FF8E87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DE6B9DC-75DC-1E55-6A30-60B0C207C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BEB50E58-3BF9-D23C-3599-65CBB8D7F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A88B9-11B2-4674-9213-D08A6528C966}" type="slidenum">
              <a:rPr lang="cs-CZ" altLang="cs-CZ" smtClean="0"/>
              <a:pPr>
                <a:spcBef>
                  <a:spcPct val="0"/>
                </a:spcBef>
              </a:pPr>
              <a:t>71</a:t>
            </a:fld>
            <a:endParaRPr lang="cs-CZ" altLang="cs-CZ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A555D9D-1E16-67AE-E8F7-5924862F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91896A26-17E1-6E21-F65E-B3FC917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C5D99B4-71CE-E69F-9E83-8B88DB09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748D0-513D-4043-B4D0-E48276EE38CB}" type="slidenum">
              <a:rPr lang="cs-CZ" altLang="cs-CZ" smtClean="0"/>
              <a:pPr>
                <a:spcBef>
                  <a:spcPct val="0"/>
                </a:spcBef>
              </a:pPr>
              <a:t>72</a:t>
            </a:fld>
            <a:endParaRPr lang="cs-CZ" altLang="cs-CZ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554065B-6526-B10A-5B1B-D7831FB01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028FECB2-4A08-8263-E881-607B3A1C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673E4F7D-C329-6798-51E8-2F8AB180D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73256E3-83D7-7A3C-3135-839A17AF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 &lt;= 2^k ma byt ostra nerovnost d &lt; 2^k</a:t>
            </a: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21C573A5-B76D-9644-4CE9-D29C6757E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3E7C7F-B71B-4919-87F2-B63164B2C60F}" type="slidenum">
              <a:rPr lang="cs-CZ" altLang="en-US" b="0" baseline="0" smtClean="0">
                <a:latin typeface="Arial" panose="020B0604020202020204" pitchFamily="34" charset="0"/>
              </a:rPr>
              <a:pPr/>
              <a:t>74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736A4D76-0403-04A8-577F-AA5527A8D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97A2E-9FA2-4FC0-8261-34120CDE4A57}" type="slidenum">
              <a:rPr lang="cs-CZ" altLang="cs-CZ" smtClean="0"/>
              <a:pPr>
                <a:spcBef>
                  <a:spcPct val="0"/>
                </a:spcBef>
              </a:pPr>
              <a:t>77</a:t>
            </a:fld>
            <a:endParaRPr lang="cs-CZ" altLang="cs-CZ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81A70C31-297E-E432-0ED6-646A4825F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A23DF754-6673-3706-BEDA-99A8073F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2A6CA74B-7616-8E0B-112C-0BF5D4C5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AEABA-2347-4982-868F-5F467C07510B}" type="slidenum">
              <a:rPr lang="cs-CZ" altLang="cs-CZ" smtClean="0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79763CE-84C8-5ACC-505F-12F64E6E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1608790C-94E9-83E4-4F66-D414E3E9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38BF46-BE62-B060-46B5-A622F960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004A9-B023-49CD-B20A-7528947F4C9E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AAFAC0-D1BF-2616-73DA-615B404E8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DDE51E6-FA8E-806D-DDB4-6A12018B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4D0640F6-CCAB-05B3-BC84-962C16666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6EBB3-66E0-4B65-83E8-2A1C637DA4AD}" type="slidenum">
              <a:rPr lang="cs-CZ" altLang="cs-CZ" smtClean="0"/>
              <a:pPr>
                <a:spcBef>
                  <a:spcPct val="0"/>
                </a:spcBef>
              </a:pPr>
              <a:t>79</a:t>
            </a:fld>
            <a:endParaRPr lang="cs-CZ" altLang="cs-CZ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367FD19-312D-044D-E21F-0B2534F3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47D6EA6-A051-F689-6E03-D4443BF9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0485B09-E039-209A-271B-E4C8D1B6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6FBC52-0511-435D-97BB-A7DF415E386F}" type="slidenum">
              <a:rPr lang="cs-CZ" altLang="cs-CZ" smtClean="0"/>
              <a:pPr>
                <a:spcBef>
                  <a:spcPct val="0"/>
                </a:spcBef>
              </a:pPr>
              <a:t>81</a:t>
            </a:fld>
            <a:endParaRPr lang="cs-CZ" altLang="cs-CZ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754B5145-9D78-CCB7-A93C-14DE86EDB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173A7DC-6C1A-D0A5-AF94-0C1B3095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1C19D728-9917-1E71-7B93-027C0EDB8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1169C-9A6A-41AF-8416-D91D90000AEC}" type="slidenum">
              <a:rPr lang="cs-CZ" altLang="cs-CZ" smtClean="0"/>
              <a:pPr>
                <a:spcBef>
                  <a:spcPct val="0"/>
                </a:spcBef>
              </a:pPr>
              <a:t>82</a:t>
            </a:fld>
            <a:endParaRPr lang="cs-CZ" altLang="cs-CZ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4BF84E-4321-592D-0A09-1FCA99F6C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94E2A8A1-AB23-89C8-6AB8-1512A9090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8B114ABB-4AB1-1F84-2FBF-4D2BEBB59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AEA1B-A0A9-4BB0-9703-BF181069730B}" type="slidenum">
              <a:rPr lang="cs-CZ" altLang="cs-CZ" smtClean="0"/>
              <a:pPr>
                <a:spcBef>
                  <a:spcPct val="0"/>
                </a:spcBef>
              </a:pPr>
              <a:t>83</a:t>
            </a:fld>
            <a:endParaRPr lang="cs-CZ" altLang="cs-CZ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F8DFE1E9-F39D-19C0-0BA5-89F487C4D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51B34EB-7FA5-39EE-38A7-F472EE73E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1D70CBDF-3403-4CB5-6FFC-CF17CBA00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EEBB9-4416-466A-8C5E-60E760D900B6}" type="slidenum">
              <a:rPr lang="cs-CZ" altLang="cs-CZ" smtClean="0"/>
              <a:pPr>
                <a:spcBef>
                  <a:spcPct val="0"/>
                </a:spcBef>
              </a:pPr>
              <a:t>84</a:t>
            </a:fld>
            <a:endParaRPr lang="cs-CZ" altLang="cs-CZ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865B2E45-BCDC-7126-359B-5041239A7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1349FE12-E6AA-55FE-BDA5-9C128E05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D5D22C7E-1470-53E5-7177-4F8313A29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B0762-B2BE-44FB-89F9-BEBFAE19EE2C}" type="slidenum">
              <a:rPr lang="cs-CZ" altLang="cs-CZ" smtClean="0"/>
              <a:pPr>
                <a:spcBef>
                  <a:spcPct val="0"/>
                </a:spcBef>
              </a:pPr>
              <a:t>85</a:t>
            </a:fld>
            <a:endParaRPr lang="cs-CZ" altLang="cs-CZ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59763EA-162E-2CA7-3546-5EB76C92E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4B3AB206-6F56-72C0-102E-D4E2BFF7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046BF295-D643-9859-793F-B73210B70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F948E-EE1F-45D3-8253-55A68F93475F}" type="slidenum">
              <a:rPr lang="cs-CZ" altLang="cs-CZ" smtClean="0"/>
              <a:pPr>
                <a:spcBef>
                  <a:spcPct val="0"/>
                </a:spcBef>
              </a:pPr>
              <a:t>86</a:t>
            </a:fld>
            <a:endParaRPr lang="cs-CZ" altLang="cs-CZ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BD750731-B658-C65F-B875-C93FB8F8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1576D4B-1BB4-4133-B9AF-CA3596AA0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84A6D7A3-1102-42B3-3B15-1EA8103B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43E1D-8628-41F5-A962-5B0FEFA530C7}" type="slidenum">
              <a:rPr lang="cs-CZ" altLang="cs-CZ" smtClean="0"/>
              <a:pPr>
                <a:spcBef>
                  <a:spcPct val="0"/>
                </a:spcBef>
              </a:pPr>
              <a:t>87</a:t>
            </a:fld>
            <a:endParaRPr lang="cs-CZ" altLang="cs-CZ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348F5F1B-5D20-D70D-EC40-CDACDA993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DCF91DB0-FF7C-0C3E-2DA7-BE3FD8674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F9420B2F-BB66-D046-2EAF-76F56FD3B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1F69-7E0E-4266-A72E-D3A803524D50}" type="slidenum">
              <a:rPr lang="cs-CZ" altLang="cs-CZ" smtClean="0"/>
              <a:pPr>
                <a:spcBef>
                  <a:spcPct val="0"/>
                </a:spcBef>
              </a:pPr>
              <a:t>88</a:t>
            </a:fld>
            <a:endParaRPr lang="cs-CZ" altLang="cs-CZ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1B39318C-219C-C58D-AF2A-B9B5B2CF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67997981-B24D-BE9E-723E-25575A42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755736CF-CB4B-D313-CC93-3127BB6B2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F19D-3DA2-49AE-AD34-9F4F60F2F52B}" type="slidenum">
              <a:rPr lang="cs-CZ" altLang="cs-CZ" smtClean="0"/>
              <a:pPr>
                <a:spcBef>
                  <a:spcPct val="0"/>
                </a:spcBef>
              </a:pPr>
              <a:t>89</a:t>
            </a:fld>
            <a:endParaRPr lang="cs-CZ" altLang="cs-CZ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905DB1C2-3886-306E-F2E4-CEB770E83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4685C690-F2B4-8B1F-F8CA-BDFFF8996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8955C0-BA0A-1EBF-21CD-5BAAC89C8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014308-B31E-4BAD-A497-994952CBD37F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487883-49F3-41C6-5C17-BA94A96F3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7E15B0-BCE1-6356-A651-C1B6A191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8EE2BBDC-D4C6-978E-0C97-C7971372C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6A8DB-9589-4C5A-A0C9-2851085F47FA}" type="slidenum">
              <a:rPr lang="cs-CZ" altLang="cs-CZ" smtClean="0"/>
              <a:pPr>
                <a:spcBef>
                  <a:spcPct val="0"/>
                </a:spcBef>
              </a:pPr>
              <a:t>90</a:t>
            </a:fld>
            <a:endParaRPr lang="cs-CZ" altLang="cs-CZ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6C3C28E-3D86-42B6-04C5-39873FBFF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3AD4764B-86CB-1471-1657-A036FF44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 err="1">
                <a:latin typeface="Arial" panose="020B0604020202020204" pitchFamily="34" charset="0"/>
              </a:rPr>
              <a:t>Executino</a:t>
            </a:r>
            <a:r>
              <a:rPr lang="en-US" altLang="cs-CZ" dirty="0">
                <a:latin typeface="Arial" panose="020B0604020202020204" pitchFamily="34" charset="0"/>
              </a:rPr>
              <a:t> of the protocol can be viewed as advancement of the causal and stable line (in G) 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288A3CFD-D5F5-D07F-8137-58C0F9DF4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992FE-3852-49CC-A1B4-0EF1ED51856D}" type="slidenum">
              <a:rPr lang="cs-CZ" altLang="cs-CZ" smtClean="0"/>
              <a:pPr>
                <a:spcBef>
                  <a:spcPct val="0"/>
                </a:spcBef>
              </a:pPr>
              <a:t>91</a:t>
            </a:fld>
            <a:endParaRPr lang="cs-CZ" altLang="cs-CZ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50D23B07-F1F0-2A4E-EAB2-445B0B79F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D60D3842-DE23-6D59-CDF3-05E94A76B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077E2943-31FB-2500-8B71-A5D77822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5CB93-ECC2-48EF-BC3B-44CCF114297C}" type="slidenum">
              <a:rPr lang="cs-CZ" altLang="cs-CZ" smtClean="0"/>
              <a:pPr>
                <a:spcBef>
                  <a:spcPct val="0"/>
                </a:spcBef>
              </a:pPr>
              <a:t>92</a:t>
            </a:fld>
            <a:endParaRPr lang="cs-CZ" altLang="cs-CZ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5551D5BF-3707-C9B3-F6AA-26DCF54B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015C30EB-DC50-52A1-D8F6-B8685253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ACFC41F5-DEEC-7F50-8EAB-BE395A1E4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95FEB-D5D4-49D6-9083-F1A56C3FFF8F}" type="slidenum">
              <a:rPr lang="cs-CZ" altLang="cs-CZ" smtClean="0"/>
              <a:pPr>
                <a:spcBef>
                  <a:spcPct val="0"/>
                </a:spcBef>
              </a:pPr>
              <a:t>93</a:t>
            </a:fld>
            <a:endParaRPr lang="cs-CZ" altLang="cs-CZ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90427972-0ACC-53DF-BE74-CF0288B9A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74BEECBF-4CF5-6AD4-BFA8-61DCC5747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A0A7941F-8BE4-71BC-8DDC-B7D3B8BB9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F945F-E3BF-4528-98CA-3A564B78425B}" type="slidenum">
              <a:rPr lang="cs-CZ" altLang="cs-CZ" smtClean="0"/>
              <a:pPr>
                <a:spcBef>
                  <a:spcPct val="0"/>
                </a:spcBef>
              </a:pPr>
              <a:t>94</a:t>
            </a:fld>
            <a:endParaRPr lang="cs-CZ" altLang="cs-CZ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C336C42-D520-B5C0-88AD-82E3B075C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8C7A630-481B-5DE9-2400-7EB05E2A9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2ED14306-D7B4-DC6E-986C-16B77B747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ED0A7-271D-4DF6-8DFC-3019D1A0F5EB}" type="slidenum">
              <a:rPr lang="cs-CZ" altLang="cs-CZ" smtClean="0"/>
              <a:pPr>
                <a:spcBef>
                  <a:spcPct val="0"/>
                </a:spcBef>
              </a:pPr>
              <a:t>95</a:t>
            </a:fld>
            <a:endParaRPr lang="cs-CZ" altLang="cs-CZ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B59968A3-141C-9F6B-E55F-692240092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DCE41F11-F719-CBCF-E0BE-3A33493F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21D32A12-FC49-E1EF-EB56-2A9E14D58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0A40B-8A78-4BB0-BB6D-658AD78F11F3}" type="slidenum">
              <a:rPr lang="cs-CZ" altLang="cs-CZ" smtClean="0"/>
              <a:pPr>
                <a:spcBef>
                  <a:spcPct val="0"/>
                </a:spcBef>
              </a:pPr>
              <a:t>96</a:t>
            </a:fld>
            <a:endParaRPr lang="cs-CZ" altLang="cs-CZ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6FD5EA64-9905-E055-A7B2-A79F90022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016B5585-3BC1-0BA3-4222-E52484CF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732EA706-26AB-179C-95C4-0B55C7DC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2C14A-10CD-439B-96D7-5F529F434E8E}" type="slidenum">
              <a:rPr lang="cs-CZ" altLang="cs-CZ" smtClean="0"/>
              <a:pPr>
                <a:spcBef>
                  <a:spcPct val="0"/>
                </a:spcBef>
              </a:pPr>
              <a:t>97</a:t>
            </a:fld>
            <a:endParaRPr lang="cs-CZ" altLang="cs-CZ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1C491669-C33E-6273-5D60-5B18AB256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708A0A21-DD68-CB76-1CFC-25A1E418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22973213-9BD9-AC8C-D6CE-C2B3C1D22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88132-B451-4581-A2C2-1A247B8BE4E6}" type="slidenum">
              <a:rPr lang="cs-CZ" altLang="cs-CZ" smtClean="0"/>
              <a:pPr>
                <a:spcBef>
                  <a:spcPct val="0"/>
                </a:spcBef>
              </a:pPr>
              <a:t>98</a:t>
            </a:fld>
            <a:endParaRPr lang="cs-CZ" altLang="cs-CZ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BDAAD12B-2441-43D3-8FF6-3E373AACC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D0BA06EC-E371-A61F-5083-5FF0592E8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30098C30-0B27-B842-3480-F44B628C6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A51FF-0E47-4C13-A64D-BA14D43BECB2}" type="slidenum">
              <a:rPr lang="cs-CZ" altLang="cs-CZ" smtClean="0"/>
              <a:pPr>
                <a:spcBef>
                  <a:spcPct val="0"/>
                </a:spcBef>
              </a:pPr>
              <a:t>99</a:t>
            </a:fld>
            <a:endParaRPr lang="cs-CZ" altLang="cs-CZ"/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FC8722D8-89B5-6377-C453-3D0A45EE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014E2265-AF01-C7B6-25AE-E603E37A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077CD05-6673-5827-0B4E-C6D0314F8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6D7AE-A9D4-41A0-A770-D255D58664EE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BF68BE-C47A-B3C3-DD6B-3AC1C4287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DFAF495-67E4-5870-9B4B-6AA7BFB97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005C7ED9-F5B5-96FF-34F7-378056A70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2AAAB-589A-41EC-81C7-0461CF6D9841}" type="slidenum">
              <a:rPr lang="cs-CZ" altLang="cs-CZ" smtClean="0"/>
              <a:pPr>
                <a:spcBef>
                  <a:spcPct val="0"/>
                </a:spcBef>
              </a:pPr>
              <a:t>100</a:t>
            </a:fld>
            <a:endParaRPr lang="cs-CZ" altLang="cs-CZ"/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CB7A78ED-BEDD-6A9E-5558-52F42DDB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81886E74-0AA3-ADF5-8588-203F3FDC8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x,y</a:t>
            </a:r>
            <a:r>
              <a:rPr lang="en-US" altLang="cs-CZ">
                <a:latin typeface="Arial" panose="020B0604020202020204" pitchFamily="34" charset="0"/>
              </a:rPr>
              <a:t>) in G ... x-&gt;y ... x potvrzuje zpravu y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4E2FD149-43A6-04A6-3504-B20FDB151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2210C-851D-4671-9417-C4A8A7E04CD4}" type="slidenum">
              <a:rPr lang="cs-CZ" altLang="cs-CZ" smtClean="0"/>
              <a:pPr>
                <a:spcBef>
                  <a:spcPct val="0"/>
                </a:spcBef>
              </a:pPr>
              <a:t>101</a:t>
            </a:fld>
            <a:endParaRPr lang="cs-CZ" altLang="cs-CZ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4CE13F25-6F52-FF95-402B-19135B539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DCFF0061-CC74-645B-574F-A4CB19BC1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https://en.wikipedia.org/wiki/Vsync_(computing)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D6E1E738-7E90-5F75-9F0D-ABF13534F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709D7-44E0-4E40-96DA-5A5B5DC7C8FF}" type="slidenum">
              <a:rPr lang="cs-CZ" altLang="cs-CZ" smtClean="0"/>
              <a:pPr>
                <a:spcBef>
                  <a:spcPct val="0"/>
                </a:spcBef>
              </a:pPr>
              <a:t>102</a:t>
            </a:fld>
            <a:endParaRPr lang="cs-CZ" altLang="cs-CZ"/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609194B-E975-28AB-FBF5-FC5A0CAA8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2027E8F6-F9C8-B119-4924-5196D7DF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6E56631D-B274-3D4F-E312-96DD98B50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7955C-2CEF-4018-9D4D-B3D6E1787A6C}" type="slidenum">
              <a:rPr lang="cs-CZ" altLang="cs-CZ" smtClean="0"/>
              <a:pPr>
                <a:spcBef>
                  <a:spcPct val="0"/>
                </a:spcBef>
              </a:pPr>
              <a:t>103</a:t>
            </a:fld>
            <a:endParaRPr lang="cs-CZ" altLang="cs-CZ"/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48069022-EFCF-2FBA-E912-EAD77AB84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AA1E3FE5-A1F2-59CB-135B-26BD5BC0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6760194E-EC1B-ABB7-DDFB-C96AF0B92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8E8CA-2169-46CC-8131-A9B9C18EFA69}" type="slidenum">
              <a:rPr lang="cs-CZ" altLang="cs-CZ" smtClean="0"/>
              <a:pPr>
                <a:spcBef>
                  <a:spcPct val="0"/>
                </a:spcBef>
              </a:pPr>
              <a:t>104</a:t>
            </a:fld>
            <a:endParaRPr lang="cs-CZ" altLang="cs-CZ"/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EDFD276F-D1F1-8350-8F8E-CA27FFA2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96542199-759B-ECF3-D918-7347874F7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7BE6E901-2EB8-A2D3-F857-BE4786125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B398E-0F63-4EEC-8B07-B30BEDFAF5AA}" type="slidenum">
              <a:rPr lang="cs-CZ" altLang="cs-CZ" smtClean="0"/>
              <a:pPr>
                <a:spcBef>
                  <a:spcPct val="0"/>
                </a:spcBef>
              </a:pPr>
              <a:t>109</a:t>
            </a:fld>
            <a:endParaRPr lang="cs-CZ" altLang="cs-CZ"/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21ECF29B-0A57-DFD2-BDF3-15F7A671C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4AF8C8FF-78D8-531D-083B-1FD5165C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49BAE7D-6F40-247C-E30B-FFB989F56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F098-A06D-4AAD-9692-9B99F6ED9F56}" type="slidenum">
              <a:rPr lang="cs-CZ" altLang="cs-CZ" smtClean="0"/>
              <a:pPr>
                <a:spcBef>
                  <a:spcPct val="0"/>
                </a:spcBef>
              </a:pPr>
              <a:t>110</a:t>
            </a:fld>
            <a:endParaRPr lang="cs-CZ" altLang="cs-CZ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257BE22-73A6-441E-C0D0-71DFF3114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16A55672-CAA4-BDFF-8207-08A997DFF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1A22CA21-C89A-E7DB-890C-16EB2CAA5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4DF85-C8A1-42D2-B483-826C4FE2A010}" type="slidenum">
              <a:rPr lang="cs-CZ" altLang="cs-CZ" smtClean="0"/>
              <a:pPr>
                <a:spcBef>
                  <a:spcPct val="0"/>
                </a:spcBef>
              </a:pPr>
              <a:t>111</a:t>
            </a:fld>
            <a:endParaRPr lang="cs-CZ" altLang="cs-CZ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8F89B72F-976E-C74A-883B-451F5C631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D623D912-E8DB-DC09-4257-DFA1E1912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https://en.wikipedia.org/wiki/Dijkstra%E2%80%93Scholten_algorithm</a:t>
            </a:r>
          </a:p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https://everything.explained.today/Dijkstra%E2%80%93Scholten_algorithm/</a:t>
            </a:r>
          </a:p>
          <a:p>
            <a:pPr eaLnBrk="1" hangingPunct="1"/>
            <a:endParaRPr lang="en-US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0FA57676-E2F7-4016-C37E-0855430A9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D44D3-83CB-4B9E-9A0B-D24D18577B56}" type="slidenum">
              <a:rPr lang="cs-CZ" altLang="cs-CZ" smtClean="0"/>
              <a:pPr>
                <a:spcBef>
                  <a:spcPct val="0"/>
                </a:spcBef>
              </a:pPr>
              <a:t>112</a:t>
            </a:fld>
            <a:endParaRPr lang="cs-CZ" altLang="cs-CZ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D85A2AC1-064D-EA76-9E80-594B6EC2D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DB13E97A-BE3E-B9AB-30FB-0B5C609B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https://en.wikipedia.org/wiki/Huang's_algorithm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113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958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0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6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5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757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6559D4-41E0-14D2-6AAF-D4FBE406F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921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D40C43-F7BB-8FBD-A449-96D05C126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29185123-A446-C119-1AC1-8DCAB3B2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92150"/>
            <a:ext cx="8064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WordArt 8">
            <a:extLst>
              <a:ext uri="{FF2B5EF4-FFF2-40B4-BE49-F238E27FC236}">
                <a16:creationId xmlns:a16="http://schemas.microsoft.com/office/drawing/2014/main" id="{9643B645-4608-E307-B306-11FA411DA3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755198">
            <a:off x="250825" y="188913"/>
            <a:ext cx="777875" cy="43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19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440000" scaled="1"/>
                </a:gradFill>
                <a:latin typeface="Impact" panose="020B0806030902050204" pitchFamily="34" charset="0"/>
              </a:rPr>
              <a:t>PDS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Tahoma" panose="020B060403050404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♦"/>
        <a:defRPr sz="1700">
          <a:solidFill>
            <a:schemeClr val="tx1"/>
          </a:solidFill>
          <a:latin typeface="+mn-lt"/>
        </a:defRPr>
      </a:lvl2pPr>
      <a:lvl3pPr marL="806450" indent="-857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ahoma" panose="020B0604030504040204" pitchFamily="34" charset="0"/>
        <a:buChar char="●"/>
        <a:defRPr sz="1600">
          <a:solidFill>
            <a:schemeClr val="tx1"/>
          </a:solidFill>
          <a:latin typeface="+mn-lt"/>
        </a:defRPr>
      </a:lvl3pPr>
      <a:lvl4pPr marL="1163638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30350" indent="-952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875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4447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019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591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90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wmf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wmf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8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959D44-CE6E-F23B-2449-C3C65F4CA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57338"/>
            <a:ext cx="7772400" cy="1081087"/>
          </a:xfrm>
        </p:spPr>
        <p:txBody>
          <a:bodyPr/>
          <a:lstStyle/>
          <a:p>
            <a:pPr algn="ctr" eaLnBrk="1" hangingPunct="1"/>
            <a:r>
              <a:rPr lang="en-US" sz="3200" noProof="0" dirty="0"/>
              <a:t>Principles of Distributed Systems</a:t>
            </a:r>
            <a:br>
              <a:rPr lang="en-US" sz="2800" noProof="0" dirty="0"/>
            </a:br>
            <a:br>
              <a:rPr lang="en-US" sz="1200" b="0" noProof="0" dirty="0"/>
            </a:br>
            <a:r>
              <a:rPr lang="en-US" sz="1800" b="0" noProof="0" dirty="0"/>
              <a:t>NSWI035       ZS 2025/26</a:t>
            </a:r>
            <a:endParaRPr lang="en-US" sz="1200" b="0" noProof="0" dirty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815D5E5-BD74-97F4-DF03-7EEC3467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7563"/>
            <a:ext cx="8305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aseline="0" noProof="0" dirty="0"/>
              <a:t>Tomáš Faltín</a:t>
            </a:r>
          </a:p>
          <a:p>
            <a:pPr algn="ctr" eaLnBrk="1" hangingPunct="1"/>
            <a:r>
              <a:rPr lang="en-US" sz="1400" b="0" baseline="0" noProof="0" dirty="0">
                <a:solidFill>
                  <a:schemeClr val="bg2"/>
                </a:solidFill>
              </a:rPr>
              <a:t>Department of Software Engineering</a:t>
            </a:r>
            <a:endParaRPr lang="en-US" sz="1400" baseline="0" noProof="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sz="1600" b="0" baseline="0" noProof="0" dirty="0"/>
          </a:p>
          <a:p>
            <a:pPr algn="ctr" eaLnBrk="1" hangingPunct="1"/>
            <a:endParaRPr lang="en-US" sz="1600" b="0" baseline="0" noProof="0" dirty="0"/>
          </a:p>
          <a:p>
            <a:pPr algn="ctr" eaLnBrk="1" hangingPunct="1"/>
            <a:r>
              <a:rPr lang="en-US" sz="1400" baseline="0" noProof="0" dirty="0">
                <a:solidFill>
                  <a:schemeClr val="tx2"/>
                </a:solidFill>
                <a:latin typeface="Courier New" panose="02070309020205020404" pitchFamily="49" charset="0"/>
              </a:rPr>
              <a:t>https://fan1x.github.io/teaching/2025-distr</a:t>
            </a:r>
          </a:p>
          <a:p>
            <a:pPr algn="ctr" eaLnBrk="1" hangingPunct="1"/>
            <a:endParaRPr lang="en-US" sz="1400" baseline="0" noProof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sz="1400" baseline="0" noProof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sz="1400" b="0" baseline="0" noProof="0" dirty="0"/>
          </a:p>
          <a:p>
            <a:pPr lvl="1" algn="r" eaLnBrk="1" hangingPunct="1">
              <a:buFont typeface="Arial" panose="020B0604020202020204" pitchFamily="34" charset="0"/>
              <a:buNone/>
            </a:pPr>
            <a:fld id="{FD223112-1664-479D-8202-341C4FD73404}" type="datetime8">
              <a:rPr lang="en-US" sz="1000" b="0" i="1" baseline="0" noProof="0" smtClean="0"/>
              <a:pPr lvl="1" algn="r" eaLnBrk="1" hangingPunct="1">
                <a:buFont typeface="Arial" panose="020B0604020202020204" pitchFamily="34" charset="0"/>
                <a:buNone/>
              </a:pPr>
              <a:t>12/10/2025 9:01 AM</a:t>
            </a:fld>
            <a:r>
              <a:rPr lang="en-US" sz="1000" b="0" i="1" baseline="0" noProof="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8ED04-8AF6-C5D5-DFFC-72BA34950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202x – Decentralized * 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18BDE8-2B79-7E86-7C00-4DF1DE8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Nakamoto’s consensus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blockchain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proof of work, proof of stake, zero-knowledge proofs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cryptocurrencies, smart contracts, DeFi, DAO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multi-party computations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web 3.0 – distributed censorship-resistant protocols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… ? 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1912561-E65E-EEC3-F73B-F9BF0994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9461" name="Horizontal Scroll 6">
            <a:extLst>
              <a:ext uri="{FF2B5EF4-FFF2-40B4-BE49-F238E27FC236}">
                <a16:creationId xmlns:a16="http://schemas.microsoft.com/office/drawing/2014/main" id="{65F8FEA0-8081-75CC-F2BC-04620743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6093296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NDMI110</a:t>
            </a:r>
          </a:p>
        </p:txBody>
      </p:sp>
      <p:pic>
        <p:nvPicPr>
          <p:cNvPr id="19462" name="Obrázek 4" descr="Obsah obrázku kruh, snímek obrazovky, Grafika&#10;&#10;Popis byl vytvořen automaticky">
            <a:extLst>
              <a:ext uri="{FF2B5EF4-FFF2-40B4-BE49-F238E27FC236}">
                <a16:creationId xmlns:a16="http://schemas.microsoft.com/office/drawing/2014/main" id="{DCB2E878-54A2-C95C-5CAA-4DE0F159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17625"/>
          <a:stretch>
            <a:fillRect/>
          </a:stretch>
        </p:blipFill>
        <p:spPr bwMode="auto">
          <a:xfrm>
            <a:off x="6876256" y="3473559"/>
            <a:ext cx="1654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8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DE09761-B632-595B-2F19-ABB6250F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56992"/>
            <a:ext cx="5574123" cy="32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6" descr="Obsah obrázku Grafika, kruh, Písmo, logo&#10;&#10;Popis byl vytvořen automaticky">
            <a:extLst>
              <a:ext uri="{FF2B5EF4-FFF2-40B4-BE49-F238E27FC236}">
                <a16:creationId xmlns:a16="http://schemas.microsoft.com/office/drawing/2014/main" id="{FD7F57B0-C7B8-F43A-C930-458D9009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9" y="4953198"/>
            <a:ext cx="19494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hračka, kreslené, Animace, klipart&#10;&#10;Popis byl vytvořen automaticky">
            <a:extLst>
              <a:ext uri="{FF2B5EF4-FFF2-40B4-BE49-F238E27FC236}">
                <a16:creationId xmlns:a16="http://schemas.microsoft.com/office/drawing/2014/main" id="{810B008B-F1F6-FE5D-2DE7-DF45F8795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9" y="159003"/>
            <a:ext cx="1322983" cy="1322983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8AE7AA1B-45D0-F307-FB67-799A6F855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Transis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r>
              <a:rPr lang="en-US" noProof="0" dirty="0"/>
              <a:t> - </a:t>
            </a:r>
            <a:r>
              <a:rPr lang="en-US" noProof="0" dirty="0" err="1"/>
              <a:t>odebrání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, </a:t>
            </a:r>
            <a:r>
              <a:rPr lang="en-US" noProof="0" dirty="0" err="1"/>
              <a:t>doručení</a:t>
            </a:r>
            <a:endParaRPr lang="en-US" noProof="0" dirty="0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CA2D49E-BCE0-0258-5738-27F640C4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 err="1">
                <a:latin typeface="Courier New" panose="02070309020205020404" pitchFamily="49" charset="0"/>
              </a:rPr>
              <a:t>Transis_deliver</a:t>
            </a:r>
            <a:r>
              <a:rPr lang="en-US" sz="1600" b="1" noProof="0" dirty="0">
                <a:latin typeface="Courier New" panose="02070309020205020404" pitchFamily="49" charset="0"/>
              </a:rPr>
              <a:t>(</a:t>
            </a:r>
            <a:r>
              <a:rPr lang="en-US" sz="1600" b="1" noProof="0" dirty="0" err="1">
                <a:latin typeface="Courier New" panose="02070309020205020404" pitchFamily="49" charset="0"/>
              </a:rPr>
              <a:t>m,sender</a:t>
            </a:r>
            <a:r>
              <a:rPr lang="en-US" sz="1600" b="1" noProof="0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if( m ≡ </a:t>
            </a:r>
            <a:r>
              <a:rPr lang="en-US" sz="1600" b="1" noProof="0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1600" b="1" noProof="0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)) </a:t>
            </a:r>
            <a:r>
              <a:rPr lang="en-US" sz="1600" b="1" noProof="0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sz="1600" b="1" noProof="0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[sender] = </a:t>
            </a:r>
            <a:r>
              <a:rPr lang="en-US" sz="1600" b="1" noProof="0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sz="1600" b="1" noProof="0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sz="1600" b="1" noProof="0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sz="1600" b="1" noProof="0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≠ ) 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msgs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from </a:t>
            </a:r>
            <a:r>
              <a:rPr lang="en-US" sz="1600" b="1" noProof="0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+= </a:t>
            </a:r>
            <a:r>
              <a:rPr lang="en-US" sz="1600" b="1" noProof="0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sz="1600" b="1" noProof="0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Trans_send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1600" b="1" noProof="0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1600" b="1" noProof="0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}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sz="1600" b="1" noProof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]==</a:t>
            </a:r>
            <a:r>
              <a:rPr lang="en-US" sz="1600" b="1" noProof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[j] 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i,j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sz="1600" b="1" noProof="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sz="1600" b="1" noProof="0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install L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-= </a:t>
            </a:r>
            <a:r>
              <a:rPr lang="en-US" sz="1600" b="1" noProof="0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all from </a:t>
            </a:r>
            <a:r>
              <a:rPr lang="en-US" sz="1600" b="1" noProof="0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600" b="1" noProof="0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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foreach( 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sz="1600" b="1" noProof="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sz="1600" b="1" noProof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sz="1600" b="1" noProof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 = </a:t>
            </a:r>
            <a:endParaRPr lang="en-US" sz="1600" b="1" noProof="0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}</a:t>
            </a:r>
            <a:r>
              <a:rPr lang="en-US" sz="1600" b="1" noProof="0" dirty="0">
                <a:latin typeface="Courier New" panose="02070309020205020404" pitchFamily="49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  </a:t>
            </a:r>
            <a:r>
              <a:rPr lang="en-US" sz="1600" b="1" noProof="0" dirty="0">
                <a:solidFill>
                  <a:srgbClr val="FF33CC"/>
                </a:solidFill>
                <a:latin typeface="Courier New" panose="02070309020205020404" pitchFamily="49" charset="0"/>
              </a:rPr>
              <a:t>}</a:t>
            </a:r>
            <a:r>
              <a:rPr lang="en-US" sz="1600" b="1" noProof="0" dirty="0">
                <a:latin typeface="Courier New" panose="02070309020205020404" pitchFamily="49" charset="0"/>
              </a:rPr>
              <a:t> </a:t>
            </a:r>
            <a:r>
              <a:rPr lang="en-US" sz="1600" b="1" noProof="0" dirty="0">
                <a:solidFill>
                  <a:srgbClr val="008000"/>
                </a:solidFill>
                <a:latin typeface="Courier New" panose="02070309020205020404" pitchFamily="49" charset="0"/>
              </a:rPr>
              <a:t>else</a:t>
            </a:r>
            <a:r>
              <a:rPr lang="en-US" sz="1600" b="1" noProof="0" dirty="0">
                <a:latin typeface="Courier New" panose="02070309020205020404" pitchFamily="49" charset="0"/>
              </a:rPr>
              <a:t> </a:t>
            </a:r>
            <a:r>
              <a:rPr lang="en-US" sz="1600" b="1" noProof="0" dirty="0">
                <a:solidFill>
                  <a:srgbClr val="008000"/>
                </a:solidFill>
                <a:latin typeface="Courier New" panose="02070309020205020404" pitchFamily="49" charset="0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    if( 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m,</a:t>
            </a:r>
            <a:r>
              <a:rPr lang="en-US" sz="1600" b="1" noProof="0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(F'))G) {</a:t>
            </a: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      if( </a:t>
            </a:r>
            <a:r>
              <a:rPr lang="en-US" sz="1600" b="1" noProof="0" dirty="0" err="1">
                <a:latin typeface="Courier New" panose="02070309020205020404" pitchFamily="49" charset="0"/>
              </a:rPr>
              <a:t>sender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sz="1600" b="1" noProof="0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sz="1600" b="1" noProof="0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discard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 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sz="1600" b="1" noProof="0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}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1600" b="1" noProof="0" dirty="0" err="1">
                <a:latin typeface="Courier New" panose="02070309020205020404" pitchFamily="49" charset="0"/>
                <a:sym typeface="Symbol" panose="05050102010706020507" pitchFamily="18" charset="2"/>
              </a:rPr>
              <a:t>m,sender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sz="1600" b="1" noProof="0" dirty="0">
                <a:solidFill>
                  <a:srgbClr val="008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</a:p>
        </p:txBody>
      </p:sp>
      <p:sp>
        <p:nvSpPr>
          <p:cNvPr id="226308" name="AutoShape 4">
            <a:extLst>
              <a:ext uri="{FF2B5EF4-FFF2-40B4-BE49-F238E27FC236}">
                <a16:creationId xmlns:a16="http://schemas.microsoft.com/office/drawing/2014/main" id="{F408CAE4-AF16-93EF-B35F-6D8073FB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764088"/>
            <a:ext cx="2881313" cy="320675"/>
          </a:xfrm>
          <a:prstGeom prst="wedgeRoundRectCallout">
            <a:avLst>
              <a:gd name="adj1" fmla="val -128764"/>
              <a:gd name="adj2" fmla="val -749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následuje</a:t>
            </a:r>
            <a:r>
              <a:rPr lang="en-US" sz="1400" b="0" baseline="0" noProof="0" dirty="0">
                <a:latin typeface="Arial" panose="020B0604020202020204" pitchFamily="34" charset="0"/>
              </a:rPr>
              <a:t> po FAULT 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en-US" sz="1400" b="0" baseline="0" noProof="0" dirty="0">
                <a:latin typeface="Arial" panose="020B0604020202020204" pitchFamily="34" charset="0"/>
              </a:rPr>
              <a:t>pro Lx+1</a:t>
            </a: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id="{43ED59D1-4C42-814E-32BD-D41EA51E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537200"/>
            <a:ext cx="2881312" cy="358775"/>
          </a:xfrm>
          <a:prstGeom prst="wedgeRoundRectCallout">
            <a:avLst>
              <a:gd name="adj1" fmla="val -137954"/>
              <a:gd name="adj2" fmla="val -1109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jinak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zprávu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pozdržet</a:t>
            </a:r>
            <a:r>
              <a:rPr lang="en-US" sz="1400" b="0" baseline="0" noProof="0" dirty="0">
                <a:latin typeface="Arial" panose="020B0604020202020204" pitchFamily="34" charset="0"/>
              </a:rPr>
              <a:t> do Lx+1</a:t>
            </a:r>
          </a:p>
        </p:txBody>
      </p:sp>
      <p:sp>
        <p:nvSpPr>
          <p:cNvPr id="216070" name="AutoShape 6">
            <a:extLst>
              <a:ext uri="{FF2B5EF4-FFF2-40B4-BE49-F238E27FC236}">
                <a16:creationId xmlns:a16="http://schemas.microsoft.com/office/drawing/2014/main" id="{AA82F3BF-5786-CE3C-3117-2014F4333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944563"/>
            <a:ext cx="2881313" cy="515937"/>
          </a:xfrm>
          <a:prstGeom prst="wedgeRoundRectCallout">
            <a:avLst>
              <a:gd name="adj1" fmla="val -134861"/>
              <a:gd name="adj2" fmla="val 127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>
                <a:latin typeface="Arial" panose="020B0604020202020204" pitchFamily="34" charset="0"/>
              </a:rPr>
              <a:t>FAULT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fset</a:t>
            </a:r>
            <a:r>
              <a:rPr lang="en-US" sz="1400" b="0" baseline="0" noProof="0" dirty="0">
                <a:latin typeface="Arial" panose="020B0604020202020204" pitchFamily="34" charset="0"/>
              </a:rPr>
              <a:t> =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havarované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uzly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6071" name="AutoShape 7">
            <a:extLst>
              <a:ext uri="{FF2B5EF4-FFF2-40B4-BE49-F238E27FC236}">
                <a16:creationId xmlns:a16="http://schemas.microsoft.com/office/drawing/2014/main" id="{E4292D02-36C0-6C16-7732-4C7AA2D8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511300"/>
            <a:ext cx="2881313" cy="360363"/>
          </a:xfrm>
          <a:prstGeom prst="wedgeRoundRectCallout">
            <a:avLst>
              <a:gd name="adj1" fmla="val -135681"/>
              <a:gd name="adj2" fmla="val 13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nově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havarované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uzly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6072" name="AutoShape 9">
            <a:extLst>
              <a:ext uri="{FF2B5EF4-FFF2-40B4-BE49-F238E27FC236}">
                <a16:creationId xmlns:a16="http://schemas.microsoft.com/office/drawing/2014/main" id="{6C680D7A-D43A-05FA-5BB6-2F0D77B6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333625"/>
            <a:ext cx="2881313" cy="360363"/>
          </a:xfrm>
          <a:prstGeom prst="wedgeRoundRectCallout">
            <a:avLst>
              <a:gd name="adj1" fmla="val -112639"/>
              <a:gd name="adj2" fmla="val -10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potvrzení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/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propagace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6073" name="AutoShape 10">
            <a:extLst>
              <a:ext uri="{FF2B5EF4-FFF2-40B4-BE49-F238E27FC236}">
                <a16:creationId xmlns:a16="http://schemas.microsoft.com/office/drawing/2014/main" id="{CB1246C7-B636-657E-FB86-B1CE793B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913063"/>
            <a:ext cx="2881312" cy="360362"/>
          </a:xfrm>
          <a:prstGeom prst="wedgeRoundRectCallout">
            <a:avLst>
              <a:gd name="adj1" fmla="val -88894"/>
              <a:gd name="adj2" fmla="val -24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mám</a:t>
            </a:r>
            <a:r>
              <a:rPr lang="en-US" sz="1400" b="0" baseline="0" noProof="0" dirty="0">
                <a:latin typeface="Arial" panose="020B0604020202020204" pitchFamily="34" charset="0"/>
              </a:rPr>
              <a:t> FAULT od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všech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žijících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6074" name="AutoShape 12">
            <a:extLst>
              <a:ext uri="{FF2B5EF4-FFF2-40B4-BE49-F238E27FC236}">
                <a16:creationId xmlns:a16="http://schemas.microsoft.com/office/drawing/2014/main" id="{A1EF19C2-E1FD-7F51-D9AB-0C32C8BF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324225"/>
            <a:ext cx="2881312" cy="360363"/>
          </a:xfrm>
          <a:prstGeom prst="wedgeRoundRectCallout">
            <a:avLst>
              <a:gd name="adj1" fmla="val -137421"/>
              <a:gd name="adj2" fmla="val -71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 err="1">
                <a:latin typeface="Arial" panose="020B0604020202020204" pitchFamily="34" charset="0"/>
              </a:rPr>
              <a:t>instalace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nového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pohledu</a:t>
            </a:r>
            <a:r>
              <a:rPr lang="en-US" sz="1400" b="0" baseline="0" noProof="0" dirty="0">
                <a:latin typeface="Arial" panose="020B0604020202020204" pitchFamily="34" charset="0"/>
              </a:rPr>
              <a:t> Lx+1</a:t>
            </a:r>
          </a:p>
        </p:txBody>
      </p:sp>
      <p:sp>
        <p:nvSpPr>
          <p:cNvPr id="216075" name="AutoShape 13">
            <a:extLst>
              <a:ext uri="{FF2B5EF4-FFF2-40B4-BE49-F238E27FC236}">
                <a16:creationId xmlns:a16="http://schemas.microsoft.com/office/drawing/2014/main" id="{22816C01-A00F-16F5-C34E-AD92984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740150"/>
            <a:ext cx="2881312" cy="360363"/>
          </a:xfrm>
          <a:prstGeom prst="wedgeRoundRectCallout">
            <a:avLst>
              <a:gd name="adj1" fmla="val -107819"/>
              <a:gd name="adj2" fmla="val -876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pozdržených,vyčištění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26316" name="AutoShape 14">
            <a:extLst>
              <a:ext uri="{FF2B5EF4-FFF2-40B4-BE49-F238E27FC236}">
                <a16:creationId xmlns:a16="http://schemas.microsoft.com/office/drawing/2014/main" id="{5686B514-AE9C-8581-F59A-7FF39B43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237288"/>
            <a:ext cx="2881312" cy="360362"/>
          </a:xfrm>
          <a:prstGeom prst="wedgeRoundRectCallout">
            <a:avLst>
              <a:gd name="adj1" fmla="val -69634"/>
              <a:gd name="adj2" fmla="val -65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jinak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 err="1">
                <a:latin typeface="Arial" panose="020B0604020202020204" pitchFamily="34" charset="0"/>
              </a:rPr>
              <a:t>normální</a:t>
            </a:r>
            <a:r>
              <a:rPr lang="en-US" sz="140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>
                <a:latin typeface="Arial" panose="020B0604020202020204" pitchFamily="34" charset="0"/>
              </a:rPr>
              <a:t>- Trans</a:t>
            </a:r>
          </a:p>
        </p:txBody>
      </p:sp>
      <p:sp>
        <p:nvSpPr>
          <p:cNvPr id="216077" name="AutoShape 16">
            <a:extLst>
              <a:ext uri="{FF2B5EF4-FFF2-40B4-BE49-F238E27FC236}">
                <a16:creationId xmlns:a16="http://schemas.microsoft.com/office/drawing/2014/main" id="{9F59F7CC-19AB-5154-5C6A-ED59B0C9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922463"/>
            <a:ext cx="2881313" cy="360362"/>
          </a:xfrm>
          <a:prstGeom prst="wedgeRoundRectCallout">
            <a:avLst>
              <a:gd name="adj1" fmla="val -112681"/>
              <a:gd name="adj2" fmla="val -2399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zprávy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patřící</a:t>
            </a:r>
            <a:r>
              <a:rPr lang="en-US" sz="1400" b="0" baseline="0" noProof="0" dirty="0">
                <a:latin typeface="Arial" panose="020B0604020202020204" pitchFamily="34" charset="0"/>
              </a:rPr>
              <a:t> do Lx</a:t>
            </a:r>
          </a:p>
        </p:txBody>
      </p:sp>
      <p:sp>
        <p:nvSpPr>
          <p:cNvPr id="226318" name="AutoShape 13">
            <a:extLst>
              <a:ext uri="{FF2B5EF4-FFF2-40B4-BE49-F238E27FC236}">
                <a16:creationId xmlns:a16="http://schemas.microsoft.com/office/drawing/2014/main" id="{4A07C5FA-B829-6C18-FDAD-E2342D10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364038"/>
            <a:ext cx="2881313" cy="360362"/>
          </a:xfrm>
          <a:prstGeom prst="wedgeRoundRectCallout">
            <a:avLst>
              <a:gd name="adj1" fmla="val -188727"/>
              <a:gd name="adj2" fmla="val -3883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příjem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 err="1">
                <a:latin typeface="Arial" panose="020B0604020202020204" pitchFamily="34" charset="0"/>
              </a:rPr>
              <a:t>normální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zprávy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26319" name="AutoShape 4">
            <a:extLst>
              <a:ext uri="{FF2B5EF4-FFF2-40B4-BE49-F238E27FC236}">
                <a16:creationId xmlns:a16="http://schemas.microsoft.com/office/drawing/2014/main" id="{31EAAC80-C44D-95D5-C856-3AE448DE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143500"/>
            <a:ext cx="2881312" cy="320675"/>
          </a:xfrm>
          <a:prstGeom prst="wedgeRoundRectCallout">
            <a:avLst>
              <a:gd name="adj1" fmla="val -119560"/>
              <a:gd name="adj2" fmla="val -103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od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havarovaného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zahodit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16073" grpId="0" animBg="1"/>
      <p:bldP spid="216074" grpId="0" animBg="1"/>
      <p:bldP spid="216075" grpId="0" animBg="1"/>
      <p:bldP spid="226316" grpId="0" animBg="1"/>
      <p:bldP spid="226318" grpId="0" animBg="1"/>
      <p:bldP spid="22631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EA1A59B-1527-25BB-584D-383A43BEB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ISIS/</a:t>
            </a:r>
            <a:r>
              <a:rPr lang="en-US" noProof="0" dirty="0" err="1"/>
              <a:t>VSync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D370946-5686-95C6-8A3E-7595425C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noProof="0" dirty="0" err="1"/>
              <a:t>Základem</a:t>
            </a:r>
            <a:r>
              <a:rPr lang="en-US" noProof="0" dirty="0"/>
              <a:t> </a:t>
            </a:r>
            <a:r>
              <a:rPr lang="en-US" noProof="0" dirty="0" err="1"/>
              <a:t>doručovacích</a:t>
            </a:r>
            <a:r>
              <a:rPr lang="en-US" noProof="0" dirty="0"/>
              <a:t> </a:t>
            </a:r>
            <a:r>
              <a:rPr lang="en-US" noProof="0" dirty="0" err="1"/>
              <a:t>protokolů</a:t>
            </a:r>
            <a:r>
              <a:rPr lang="en-US" noProof="0" dirty="0"/>
              <a:t> je </a:t>
            </a:r>
            <a:r>
              <a:rPr lang="en-US" noProof="0" dirty="0" err="1"/>
              <a:t>reprezentace</a:t>
            </a:r>
            <a:r>
              <a:rPr lang="en-US" noProof="0" dirty="0"/>
              <a:t> </a:t>
            </a:r>
            <a:r>
              <a:rPr lang="en-US" noProof="0" dirty="0" err="1"/>
              <a:t>informace</a:t>
            </a:r>
            <a:r>
              <a:rPr lang="en-US" noProof="0" dirty="0"/>
              <a:t> o </a:t>
            </a:r>
            <a:r>
              <a:rPr lang="en-US" noProof="0" dirty="0" err="1"/>
              <a:t>doručení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noProof="0" dirty="0"/>
              <a:t>Trans - </a:t>
            </a:r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potvrzení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noProof="0" dirty="0"/>
              <a:t>ISIS (ISIS2, 2015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noProof="0" dirty="0"/>
              <a:t> </a:t>
            </a:r>
            <a:r>
              <a:rPr lang="en-US" noProof="0" dirty="0" err="1"/>
              <a:t>VSync</a:t>
            </a:r>
            <a:r>
              <a:rPr lang="en-US" noProof="0" dirty="0"/>
              <a:t>) - </a:t>
            </a:r>
            <a:r>
              <a:rPr lang="en-US" b="1" noProof="0" dirty="0" err="1"/>
              <a:t>maticové</a:t>
            </a:r>
            <a:r>
              <a:rPr lang="en-US" b="1" noProof="0" dirty="0"/>
              <a:t> </a:t>
            </a:r>
            <a:r>
              <a:rPr lang="en-US" b="1" noProof="0" dirty="0" err="1"/>
              <a:t>hodiny</a:t>
            </a:r>
            <a:r>
              <a:rPr lang="en-US" noProof="0" dirty="0"/>
              <a:t> (MT)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noProof="0" dirty="0"/>
              <a:t> </a:t>
            </a:r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noProof="0" dirty="0" err="1"/>
              <a:t>VTp</a:t>
            </a:r>
            <a:r>
              <a:rPr lang="en-US" sz="1900" baseline="-20000" noProof="0" dirty="0" err="1"/>
              <a:t>i</a:t>
            </a:r>
            <a:r>
              <a:rPr lang="en-US" sz="1900" baseline="-20000" noProof="0" dirty="0"/>
              <a:t> </a:t>
            </a:r>
            <a:r>
              <a:rPr lang="en-US" noProof="0" dirty="0"/>
              <a:t>[</a:t>
            </a:r>
            <a:r>
              <a:rPr lang="en-US" noProof="0" dirty="0" err="1"/>
              <a:t>i</a:t>
            </a:r>
            <a:r>
              <a:rPr lang="en-US" noProof="0" dirty="0"/>
              <a:t>]		</a:t>
            </a: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odeslané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p</a:t>
            </a:r>
            <a:r>
              <a:rPr lang="en-US" sz="1900" baseline="-20000" noProof="0" dirty="0"/>
              <a:t>i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noProof="0" dirty="0" err="1"/>
              <a:t>VTp</a:t>
            </a:r>
            <a:r>
              <a:rPr lang="en-US" sz="1900" baseline="-20000" noProof="0" dirty="0" err="1"/>
              <a:t>i</a:t>
            </a:r>
            <a:r>
              <a:rPr lang="en-US" sz="1900" baseline="-20000" noProof="0" dirty="0"/>
              <a:t> </a:t>
            </a:r>
            <a:r>
              <a:rPr lang="en-US" noProof="0" dirty="0"/>
              <a:t>[k] pro </a:t>
            </a:r>
            <a:r>
              <a:rPr lang="en-US" noProof="0" dirty="0" err="1"/>
              <a:t>k</a:t>
            </a:r>
            <a:r>
              <a:rPr lang="en-US" noProof="0" dirty="0" err="1">
                <a:cs typeface="Tahoma" pitchFamily="34" charset="0"/>
              </a:rPr>
              <a:t>≠i</a:t>
            </a:r>
            <a:r>
              <a:rPr lang="en-US" noProof="0" dirty="0"/>
              <a:t>	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 err="1"/>
              <a:t>přijaté</a:t>
            </a:r>
            <a:r>
              <a:rPr lang="en-US" noProof="0" dirty="0"/>
              <a:t> od </a:t>
            </a:r>
            <a:r>
              <a:rPr lang="en-US" noProof="0" dirty="0" err="1"/>
              <a:t>ostatních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noProof="0" dirty="0"/>
              <a:t>idea: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zná</a:t>
            </a:r>
            <a:r>
              <a:rPr lang="en-US" noProof="0" dirty="0"/>
              <a:t> VT[]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-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matici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b="1" noProof="0" dirty="0" err="1"/>
              <a:t>MT</a:t>
            </a:r>
            <a:r>
              <a:rPr lang="en-US" noProof="0" dirty="0" err="1"/>
              <a:t>p</a:t>
            </a:r>
            <a:r>
              <a:rPr lang="en-US" sz="1900" baseline="-20000" noProof="0" dirty="0" err="1"/>
              <a:t>i</a:t>
            </a:r>
            <a:r>
              <a:rPr lang="en-US" sz="1900" baseline="-20000" noProof="0" dirty="0"/>
              <a:t> </a:t>
            </a:r>
            <a:r>
              <a:rPr lang="en-US" noProof="0" dirty="0"/>
              <a:t>[j][k]		co </a:t>
            </a:r>
            <a:r>
              <a:rPr lang="en-US" noProof="0" dirty="0" err="1"/>
              <a:t>uzel</a:t>
            </a:r>
            <a:r>
              <a:rPr lang="en-US" noProof="0" dirty="0"/>
              <a:t> p</a:t>
            </a:r>
            <a:r>
              <a:rPr lang="en-US" sz="1900" baseline="-20000" noProof="0" dirty="0"/>
              <a:t>i  </a:t>
            </a:r>
            <a:r>
              <a:rPr lang="en-US" noProof="0" dirty="0" err="1"/>
              <a:t>ví</a:t>
            </a:r>
            <a:r>
              <a:rPr lang="en-US" noProof="0" dirty="0"/>
              <a:t> o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1900" baseline="-20000" noProof="0" dirty="0" err="1"/>
              <a:t>j</a:t>
            </a:r>
            <a:r>
              <a:rPr lang="en-US" noProof="0" dirty="0"/>
              <a:t> od p</a:t>
            </a:r>
            <a:r>
              <a:rPr lang="en-US" sz="1900" baseline="-20000" noProof="0" dirty="0"/>
              <a:t>k 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noProof="0" dirty="0"/>
              <a:t>p</a:t>
            </a:r>
            <a:r>
              <a:rPr lang="en-US" baseline="-20000" noProof="0" dirty="0"/>
              <a:t>i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od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 err="1"/>
              <a:t>aktualizuje</a:t>
            </a:r>
            <a:r>
              <a:rPr lang="en-US" noProof="0" dirty="0"/>
              <a:t>:</a:t>
            </a:r>
            <a:endParaRPr lang="en-US" noProof="0" dirty="0">
              <a:solidFill>
                <a:srgbClr val="7030A0"/>
              </a:solidFill>
            </a:endParaRP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noProof="0" dirty="0" err="1">
                <a:solidFill>
                  <a:srgbClr val="008000"/>
                </a:solidFill>
              </a:rPr>
              <a:t>MT</a:t>
            </a:r>
            <a:r>
              <a:rPr lang="en-US" noProof="0" dirty="0" err="1">
                <a:solidFill>
                  <a:srgbClr val="008000"/>
                </a:solidFill>
              </a:rPr>
              <a:t>p</a:t>
            </a:r>
            <a:r>
              <a:rPr lang="en-US" baseline="-20000" noProof="0" dirty="0" err="1">
                <a:solidFill>
                  <a:srgbClr val="008000"/>
                </a:solidFill>
              </a:rPr>
              <a:t>i</a:t>
            </a:r>
            <a:r>
              <a:rPr lang="en-US" noProof="0" dirty="0">
                <a:solidFill>
                  <a:srgbClr val="008000"/>
                </a:solidFill>
              </a:rPr>
              <a:t> [</a:t>
            </a:r>
            <a:r>
              <a:rPr lang="en-US" noProof="0" dirty="0" err="1">
                <a:solidFill>
                  <a:srgbClr val="008000"/>
                </a:solidFill>
              </a:rPr>
              <a:t>i</a:t>
            </a:r>
            <a:r>
              <a:rPr lang="en-US" noProof="0" dirty="0">
                <a:solidFill>
                  <a:srgbClr val="008000"/>
                </a:solidFill>
              </a:rPr>
              <a:t>]</a:t>
            </a:r>
            <a:r>
              <a:rPr lang="en-US" b="1" noProof="0" dirty="0">
                <a:solidFill>
                  <a:srgbClr val="008000"/>
                </a:solidFill>
              </a:rPr>
              <a:t>[j]</a:t>
            </a:r>
            <a:r>
              <a:rPr lang="en-US" noProof="0" dirty="0"/>
              <a:t>=</a:t>
            </a:r>
            <a:r>
              <a:rPr lang="en-US" noProof="0" dirty="0" err="1"/>
              <a:t>VTm</a:t>
            </a:r>
            <a:r>
              <a:rPr lang="en-US" noProof="0" dirty="0"/>
              <a:t>[j]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noProof="0" dirty="0" err="1">
                <a:solidFill>
                  <a:srgbClr val="7030A0"/>
                </a:solidFill>
              </a:rPr>
              <a:t>MT</a:t>
            </a:r>
            <a:r>
              <a:rPr lang="en-US" noProof="0" dirty="0" err="1">
                <a:solidFill>
                  <a:srgbClr val="7030A0"/>
                </a:solidFill>
              </a:rPr>
              <a:t>p</a:t>
            </a:r>
            <a:r>
              <a:rPr lang="en-US" sz="1900" baseline="-20000" noProof="0" dirty="0" err="1">
                <a:solidFill>
                  <a:srgbClr val="7030A0"/>
                </a:solidFill>
              </a:rPr>
              <a:t>i</a:t>
            </a:r>
            <a:r>
              <a:rPr lang="en-US" sz="1900" baseline="-20000" noProof="0" dirty="0">
                <a:solidFill>
                  <a:srgbClr val="7030A0"/>
                </a:solidFill>
              </a:rPr>
              <a:t> </a:t>
            </a:r>
            <a:r>
              <a:rPr lang="en-US" b="1" noProof="0" dirty="0">
                <a:solidFill>
                  <a:srgbClr val="7030A0"/>
                </a:solidFill>
              </a:rPr>
              <a:t>[j]</a:t>
            </a:r>
            <a:r>
              <a:rPr lang="en-US" noProof="0" dirty="0">
                <a:solidFill>
                  <a:srgbClr val="7030A0"/>
                </a:solidFill>
              </a:rPr>
              <a:t>[*]</a:t>
            </a:r>
            <a:r>
              <a:rPr lang="en-US" noProof="0" dirty="0"/>
              <a:t>=</a:t>
            </a:r>
            <a:r>
              <a:rPr lang="en-US" noProof="0" dirty="0" err="1"/>
              <a:t>VTm</a:t>
            </a:r>
            <a:r>
              <a:rPr lang="en-US" noProof="0" dirty="0"/>
              <a:t>[*]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b="1" noProof="0" dirty="0" err="1"/>
              <a:t>stabilní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noProof="0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doručeny</a:t>
            </a:r>
            <a:r>
              <a:rPr lang="en-US" noProof="0" dirty="0"/>
              <a:t> VT od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členů</a:t>
            </a:r>
            <a:r>
              <a:rPr lang="en-US" noProof="0" dirty="0"/>
              <a:t> </a:t>
            </a:r>
            <a:r>
              <a:rPr lang="en-US" noProof="0" dirty="0" err="1"/>
              <a:t>skupiny</a:t>
            </a:r>
            <a:endParaRPr lang="en-US" sz="800" noProof="0" dirty="0"/>
          </a:p>
          <a:p>
            <a:pPr marL="820738" lvl="3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srovnání</a:t>
            </a:r>
            <a:r>
              <a:rPr lang="en-US" noProof="0" dirty="0"/>
              <a:t> ISIS a Trans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sz="1800" noProof="0" dirty="0">
                <a:latin typeface="Arial" panose="020B0604020202020204" pitchFamily="34" charset="0"/>
              </a:rPr>
              <a:t>Trans ack </a:t>
            </a:r>
            <a:r>
              <a:rPr lang="en-US" sz="1800" noProof="0" dirty="0" err="1">
                <a:latin typeface="Arial" panose="020B0604020202020204" pitchFamily="34" charset="0"/>
              </a:rPr>
              <a:t>lze</a:t>
            </a:r>
            <a:r>
              <a:rPr lang="en-US" sz="1800" noProof="0" dirty="0">
                <a:latin typeface="Arial" panose="020B0604020202020204" pitchFamily="34" charset="0"/>
              </a:rPr>
              <a:t> </a:t>
            </a:r>
            <a:r>
              <a:rPr lang="en-US" sz="1800" noProof="0" dirty="0" err="1">
                <a:latin typeface="Arial" panose="020B0604020202020204" pitchFamily="34" charset="0"/>
              </a:rPr>
              <a:t>považovat</a:t>
            </a:r>
            <a:r>
              <a:rPr lang="en-US" sz="1800" noProof="0" dirty="0">
                <a:latin typeface="Arial" panose="020B0604020202020204" pitchFamily="34" charset="0"/>
              </a:rPr>
              <a:t> za </a:t>
            </a:r>
            <a:r>
              <a:rPr lang="en-US" sz="1800" noProof="0" dirty="0" err="1">
                <a:latin typeface="Arial" panose="020B0604020202020204" pitchFamily="34" charset="0"/>
              </a:rPr>
              <a:t>formu</a:t>
            </a:r>
            <a:r>
              <a:rPr lang="en-US" sz="1800" noProof="0" dirty="0">
                <a:latin typeface="Arial" panose="020B0604020202020204" pitchFamily="34" charset="0"/>
              </a:rPr>
              <a:t> </a:t>
            </a:r>
            <a:r>
              <a:rPr lang="en-US" sz="1800" noProof="0" dirty="0" err="1">
                <a:latin typeface="Arial" panose="020B0604020202020204" pitchFamily="34" charset="0"/>
              </a:rPr>
              <a:t>komprimace</a:t>
            </a:r>
            <a:r>
              <a:rPr lang="en-US" sz="1800" noProof="0" dirty="0">
                <a:latin typeface="Arial" panose="020B0604020202020204" pitchFamily="34" charset="0"/>
              </a:rPr>
              <a:t> MT</a:t>
            </a:r>
            <a:endParaRPr lang="en-US" noProof="0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Trans </a:t>
            </a:r>
            <a:r>
              <a:rPr lang="en-US" noProof="0" dirty="0" err="1"/>
              <a:t>vyžaduje</a:t>
            </a:r>
            <a:r>
              <a:rPr lang="en-US" noProof="0" dirty="0"/>
              <a:t> </a:t>
            </a:r>
            <a:r>
              <a:rPr lang="en-US" noProof="0" dirty="0" err="1"/>
              <a:t>složitější</a:t>
            </a:r>
            <a:r>
              <a:rPr lang="en-US" noProof="0" dirty="0"/>
              <a:t> </a:t>
            </a:r>
            <a:r>
              <a:rPr lang="en-US" noProof="0" dirty="0" err="1"/>
              <a:t>datové</a:t>
            </a:r>
            <a:r>
              <a:rPr lang="en-US" noProof="0" dirty="0"/>
              <a:t> </a:t>
            </a:r>
            <a:r>
              <a:rPr lang="en-US" noProof="0" dirty="0" err="1"/>
              <a:t>struktury</a:t>
            </a:r>
            <a:r>
              <a:rPr lang="en-US" noProof="0" dirty="0"/>
              <a:t> a </a:t>
            </a:r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algortimus</a:t>
            </a:r>
            <a:endParaRPr lang="en-US" noProof="0" dirty="0"/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40DFEF9C-161E-EFA5-2C87-DFE54D3E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57650"/>
            <a:ext cx="2341562" cy="358775"/>
          </a:xfrm>
          <a:prstGeom prst="wedgeRoundRectCallout">
            <a:avLst>
              <a:gd name="adj1" fmla="val -112120"/>
              <a:gd name="adj2" fmla="val -23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příjemce</a:t>
            </a:r>
            <a:r>
              <a:rPr lang="en-US" sz="1400" b="0" baseline="0" noProof="0" dirty="0">
                <a:latin typeface="Arial" panose="020B0604020202020204" pitchFamily="34" charset="0"/>
              </a:rPr>
              <a:t> 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sobě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28357" name="AutoShape 5">
            <a:extLst>
              <a:ext uri="{FF2B5EF4-FFF2-40B4-BE49-F238E27FC236}">
                <a16:creationId xmlns:a16="http://schemas.microsoft.com/office/drawing/2014/main" id="{50B968E2-4296-D46B-8FFC-6ADB61D5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08500"/>
            <a:ext cx="2341562" cy="360363"/>
          </a:xfrm>
          <a:prstGeom prst="wedgeRoundRectCallout">
            <a:avLst>
              <a:gd name="adj1" fmla="val -110736"/>
              <a:gd name="adj2" fmla="val -57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příjemce</a:t>
            </a:r>
            <a:r>
              <a:rPr lang="en-US" sz="1400" b="0" baseline="0" noProof="0" dirty="0">
                <a:latin typeface="Arial" panose="020B0604020202020204" pitchFamily="34" charset="0"/>
              </a:rPr>
              <a:t> 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odesílateli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8118" name="AutoShape 5">
            <a:extLst>
              <a:ext uri="{FF2B5EF4-FFF2-40B4-BE49-F238E27FC236}">
                <a16:creationId xmlns:a16="http://schemas.microsoft.com/office/drawing/2014/main" id="{5D683CB6-3E59-8BB6-69EC-0D55381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84313"/>
            <a:ext cx="1517650" cy="360362"/>
          </a:xfrm>
          <a:prstGeom prst="wedgeRoundRectCallout">
            <a:avLst>
              <a:gd name="adj1" fmla="val -93532"/>
              <a:gd name="adj2" fmla="val 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jiné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využití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14EAA55-1CC5-FF18-F5D9-C66C93FA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ISIS/</a:t>
            </a:r>
            <a:r>
              <a:rPr lang="en-US" noProof="0" dirty="0" err="1"/>
              <a:t>VSync</a:t>
            </a:r>
            <a:r>
              <a:rPr lang="en-US" noProof="0" dirty="0"/>
              <a:t> - </a:t>
            </a:r>
            <a:r>
              <a:rPr lang="en-US" noProof="0" dirty="0" err="1"/>
              <a:t>pohledy</a:t>
            </a:r>
            <a:endParaRPr lang="en-US" noProof="0" dirty="0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50BAFDC-BD9D-E261-DE4C-5E3FA86F2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 err="1"/>
              <a:t>Cíl</a:t>
            </a:r>
            <a:r>
              <a:rPr lang="en-US" noProof="0" dirty="0"/>
              <a:t>: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 err="1"/>
              <a:t>zaslané</a:t>
            </a:r>
            <a:r>
              <a:rPr lang="en-US" noProof="0" dirty="0"/>
              <a:t> do </a:t>
            </a:r>
            <a:r>
              <a:rPr lang="en-US" noProof="0" dirty="0" err="1"/>
              <a:t>pohledu</a:t>
            </a:r>
            <a:r>
              <a:rPr lang="en-US" noProof="0" dirty="0"/>
              <a:t> L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doručeny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žijícím</a:t>
            </a:r>
            <a:r>
              <a:rPr lang="en-US" noProof="0" dirty="0"/>
              <a:t> </a:t>
            </a:r>
            <a:r>
              <a:rPr lang="en-US" noProof="0" dirty="0" err="1"/>
              <a:t>uzlům</a:t>
            </a:r>
            <a:r>
              <a:rPr lang="en-US" noProof="0" dirty="0"/>
              <a:t> v L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instalací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pohledu</a:t>
            </a:r>
            <a:endParaRPr lang="en-US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v L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noProof="0" dirty="0" err="1"/>
              <a:t>dokud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stabilní</a:t>
            </a:r>
            <a:endParaRPr lang="en-US" noProof="0" dirty="0"/>
          </a:p>
          <a:p>
            <a:pPr marL="0" indent="0" eaLnBrk="1" hangingPunct="1"/>
            <a:r>
              <a:rPr lang="en-US" noProof="0" dirty="0"/>
              <a:t>Po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o </a:t>
            </a:r>
            <a:r>
              <a:rPr lang="en-US" noProof="0" dirty="0" err="1"/>
              <a:t>instalaci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pohledu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:</a:t>
            </a:r>
          </a:p>
          <a:p>
            <a:pPr lvl="1" eaLnBrk="1" hangingPunct="1"/>
            <a:r>
              <a:rPr lang="en-US" noProof="0" dirty="0" err="1"/>
              <a:t>přepošle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nestabilní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noProof="0" dirty="0"/>
          </a:p>
          <a:p>
            <a:pPr lvl="1" eaLnBrk="1" hangingPunct="1"/>
            <a:r>
              <a:rPr lang="en-US" b="1" noProof="0" dirty="0"/>
              <a:t>flush</a:t>
            </a:r>
            <a:r>
              <a:rPr lang="en-US" noProof="0" dirty="0"/>
              <a:t> message - </a:t>
            </a:r>
            <a:r>
              <a:rPr lang="en-US" noProof="0" dirty="0" err="1"/>
              <a:t>potvrzení</a:t>
            </a:r>
            <a:r>
              <a:rPr lang="en-US" noProof="0" dirty="0"/>
              <a:t> </a:t>
            </a:r>
            <a:r>
              <a:rPr lang="en-US" noProof="0" dirty="0" err="1"/>
              <a:t>instalace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zatím</a:t>
            </a:r>
            <a:r>
              <a:rPr lang="en-US" noProof="0" dirty="0"/>
              <a:t> </a:t>
            </a:r>
            <a:r>
              <a:rPr lang="en-US" noProof="0" dirty="0" err="1"/>
              <a:t>pohled</a:t>
            </a:r>
            <a:r>
              <a:rPr lang="en-US" noProof="0" dirty="0"/>
              <a:t> </a:t>
            </a:r>
            <a:r>
              <a:rPr lang="en-US" b="1" noProof="0" dirty="0" err="1"/>
              <a:t>ne</a:t>
            </a:r>
            <a:r>
              <a:rPr lang="en-US" noProof="0" dirty="0" err="1"/>
              <a:t>instaluje</a:t>
            </a:r>
            <a:endParaRPr lang="en-US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/>
              <a:t>Po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b="1" noProof="0" dirty="0"/>
              <a:t>flush </a:t>
            </a:r>
            <a:r>
              <a:rPr lang="en-US" noProof="0" dirty="0"/>
              <a:t>od </a:t>
            </a:r>
            <a:r>
              <a:rPr lang="en-US" b="1" noProof="0" dirty="0" err="1"/>
              <a:t>každého</a:t>
            </a:r>
            <a:r>
              <a:rPr lang="en-US" b="1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b="1" noProof="0" dirty="0" err="1"/>
              <a:t>instalovat</a:t>
            </a:r>
            <a:r>
              <a:rPr lang="en-US" b="1" noProof="0" dirty="0"/>
              <a:t> </a:t>
            </a:r>
            <a:r>
              <a:rPr lang="en-US" noProof="0" dirty="0" err="1"/>
              <a:t>nový</a:t>
            </a:r>
            <a:r>
              <a:rPr lang="en-US" noProof="0" dirty="0"/>
              <a:t> </a:t>
            </a:r>
            <a:r>
              <a:rPr lang="en-US" noProof="0" dirty="0" err="1"/>
              <a:t>pohled</a:t>
            </a:r>
            <a:endParaRPr lang="en-US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 err="1"/>
              <a:t>Zprávy</a:t>
            </a:r>
            <a:r>
              <a:rPr lang="en-US" noProof="0" dirty="0"/>
              <a:t> od </a:t>
            </a:r>
            <a:r>
              <a:rPr lang="en-US" noProof="0" dirty="0" err="1"/>
              <a:t>havarovaných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seznam</a:t>
            </a:r>
            <a:r>
              <a:rPr lang="en-US" noProof="0" dirty="0"/>
              <a:t> '</a:t>
            </a:r>
            <a:r>
              <a:rPr lang="en-US" noProof="0" dirty="0" err="1"/>
              <a:t>havarovaných</a:t>
            </a:r>
            <a:r>
              <a:rPr lang="en-US" noProof="0" dirty="0"/>
              <a:t>'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aktuálního</a:t>
            </a:r>
            <a:r>
              <a:rPr lang="en-US" noProof="0" dirty="0"/>
              <a:t> </a:t>
            </a:r>
            <a:r>
              <a:rPr lang="en-US" noProof="0" dirty="0" err="1"/>
              <a:t>pohledu</a:t>
            </a:r>
            <a:endParaRPr lang="en-US" noProof="0" dirty="0"/>
          </a:p>
          <a:p>
            <a:pPr lvl="1" eaLnBrk="1" hangingPunct="1"/>
            <a:r>
              <a:rPr lang="en-US" noProof="0" dirty="0"/>
              <a:t>s </a:t>
            </a:r>
            <a:r>
              <a:rPr lang="en-US" noProof="0" dirty="0" err="1"/>
              <a:t>každou</a:t>
            </a:r>
            <a:r>
              <a:rPr lang="en-US" noProof="0" dirty="0"/>
              <a:t> </a:t>
            </a:r>
            <a:r>
              <a:rPr lang="en-US" noProof="0" dirty="0" err="1"/>
              <a:t>zprávou</a:t>
            </a:r>
            <a:r>
              <a:rPr lang="en-US" noProof="0" dirty="0"/>
              <a:t> se </a:t>
            </a:r>
            <a:r>
              <a:rPr lang="en-US" noProof="0" dirty="0" err="1"/>
              <a:t>rozesílá</a:t>
            </a:r>
            <a:r>
              <a:rPr lang="en-US" noProof="0" dirty="0"/>
              <a:t> </a:t>
            </a:r>
            <a:r>
              <a:rPr lang="en-US" noProof="0" dirty="0" err="1"/>
              <a:t>seznam</a:t>
            </a:r>
            <a:r>
              <a:rPr lang="en-US" noProof="0" dirty="0"/>
              <a:t>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se </a:t>
            </a:r>
            <a:r>
              <a:rPr lang="en-US" noProof="0" dirty="0" err="1"/>
              <a:t>sjednotí</a:t>
            </a:r>
            <a:r>
              <a:rPr lang="en-US" noProof="0" dirty="0"/>
              <a:t> s </a:t>
            </a:r>
            <a:r>
              <a:rPr lang="en-US" noProof="0" dirty="0" err="1"/>
              <a:t>vlastním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zprávy</a:t>
            </a:r>
            <a:r>
              <a:rPr lang="en-US" noProof="0" dirty="0"/>
              <a:t> od </a:t>
            </a:r>
            <a:r>
              <a:rPr lang="en-US" noProof="0" dirty="0" err="1"/>
              <a:t>havarovaných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se </a:t>
            </a:r>
            <a:r>
              <a:rPr lang="en-US" noProof="0" dirty="0" err="1"/>
              <a:t>zahazují</a:t>
            </a:r>
            <a:endParaRPr lang="en-US" noProof="0" dirty="0"/>
          </a:p>
          <a:p>
            <a:pPr lvl="1" eaLnBrk="1" hangingPunct="1">
              <a:buSzPct val="150000"/>
              <a:buFont typeface="Tahoma" panose="020B0604030504040204" pitchFamily="34" charset="0"/>
              <a:buNone/>
            </a:pPr>
            <a:endParaRPr lang="en-US" sz="800" noProof="0" dirty="0"/>
          </a:p>
          <a:p>
            <a:pPr marL="0" indent="0" eaLnBrk="1" hangingPunct="1"/>
            <a:r>
              <a:rPr lang="en-US" noProof="0" dirty="0" err="1">
                <a:solidFill>
                  <a:srgbClr val="002060"/>
                </a:solidFill>
              </a:rPr>
              <a:t>Reálné</a:t>
            </a:r>
            <a:r>
              <a:rPr lang="en-US" noProof="0" dirty="0">
                <a:solidFill>
                  <a:srgbClr val="002060"/>
                </a:solidFill>
              </a:rPr>
              <a:t> </a:t>
            </a:r>
            <a:r>
              <a:rPr lang="en-US" noProof="0" dirty="0" err="1">
                <a:solidFill>
                  <a:srgbClr val="002060"/>
                </a:solidFill>
              </a:rPr>
              <a:t>nasazení</a:t>
            </a:r>
            <a:endParaRPr lang="en-US" noProof="0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noProof="0" dirty="0">
                <a:solidFill>
                  <a:srgbClr val="002060"/>
                </a:solidFill>
              </a:rPr>
              <a:t>New York Stock Exchange, Swiss Stock Exchange</a:t>
            </a:r>
          </a:p>
          <a:p>
            <a:pPr lvl="1" eaLnBrk="1" hangingPunct="1"/>
            <a:r>
              <a:rPr lang="en-US" noProof="0" dirty="0">
                <a:solidFill>
                  <a:srgbClr val="002060"/>
                </a:solidFill>
              </a:rPr>
              <a:t>French Air Traffic Control System</a:t>
            </a:r>
          </a:p>
          <a:p>
            <a:pPr lvl="1" eaLnBrk="1" hangingPunct="1"/>
            <a:r>
              <a:rPr lang="en-US" noProof="0" dirty="0">
                <a:solidFill>
                  <a:srgbClr val="002060"/>
                </a:solidFill>
              </a:rPr>
              <a:t>Reuters, Bloomberg</a:t>
            </a:r>
          </a:p>
        </p:txBody>
      </p:sp>
      <p:sp>
        <p:nvSpPr>
          <p:cNvPr id="220164" name="AutoShape 5">
            <a:extLst>
              <a:ext uri="{FF2B5EF4-FFF2-40B4-BE49-F238E27FC236}">
                <a16:creationId xmlns:a16="http://schemas.microsoft.com/office/drawing/2014/main" id="{5986FA61-6C2E-15F5-E4BC-01A3D02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550988"/>
            <a:ext cx="1981200" cy="360362"/>
          </a:xfrm>
          <a:prstGeom prst="wedgeRoundRectCallout">
            <a:avLst>
              <a:gd name="adj1" fmla="val -106741"/>
              <a:gd name="adj2" fmla="val 2584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detekce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pomocí</a:t>
            </a:r>
            <a:r>
              <a:rPr lang="en-US" sz="1400" b="0" baseline="0" noProof="0" dirty="0">
                <a:latin typeface="Arial" panose="020B0604020202020204" pitchFamily="34" charset="0"/>
              </a:rPr>
              <a:t> 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3">
            <a:extLst>
              <a:ext uri="{FF2B5EF4-FFF2-40B4-BE49-F238E27FC236}">
                <a16:creationId xmlns:a16="http://schemas.microsoft.com/office/drawing/2014/main" id="{8912337F-F221-7A3C-DB1A-1C2DD268DF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125538"/>
            <a:ext cx="7989887" cy="3473450"/>
          </a:xfrm>
          <a:noFill/>
        </p:spPr>
      </p:pic>
      <p:sp>
        <p:nvSpPr>
          <p:cNvPr id="222211" name="Explosion 2 4">
            <a:extLst>
              <a:ext uri="{FF2B5EF4-FFF2-40B4-BE49-F238E27FC236}">
                <a16:creationId xmlns:a16="http://schemas.microsoft.com/office/drawing/2014/main" id="{3D4ECD19-B7E5-1346-F95B-42A1219A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570FF105-5D9B-C656-201F-8F0D1A7AC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Instalace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pohledu</a:t>
            </a:r>
            <a:endParaRPr lang="en-US" noProof="0" dirty="0"/>
          </a:p>
        </p:txBody>
      </p:sp>
      <p:sp>
        <p:nvSpPr>
          <p:cNvPr id="222213" name="Rectangle 4">
            <a:extLst>
              <a:ext uri="{FF2B5EF4-FFF2-40B4-BE49-F238E27FC236}">
                <a16:creationId xmlns:a16="http://schemas.microsoft.com/office/drawing/2014/main" id="{D4E8394F-576A-5792-6CFB-3A0932AC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640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0" baseline="0" noProof="0" dirty="0" err="1"/>
              <a:t>Průběh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instalace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nového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pohledu</a:t>
            </a:r>
            <a:r>
              <a:rPr lang="en-US" sz="1600" b="0" baseline="0" noProof="0" dirty="0"/>
              <a:t> v ISIS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baseline="0" noProof="0" dirty="0"/>
              <a:t>a) </a:t>
            </a:r>
            <a:r>
              <a:rPr lang="en-US" sz="1600" b="0" baseline="0" noProof="0" dirty="0" err="1"/>
              <a:t>proces</a:t>
            </a:r>
            <a:r>
              <a:rPr lang="en-US" sz="1600" b="0" baseline="0" noProof="0" dirty="0"/>
              <a:t> 4 </a:t>
            </a:r>
            <a:r>
              <a:rPr lang="en-US" sz="1600" b="0" baseline="0" noProof="0" dirty="0" err="1"/>
              <a:t>zjistil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havárii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procesu</a:t>
            </a:r>
            <a:r>
              <a:rPr lang="en-US" sz="1600" b="0" baseline="0" noProof="0" dirty="0"/>
              <a:t> 7, </a:t>
            </a:r>
            <a:r>
              <a:rPr lang="en-US" sz="1600" b="0" baseline="0" noProof="0" dirty="0" err="1"/>
              <a:t>rozesílá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instalaci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nového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pohledu</a:t>
            </a:r>
            <a:endParaRPr lang="en-US" sz="1600" b="0" baseline="0" noProof="0" dirty="0"/>
          </a:p>
          <a:p>
            <a:pPr eaLnBrk="1" hangingPunct="1">
              <a:lnSpc>
                <a:spcPct val="90000"/>
              </a:lnSpc>
            </a:pPr>
            <a:r>
              <a:rPr lang="en-US" sz="1600" b="0" baseline="0" noProof="0" dirty="0"/>
              <a:t>b) </a:t>
            </a:r>
            <a:r>
              <a:rPr lang="en-US" sz="1600" b="0" baseline="0" noProof="0" dirty="0" err="1"/>
              <a:t>proces</a:t>
            </a:r>
            <a:r>
              <a:rPr lang="en-US" sz="1600" b="0" baseline="0" noProof="0" dirty="0"/>
              <a:t> 6 </a:t>
            </a:r>
            <a:r>
              <a:rPr lang="en-US" sz="1600" b="0" baseline="0" noProof="0" dirty="0" err="1"/>
              <a:t>rozesílá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nestabilní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zprávy</a:t>
            </a:r>
            <a:r>
              <a:rPr lang="en-US" sz="1600" b="0" baseline="0" noProof="0" dirty="0"/>
              <a:t> a </a:t>
            </a:r>
            <a:r>
              <a:rPr lang="en-US" sz="1600" b="0" baseline="0" noProof="0" dirty="0" err="1"/>
              <a:t>potvrzení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instalace</a:t>
            </a:r>
            <a:endParaRPr lang="en-US" sz="1600" b="0" baseline="0" noProof="0" dirty="0"/>
          </a:p>
          <a:p>
            <a:pPr eaLnBrk="1" hangingPunct="1">
              <a:lnSpc>
                <a:spcPct val="90000"/>
              </a:lnSpc>
            </a:pPr>
            <a:r>
              <a:rPr lang="en-US" sz="1600" b="0" baseline="0" noProof="0" dirty="0"/>
              <a:t>c) </a:t>
            </a:r>
            <a:r>
              <a:rPr lang="en-US" sz="1600" b="0" baseline="0" noProof="0" dirty="0" err="1"/>
              <a:t>proces</a:t>
            </a:r>
            <a:r>
              <a:rPr lang="en-US" sz="1600" b="0" baseline="0" noProof="0" dirty="0"/>
              <a:t> 6 po </a:t>
            </a:r>
            <a:r>
              <a:rPr lang="en-US" sz="1600" b="0" baseline="0" noProof="0" dirty="0" err="1"/>
              <a:t>přijetí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všech</a:t>
            </a:r>
            <a:r>
              <a:rPr lang="en-US" sz="1600" b="0" baseline="0" noProof="0" dirty="0"/>
              <a:t> flush </a:t>
            </a:r>
            <a:r>
              <a:rPr lang="en-US" sz="1600" b="0" baseline="0" noProof="0" dirty="0" err="1"/>
              <a:t>instaluje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nový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pohled</a:t>
            </a:r>
            <a:endParaRPr lang="en-US" sz="1600" b="0" baseline="0" noProof="0" dirty="0"/>
          </a:p>
          <a:p>
            <a:pPr eaLnBrk="1" hangingPunct="1">
              <a:lnSpc>
                <a:spcPct val="90000"/>
              </a:lnSpc>
            </a:pPr>
            <a:endParaRPr lang="en-US" sz="1600" b="0" baseline="0" noProof="0" dirty="0"/>
          </a:p>
        </p:txBody>
      </p:sp>
      <p:sp>
        <p:nvSpPr>
          <p:cNvPr id="222214" name="Explosion 2 5">
            <a:extLst>
              <a:ext uri="{FF2B5EF4-FFF2-40B4-BE49-F238E27FC236}">
                <a16:creationId xmlns:a16="http://schemas.microsoft.com/office/drawing/2014/main" id="{9BD7B760-4C91-4D67-0D0B-5D8EB534B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15" name="Explosion 2 6">
            <a:extLst>
              <a:ext uri="{FF2B5EF4-FFF2-40B4-BE49-F238E27FC236}">
                <a16:creationId xmlns:a16="http://schemas.microsoft.com/office/drawing/2014/main" id="{B47A946B-2067-E2D9-E639-2E3CCCB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59150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16" name="Lightning Bolt 1">
            <a:extLst>
              <a:ext uri="{FF2B5EF4-FFF2-40B4-BE49-F238E27FC236}">
                <a16:creationId xmlns:a16="http://schemas.microsoft.com/office/drawing/2014/main" id="{1F069642-4E9B-9381-1272-6B21F6E3B4E9}"/>
              </a:ext>
            </a:extLst>
          </p:cNvPr>
          <p:cNvSpPr>
            <a:spLocks noChangeArrowheads="1"/>
          </p:cNvSpPr>
          <p:nvPr/>
        </p:nvSpPr>
        <p:spPr bwMode="auto">
          <a:xfrm rot="-447441">
            <a:off x="8101013" y="2492375"/>
            <a:ext cx="287337" cy="576263"/>
          </a:xfrm>
          <a:prstGeom prst="lightningBol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D3FD414-D193-5F06-80D4-6B415235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Průběh</a:t>
            </a:r>
            <a:r>
              <a:rPr lang="en-US" noProof="0" dirty="0"/>
              <a:t>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endParaRPr lang="en-US" noProof="0" dirty="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EF36EEB-0D4C-ECEE-E1D2-AAEBA190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</p:txBody>
      </p:sp>
      <p:sp>
        <p:nvSpPr>
          <p:cNvPr id="224260" name="Rectangle 5">
            <a:extLst>
              <a:ext uri="{FF2B5EF4-FFF2-40B4-BE49-F238E27FC236}">
                <a16:creationId xmlns:a16="http://schemas.microsoft.com/office/drawing/2014/main" id="{DF6EF2EC-DD91-AD29-AB6B-B74EBAA0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224261" name="Object 4">
            <a:extLst>
              <a:ext uri="{FF2B5EF4-FFF2-40B4-BE49-F238E27FC236}">
                <a16:creationId xmlns:a16="http://schemas.microsoft.com/office/drawing/2014/main" id="{9E6DE1DD-671F-E4CB-8CEF-9B226E079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196975"/>
          <a:ext cx="6096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6350" imgH="4419600" progId="Word.Picture.8">
                  <p:embed/>
                </p:oleObj>
              </mc:Choice>
              <mc:Fallback>
                <p:oleObj name="Picture" r:id="rId3" imgW="5086350" imgH="4419600" progId="Word.Picture.8">
                  <p:embed/>
                  <p:pic>
                    <p:nvPicPr>
                      <p:cNvPr id="224261" name="Object 4">
                        <a:extLst>
                          <a:ext uri="{FF2B5EF4-FFF2-40B4-BE49-F238E27FC236}">
                            <a16:creationId xmlns:a16="http://schemas.microsoft.com/office/drawing/2014/main" id="{9E6DE1DD-671F-E4CB-8CEF-9B226E079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6975"/>
                        <a:ext cx="6096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>
            <a:extLst>
              <a:ext uri="{FF2B5EF4-FFF2-40B4-BE49-F238E27FC236}">
                <a16:creationId xmlns:a16="http://schemas.microsoft.com/office/drawing/2014/main" id="{E316FB4B-3FE3-6A2F-0465-870D44A67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r>
              <a:rPr lang="en-US" noProof="0" dirty="0"/>
              <a:t> - </a:t>
            </a:r>
            <a:r>
              <a:rPr lang="en-US" noProof="0" dirty="0" err="1"/>
              <a:t>shrnutí</a:t>
            </a:r>
            <a:endParaRPr lang="en-US" noProof="0" dirty="0"/>
          </a:p>
        </p:txBody>
      </p:sp>
      <p:sp>
        <p:nvSpPr>
          <p:cNvPr id="226307" name="Content Placeholder 2">
            <a:extLst>
              <a:ext uri="{FF2B5EF4-FFF2-40B4-BE49-F238E27FC236}">
                <a16:creationId xmlns:a16="http://schemas.microsoft.com/office/drawing/2014/main" id="{7B7079C8-10AF-88C6-934F-C797B2D32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Shrnutí</a:t>
            </a:r>
            <a:r>
              <a:rPr lang="en-US" noProof="0" dirty="0"/>
              <a:t> </a:t>
            </a:r>
            <a:r>
              <a:rPr lang="en-US" noProof="0" dirty="0" err="1"/>
              <a:t>problémů</a:t>
            </a:r>
            <a:r>
              <a:rPr lang="en-US" noProof="0" dirty="0"/>
              <a:t> </a:t>
            </a:r>
            <a:r>
              <a:rPr lang="en-US" noProof="0" dirty="0" err="1"/>
              <a:t>doručovacích</a:t>
            </a:r>
            <a:r>
              <a:rPr lang="en-US" noProof="0" dirty="0"/>
              <a:t> </a:t>
            </a:r>
            <a:r>
              <a:rPr lang="en-US" noProof="0" dirty="0" err="1"/>
              <a:t>protokolů</a:t>
            </a:r>
            <a:endParaRPr lang="en-US" noProof="0" dirty="0"/>
          </a:p>
          <a:p>
            <a:r>
              <a:rPr lang="en-US" noProof="0" dirty="0"/>
              <a:t>	</a:t>
            </a:r>
            <a:r>
              <a:rPr lang="en-US" noProof="0" dirty="0" err="1"/>
              <a:t>principy</a:t>
            </a:r>
            <a:r>
              <a:rPr lang="en-US" noProof="0" dirty="0"/>
              <a:t> a </a:t>
            </a:r>
            <a:r>
              <a:rPr lang="en-US" noProof="0" dirty="0" err="1"/>
              <a:t>protokoly</a:t>
            </a:r>
            <a:r>
              <a:rPr lang="en-US" noProof="0" dirty="0"/>
              <a:t>, </a:t>
            </a:r>
            <a:r>
              <a:rPr lang="en-US" noProof="0" dirty="0" err="1"/>
              <a:t>které</a:t>
            </a:r>
            <a:r>
              <a:rPr lang="en-US" noProof="0" dirty="0"/>
              <a:t> je </a:t>
            </a:r>
            <a:r>
              <a:rPr lang="en-US" noProof="0" dirty="0" err="1"/>
              <a:t>řeší</a:t>
            </a:r>
            <a:endParaRPr lang="en-US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A1674C-5B19-DF32-184C-0912354A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26816"/>
              </p:ext>
            </p:extLst>
          </p:nvPr>
        </p:nvGraphicFramePr>
        <p:xfrm>
          <a:off x="1071562" y="2071688"/>
          <a:ext cx="6236742" cy="303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69">
                <a:tc>
                  <a:txBody>
                    <a:bodyPr/>
                    <a:lstStyle/>
                    <a:p>
                      <a:r>
                        <a:rPr lang="en-US" sz="1800" noProof="0" dirty="0" err="1">
                          <a:solidFill>
                            <a:srgbClr val="002060"/>
                          </a:solidFill>
                        </a:rPr>
                        <a:t>problém</a:t>
                      </a:r>
                      <a:endParaRPr lang="en-US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>
                          <a:solidFill>
                            <a:srgbClr val="002060"/>
                          </a:solidFill>
                        </a:rPr>
                        <a:t>protokol</a:t>
                      </a:r>
                      <a:endParaRPr lang="en-US" sz="18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sekvenční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doručování</a:t>
                      </a:r>
                      <a:endParaRPr lang="en-US" sz="18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skalární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hodiny</a:t>
                      </a:r>
                      <a:endParaRPr lang="en-US" sz="1800" noProof="0" dirty="0"/>
                    </a:p>
                    <a:p>
                      <a:r>
                        <a:rPr lang="en-US" sz="1800" noProof="0" dirty="0" err="1"/>
                        <a:t>sekvencer</a:t>
                      </a:r>
                      <a:endParaRPr lang="en-US" sz="1800" noProof="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kauzální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doručování</a:t>
                      </a:r>
                      <a:endParaRPr lang="en-US" sz="18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vektorové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hodiny</a:t>
                      </a:r>
                      <a:endParaRPr lang="en-US" sz="1800" noProof="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překrývající</a:t>
                      </a:r>
                      <a:r>
                        <a:rPr lang="en-US" sz="1800" noProof="0" dirty="0"/>
                        <a:t> se </a:t>
                      </a:r>
                      <a:r>
                        <a:rPr lang="en-US" sz="1800" noProof="0" dirty="0" err="1"/>
                        <a:t>skupiny</a:t>
                      </a:r>
                      <a:endParaRPr lang="en-US" sz="18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maticové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hodiny</a:t>
                      </a:r>
                      <a:r>
                        <a:rPr lang="en-US" sz="1800" noProof="0" dirty="0"/>
                        <a:t>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nespolehlivá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komunikace</a:t>
                      </a:r>
                      <a:r>
                        <a:rPr lang="en-US" sz="1800" noProof="0" dirty="0"/>
                        <a:t>, </a:t>
                      </a:r>
                      <a:r>
                        <a:rPr lang="en-US" sz="1800" noProof="0" dirty="0" err="1"/>
                        <a:t>stabilní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zprávy</a:t>
                      </a:r>
                      <a:endParaRPr lang="en-US" sz="18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Trans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virtuální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synchronie</a:t>
                      </a:r>
                      <a:r>
                        <a:rPr lang="en-US" sz="1800" noProof="0" dirty="0"/>
                        <a:t>,</a:t>
                      </a:r>
                    </a:p>
                    <a:p>
                      <a:r>
                        <a:rPr lang="en-US" sz="1800" noProof="0" dirty="0" err="1"/>
                        <a:t>změna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pohledu</a:t>
                      </a:r>
                      <a:endParaRPr lang="en-US" sz="18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/>
                        <a:t>Transis</a:t>
                      </a:r>
                      <a:r>
                        <a:rPr lang="en-US" sz="1800" noProof="0" dirty="0"/>
                        <a:t> - </a:t>
                      </a:r>
                      <a:r>
                        <a:rPr lang="en-US" sz="1800" noProof="0" dirty="0" err="1"/>
                        <a:t>tranzitivní</a:t>
                      </a:r>
                      <a:r>
                        <a:rPr lang="en-US" sz="1800" baseline="0" noProof="0" dirty="0"/>
                        <a:t> ack</a:t>
                      </a:r>
                      <a:endParaRPr lang="en-US" sz="1800" noProof="0" dirty="0"/>
                    </a:p>
                    <a:p>
                      <a:r>
                        <a:rPr lang="en-US" sz="1800" noProof="0" dirty="0"/>
                        <a:t>Isis/</a:t>
                      </a:r>
                      <a:r>
                        <a:rPr lang="en-US" sz="1800" noProof="0" dirty="0" err="1"/>
                        <a:t>VSync</a:t>
                      </a:r>
                      <a:r>
                        <a:rPr lang="en-US" sz="1800" noProof="0" dirty="0"/>
                        <a:t> - </a:t>
                      </a:r>
                      <a:r>
                        <a:rPr lang="en-US" sz="1800" noProof="0" dirty="0" err="1"/>
                        <a:t>maticové</a:t>
                      </a:r>
                      <a:r>
                        <a:rPr lang="en-US" sz="1800" baseline="0" noProof="0" dirty="0"/>
                        <a:t> </a:t>
                      </a:r>
                      <a:r>
                        <a:rPr lang="en-US" sz="1800" baseline="0" noProof="0" dirty="0" err="1"/>
                        <a:t>hodiny</a:t>
                      </a:r>
                      <a:r>
                        <a:rPr lang="en-US" sz="1800" noProof="0" dirty="0"/>
                        <a:t>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>
            <a:extLst>
              <a:ext uri="{FF2B5EF4-FFF2-40B4-BE49-F238E27FC236}">
                <a16:creationId xmlns:a16="http://schemas.microsoft.com/office/drawing/2014/main" id="{EF8480FB-E787-FDE4-F7AF-7016BFE3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Real-World Group Communication Systems</a:t>
            </a:r>
          </a:p>
        </p:txBody>
      </p:sp>
      <p:sp>
        <p:nvSpPr>
          <p:cNvPr id="227331" name="Content Placeholder 2">
            <a:extLst>
              <a:ext uri="{FF2B5EF4-FFF2-40B4-BE49-F238E27FC236}">
                <a16:creationId xmlns:a16="http://schemas.microsoft.com/office/drawing/2014/main" id="{AABC049E-EDB2-14CA-1C39-69201C556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ISIS, Horus, Ensemble, </a:t>
            </a:r>
            <a:r>
              <a:rPr lang="en-US" noProof="0" dirty="0" err="1"/>
              <a:t>QuickSilver</a:t>
            </a:r>
            <a:r>
              <a:rPr lang="en-US" noProof="0" dirty="0"/>
              <a:t>, ISIS2, </a:t>
            </a:r>
            <a:r>
              <a:rPr lang="en-US" noProof="0" dirty="0" err="1"/>
              <a:t>VSync</a:t>
            </a:r>
            <a:r>
              <a:rPr lang="en-US" noProof="0" dirty="0"/>
              <a:t> - Cornell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CORBA, </a:t>
            </a:r>
            <a:r>
              <a:rPr lang="en-US" noProof="0" dirty="0" err="1"/>
              <a:t>JGroups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DCS in WebSphere and AS/400 - IBM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Transis</a:t>
            </a:r>
            <a:r>
              <a:rPr lang="en-US" noProof="0" dirty="0"/>
              <a:t>, </a:t>
            </a:r>
            <a:r>
              <a:rPr lang="en-US" noProof="0" dirty="0" err="1"/>
              <a:t>Xpand</a:t>
            </a:r>
            <a:r>
              <a:rPr lang="en-US" noProof="0" dirty="0"/>
              <a:t> - Hebrew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Spread – John Hopkins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Cactus – Arizona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Phoenix - EPFL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Totem - UCSB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Appia – University of Lisboa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NewTOP</a:t>
            </a:r>
            <a:r>
              <a:rPr lang="en-US" noProof="0" dirty="0"/>
              <a:t> - New Castle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Lucent Bell-Labs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Stratus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Spread Toolkit, </a:t>
            </a:r>
            <a:r>
              <a:rPr lang="en-US" noProof="0" dirty="0" err="1"/>
              <a:t>Corosync</a:t>
            </a:r>
            <a:r>
              <a:rPr lang="en-US" noProof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...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5808143-8CD3-5ABC-697C-46BE3B812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Synchronizace</a:t>
            </a:r>
            <a:r>
              <a:rPr lang="en-US" noProof="0" dirty="0"/>
              <a:t> v DS - </a:t>
            </a:r>
            <a:r>
              <a:rPr lang="en-US" noProof="0" dirty="0" err="1"/>
              <a:t>shrnutí</a:t>
            </a:r>
            <a:endParaRPr lang="en-US" noProof="0" dirty="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E997A7B2-B17E-8E13-8CA5-CDFC956A0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fyzické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vůči</a:t>
            </a:r>
            <a:r>
              <a:rPr lang="en-US" noProof="0" dirty="0"/>
              <a:t> </a:t>
            </a:r>
            <a:r>
              <a:rPr lang="en-US" noProof="0" dirty="0" err="1"/>
              <a:t>přesnému</a:t>
            </a:r>
            <a:r>
              <a:rPr lang="en-US" noProof="0" dirty="0"/>
              <a:t> </a:t>
            </a:r>
            <a:r>
              <a:rPr lang="en-US" noProof="0" dirty="0" err="1"/>
              <a:t>zdroji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navzájem</a:t>
            </a:r>
            <a:r>
              <a:rPr lang="en-US" noProof="0" dirty="0"/>
              <a:t>, </a:t>
            </a:r>
            <a:r>
              <a:rPr lang="en-US" noProof="0" dirty="0" err="1"/>
              <a:t>úprava</a:t>
            </a:r>
            <a:r>
              <a:rPr lang="en-US" noProof="0" dirty="0"/>
              <a:t> </a:t>
            </a:r>
            <a:r>
              <a:rPr lang="en-US" noProof="0" dirty="0" err="1"/>
              <a:t>rychlosti</a:t>
            </a:r>
            <a:r>
              <a:rPr lang="en-US" noProof="0" dirty="0"/>
              <a:t> </a:t>
            </a:r>
            <a:r>
              <a:rPr lang="en-US" noProof="0" dirty="0" err="1"/>
              <a:t>tiků</a:t>
            </a:r>
            <a:endParaRPr lang="en-US" noProof="0" dirty="0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logické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b="1" noProof="0" dirty="0" err="1"/>
              <a:t>kauzalita</a:t>
            </a:r>
            <a:r>
              <a:rPr lang="en-US" noProof="0" dirty="0"/>
              <a:t> </a:t>
            </a:r>
            <a:r>
              <a:rPr lang="en-US" noProof="0" dirty="0" err="1"/>
              <a:t>událostí</a:t>
            </a:r>
            <a:r>
              <a:rPr lang="en-US" noProof="0" dirty="0"/>
              <a:t>, </a:t>
            </a:r>
            <a:r>
              <a:rPr lang="en-US" noProof="0" dirty="0" err="1"/>
              <a:t>neexistence</a:t>
            </a:r>
            <a:r>
              <a:rPr lang="en-US" noProof="0" dirty="0"/>
              <a:t> </a:t>
            </a:r>
            <a:r>
              <a:rPr lang="en-US" noProof="0" dirty="0" err="1"/>
              <a:t>globálního</a:t>
            </a:r>
            <a:r>
              <a:rPr lang="en-US" noProof="0" dirty="0"/>
              <a:t> </a:t>
            </a:r>
            <a:r>
              <a:rPr lang="en-US" noProof="0" dirty="0" err="1"/>
              <a:t>času</a:t>
            </a:r>
            <a:r>
              <a:rPr lang="en-US" noProof="0" dirty="0"/>
              <a:t>, relace '</a:t>
            </a:r>
            <a:r>
              <a:rPr lang="en-US" noProof="0" dirty="0" err="1"/>
              <a:t>předchází</a:t>
            </a:r>
            <a:r>
              <a:rPr lang="en-US" noProof="0" dirty="0"/>
              <a:t>'</a:t>
            </a:r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vyloučení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/>
              <a:t>absence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 err="1"/>
              <a:t>centralizované</a:t>
            </a:r>
            <a:r>
              <a:rPr lang="en-US" noProof="0" dirty="0"/>
              <a:t>, </a:t>
            </a:r>
            <a:r>
              <a:rPr lang="en-US" noProof="0" dirty="0" err="1"/>
              <a:t>časové</a:t>
            </a:r>
            <a:r>
              <a:rPr lang="en-US" noProof="0" dirty="0"/>
              <a:t> </a:t>
            </a:r>
            <a:r>
              <a:rPr lang="en-US" noProof="0" dirty="0" err="1"/>
              <a:t>značky</a:t>
            </a:r>
            <a:r>
              <a:rPr lang="en-US" noProof="0" dirty="0"/>
              <a:t>, voting, token passing</a:t>
            </a:r>
          </a:p>
          <a:p>
            <a:pPr marL="463550" lvl="2" indent="0" eaLnBrk="1" hangingPunct="1">
              <a:spcBef>
                <a:spcPct val="30000"/>
              </a:spcBef>
              <a:buNone/>
            </a:pPr>
            <a:endParaRPr lang="en-US" sz="800" noProof="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extrému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/>
              <a:t>randomized race condition</a:t>
            </a:r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 err="1"/>
              <a:t>sekvenční</a:t>
            </a:r>
            <a:r>
              <a:rPr lang="en-US" noProof="0" dirty="0"/>
              <a:t>/</a:t>
            </a:r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r>
              <a:rPr lang="en-US" noProof="0" dirty="0"/>
              <a:t>, </a:t>
            </a:r>
            <a:r>
              <a:rPr lang="en-US" noProof="0" dirty="0" err="1"/>
              <a:t>spolehlivé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  <a:p>
            <a:pPr lvl="1" eaLnBrk="1" hangingPunct="1">
              <a:spcBef>
                <a:spcPct val="30000"/>
              </a:spcBef>
            </a:pP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r>
              <a:rPr lang="en-US" noProof="0" dirty="0"/>
              <a:t>,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členství</a:t>
            </a:r>
            <a:endParaRPr lang="en-US" noProof="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2">
            <a:extLst>
              <a:ext uri="{FF2B5EF4-FFF2-40B4-BE49-F238E27FC236}">
                <a16:creationId xmlns:a16="http://schemas.microsoft.com/office/drawing/2014/main" id="{3B4A98EA-C8C5-6A4F-CE50-CCF606C8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772400" cy="1500187"/>
          </a:xfrm>
        </p:spPr>
        <p:txBody>
          <a:bodyPr anchor="ctr"/>
          <a:lstStyle/>
          <a:p>
            <a:pPr algn="ctr"/>
            <a:r>
              <a:rPr lang="en-US" sz="4400" b="1" noProof="0" dirty="0"/>
              <a:t>Global State and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F418-FD28-B286-3EB4-5ABE1CF30D32}"/>
              </a:ext>
            </a:extLst>
          </p:cNvPr>
          <p:cNvSpPr txBox="1">
            <a:spLocks/>
          </p:cNvSpPr>
          <p:nvPr/>
        </p:nvSpPr>
        <p:spPr bwMode="auto">
          <a:xfrm>
            <a:off x="827088" y="2570163"/>
            <a:ext cx="5473700" cy="319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/>
              <a:t>Termination of distributed computations</a:t>
            </a:r>
          </a:p>
          <a:p>
            <a:pPr>
              <a:defRPr/>
            </a:pPr>
            <a:r>
              <a:rPr lang="en-US" b="0" kern="0" baseline="0" noProof="0" dirty="0"/>
              <a:t>Causally consistent global state, detection</a:t>
            </a:r>
          </a:p>
          <a:p>
            <a:pPr>
              <a:defRPr/>
            </a:pPr>
            <a:r>
              <a:rPr lang="en-US" b="0" kern="0" baseline="0" noProof="0" dirty="0"/>
              <a:t>Marker algorithm</a:t>
            </a:r>
          </a:p>
          <a:p>
            <a:pPr>
              <a:defRPr/>
            </a:pPr>
            <a:r>
              <a:rPr lang="en-US" b="0" kern="0" baseline="0" noProof="0" dirty="0"/>
              <a:t>Two Armies Problem</a:t>
            </a:r>
          </a:p>
          <a:p>
            <a:pPr>
              <a:defRPr/>
            </a:pPr>
            <a:r>
              <a:rPr lang="en-US" b="0" kern="0" baseline="0" noProof="0" dirty="0"/>
              <a:t>Byzantine Generals Problem</a:t>
            </a:r>
          </a:p>
          <a:p>
            <a:pPr>
              <a:defRPr/>
            </a:pPr>
            <a:r>
              <a:rPr lang="en-US" b="0" kern="0" baseline="0" noProof="0" dirty="0"/>
              <a:t>Paxos family, RAFT</a:t>
            </a:r>
          </a:p>
        </p:txBody>
      </p:sp>
      <p:pic>
        <p:nvPicPr>
          <p:cNvPr id="4" name="Picture 3" descr="A person in a blue hat&#10;&#10;Description automatically generated">
            <a:extLst>
              <a:ext uri="{FF2B5EF4-FFF2-40B4-BE49-F238E27FC236}">
                <a16:creationId xmlns:a16="http://schemas.microsoft.com/office/drawing/2014/main" id="{29EBD5C4-AA30-52DE-FD94-97A7C327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6" y="4365104"/>
            <a:ext cx="5122508" cy="2410592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3229FC45-C2B3-010C-2705-C41C726E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Diffusing Computation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64338CB-4ED3-353D-21B1-2EAEE4F7A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537075" cy="280828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600" noProof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directed graph of nodes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input / output channels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spanning tree during computation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signal channels – termination signaling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nodes – active / passive state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noProof="0" dirty="0"/>
              <a:t>message reception </a:t>
            </a:r>
            <a:r>
              <a:rPr lang="en-US" sz="1600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600" noProof="0" dirty="0"/>
              <a:t> node becomes active</a:t>
            </a:r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</p:txBody>
      </p:sp>
      <p:sp>
        <p:nvSpPr>
          <p:cNvPr id="230404" name="Rectangle 5">
            <a:extLst>
              <a:ext uri="{FF2B5EF4-FFF2-40B4-BE49-F238E27FC236}">
                <a16:creationId xmlns:a16="http://schemas.microsoft.com/office/drawing/2014/main" id="{279D6E5A-349C-DC54-C8AD-6705A42B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230405" name="Object 4">
            <a:extLst>
              <a:ext uri="{FF2B5EF4-FFF2-40B4-BE49-F238E27FC236}">
                <a16:creationId xmlns:a16="http://schemas.microsoft.com/office/drawing/2014/main" id="{ACDA7CCA-8B0A-F7C6-D37C-E8C4D3CED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90938"/>
              </p:ext>
            </p:extLst>
          </p:nvPr>
        </p:nvGraphicFramePr>
        <p:xfrm>
          <a:off x="677863" y="4154488"/>
          <a:ext cx="76517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103654" imgH="1465722" progId="Word.Picture.8">
                  <p:embed/>
                </p:oleObj>
              </mc:Choice>
              <mc:Fallback>
                <p:oleObj name="Picture" r:id="rId3" imgW="6103654" imgH="1465722" progId="Word.Picture.8">
                  <p:embed/>
                  <p:pic>
                    <p:nvPicPr>
                      <p:cNvPr id="230405" name="Object 4">
                        <a:extLst>
                          <a:ext uri="{FF2B5EF4-FFF2-40B4-BE49-F238E27FC236}">
                            <a16:creationId xmlns:a16="http://schemas.microsoft.com/office/drawing/2014/main" id="{ACDA7CCA-8B0A-F7C6-D37C-E8C4D3CED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4154488"/>
                        <a:ext cx="7651750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BC9B57C-66AF-FA97-DC1A-4C92B447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912813"/>
            <a:ext cx="3817937" cy="2808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600" b="0" kern="0" baseline="0" noProof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0" kern="0" baseline="0" noProof="0" dirty="0"/>
              <a:t>Path length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0" kern="0" baseline="0" noProof="0" dirty="0"/>
              <a:t>Shortest path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0" kern="0" baseline="0" noProof="0" dirty="0"/>
              <a:t>Capacity/flows in networks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0" kern="0" baseline="0" noProof="0" dirty="0"/>
              <a:t>Deadlock detection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0" kern="0" baseline="0" noProof="0" dirty="0"/>
              <a:t>Global states / properties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1BB7424-7F4B-525A-F518-935BA3355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Cluster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homogenní</a:t>
            </a:r>
            <a:r>
              <a:rPr lang="en-US" noProof="0" dirty="0"/>
              <a:t> </a:t>
            </a:r>
            <a:r>
              <a:rPr lang="en-US" noProof="0" dirty="0" err="1"/>
              <a:t>hw</a:t>
            </a:r>
            <a:r>
              <a:rPr lang="en-US" noProof="0" dirty="0"/>
              <a:t>/OS, 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shared memory, RDMA, MQ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batch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single system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middleware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Grid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heterogenní</a:t>
            </a:r>
            <a:r>
              <a:rPr lang="en-US" noProof="0" dirty="0"/>
              <a:t> </a:t>
            </a:r>
            <a:r>
              <a:rPr lang="en-US" noProof="0" dirty="0" err="1"/>
              <a:t>hw</a:t>
            </a:r>
            <a:r>
              <a:rPr lang="en-US" noProof="0" dirty="0"/>
              <a:t>/</a:t>
            </a:r>
            <a:r>
              <a:rPr lang="en-US" noProof="0" dirty="0" err="1"/>
              <a:t>sw</a:t>
            </a:r>
            <a:r>
              <a:rPr lang="en-US" noProof="0" dirty="0"/>
              <a:t>, WAN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odlišné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 a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organizace</a:t>
            </a:r>
            <a:r>
              <a:rPr lang="en-US" noProof="0" dirty="0"/>
              <a:t> - </a:t>
            </a:r>
            <a:r>
              <a:rPr lang="en-US" noProof="0" dirty="0" err="1"/>
              <a:t>práva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fabric / connectivity / resource / application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service-oriented, web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noProof="0" dirty="0"/>
              <a:t> OSGA - Open Grid Services Architecture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Cloud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resource providers, utility computing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IaaS, PaaS, SaaS, ... *</a:t>
            </a:r>
            <a:r>
              <a:rPr lang="en-US" noProof="0" dirty="0" err="1"/>
              <a:t>aaS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high availability - distributed protocols</a:t>
            </a:r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30161E42-B812-8D00-3444-0D78D210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933450"/>
            <a:ext cx="500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0895CF85-913C-0952-ABD3-B8BBC18E0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High Performance Distributed Computing</a:t>
            </a:r>
          </a:p>
        </p:txBody>
      </p:sp>
      <p:sp>
        <p:nvSpPr>
          <p:cNvPr id="23557" name="AutoShape 4">
            <a:extLst>
              <a:ext uri="{FF2B5EF4-FFF2-40B4-BE49-F238E27FC236}">
                <a16:creationId xmlns:a16="http://schemas.microsoft.com/office/drawing/2014/main" id="{3086E793-954B-70D1-DB50-B480D7B9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013325"/>
            <a:ext cx="1223962" cy="863600"/>
          </a:xfrm>
          <a:prstGeom prst="wedgeRoundRectCallout">
            <a:avLst>
              <a:gd name="adj1" fmla="val -49810"/>
              <a:gd name="adj2" fmla="val -27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časté</a:t>
            </a:r>
            <a:br>
              <a:rPr lang="en-US" sz="1600" b="0" baseline="0" noProof="0" dirty="0">
                <a:latin typeface="Arial" panose="020B0604020202020204" pitchFamily="34" charset="0"/>
              </a:rPr>
            </a:br>
            <a:r>
              <a:rPr lang="en-US" sz="1600" b="0" baseline="0" noProof="0" dirty="0" err="1">
                <a:latin typeface="Arial" panose="020B0604020202020204" pitchFamily="34" charset="0"/>
              </a:rPr>
              <a:t>vzájemné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propojení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DF8D8C7-FA80-60D8-0C64-2436BDA3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Termination of Distributed Processes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1FAAE277-007C-84F7-A9D2-9C327874A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b="1" noProof="0" dirty="0"/>
              <a:t>Initiating process</a:t>
            </a:r>
            <a:r>
              <a:rPr lang="en-US" sz="1600" noProof="0" dirty="0"/>
              <a:t> – start of distributed computation</a:t>
            </a:r>
            <a:br>
              <a:rPr lang="en-US" sz="1600" noProof="0" dirty="0"/>
            </a:br>
            <a:r>
              <a:rPr lang="en-US" sz="1600" noProof="0" dirty="0"/>
              <a:t>other processes are passive</a:t>
            </a:r>
            <a:br>
              <a:rPr lang="en-US" sz="1600" noProof="0" dirty="0"/>
            </a:br>
            <a:r>
              <a:rPr lang="en-US" sz="1600" noProof="0" dirty="0"/>
              <a:t>sends a message through communication channels</a:t>
            </a:r>
          </a:p>
          <a:p>
            <a:pPr marL="0" indent="0" eaLnBrk="1" hangingPunct="1"/>
            <a:endParaRPr lang="en-US" sz="1600" noProof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 When a process receives a message, it becomes </a:t>
            </a:r>
            <a:r>
              <a:rPr lang="en-US" sz="1600" b="1" noProof="0" dirty="0"/>
              <a:t>active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it can send messages through communication channels (</a:t>
            </a:r>
            <a:r>
              <a:rPr lang="en-US" sz="1600" i="1" noProof="0" dirty="0"/>
              <a:t>outgoing edges</a:t>
            </a:r>
            <a:r>
              <a:rPr lang="en-US" sz="1600" noProof="0" dirty="0"/>
              <a:t>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it can receive signals through signal channels (</a:t>
            </a:r>
            <a:r>
              <a:rPr lang="en-US" sz="1600" i="1" noProof="0" dirty="0"/>
              <a:t>incoming edges</a:t>
            </a:r>
            <a:r>
              <a:rPr lang="en-US" sz="1600" noProof="0" dirty="0"/>
              <a:t>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when the process finishes its computation, it becomes </a:t>
            </a:r>
            <a:r>
              <a:rPr lang="en-US" sz="1600" b="1" noProof="0" dirty="0"/>
              <a:t>passive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does not send messages, but can receive them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upon receiving a message, the process becomes </a:t>
            </a:r>
            <a:r>
              <a:rPr lang="en-US" sz="1600" b="1" noProof="0" dirty="0"/>
              <a:t>active</a:t>
            </a:r>
            <a:r>
              <a:rPr lang="en-US" sz="1600" noProof="0" dirty="0"/>
              <a:t> again</a:t>
            </a:r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r>
              <a:rPr lang="en-US" sz="1600" b="1" noProof="0" dirty="0"/>
              <a:t>Termination algorithm: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all processes are in a </a:t>
            </a:r>
            <a:r>
              <a:rPr lang="en-US" sz="1600" b="1" noProof="0" dirty="0"/>
              <a:t>passive</a:t>
            </a:r>
            <a:r>
              <a:rPr lang="en-US" sz="1600" noProof="0" dirty="0"/>
              <a:t> state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eventually, all processes learn this fact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it is enough if the initiating process learns it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500" noProof="0" dirty="0"/>
              <a:t>it can then notify the others</a:t>
            </a:r>
          </a:p>
        </p:txBody>
      </p:sp>
      <p:sp>
        <p:nvSpPr>
          <p:cNvPr id="232452" name="Rectangle 5">
            <a:extLst>
              <a:ext uri="{FF2B5EF4-FFF2-40B4-BE49-F238E27FC236}">
                <a16:creationId xmlns:a16="http://schemas.microsoft.com/office/drawing/2014/main" id="{D3FB99B5-4DBD-F58E-1308-335633A7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3FCE1F9D-B781-30B1-9948-33A07E4DF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99862"/>
              </p:ext>
            </p:extLst>
          </p:nvPr>
        </p:nvGraphicFramePr>
        <p:xfrm>
          <a:off x="4860032" y="4221088"/>
          <a:ext cx="76517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103654" imgH="1465722" progId="Word.Picture.8">
                  <p:embed/>
                </p:oleObj>
              </mc:Choice>
              <mc:Fallback>
                <p:oleObj name="Picture" r:id="rId3" imgW="6103654" imgH="1465722" progId="Word.Picture.8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3FCE1F9D-B781-30B1-9948-33A07E4DF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221088"/>
                        <a:ext cx="7651750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6C2ED3C-F213-507C-AC5C-90A642111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Dijkstra-Scholten (DS) Algorithm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C266BD9-C790-4FA7-314E-3C1A7A0AB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/>
              <a:t>Tree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Each </a:t>
            </a:r>
            <a:r>
              <a:rPr lang="en-US" b="1" noProof="0" dirty="0"/>
              <a:t>leaf</a:t>
            </a:r>
            <a:r>
              <a:rPr lang="en-US" noProof="0" dirty="0"/>
              <a:t> process, when switching to a passive state, sends a </a:t>
            </a:r>
            <a:r>
              <a:rPr lang="en-US" b="1" noProof="0" dirty="0"/>
              <a:t>signal</a:t>
            </a:r>
            <a:r>
              <a:rPr lang="en-US" noProof="0" dirty="0"/>
              <a:t> to its parent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A process receives signals from </a:t>
            </a:r>
            <a:r>
              <a:rPr lang="en-US" b="1" noProof="0" dirty="0"/>
              <a:t>all its children</a:t>
            </a:r>
            <a:r>
              <a:rPr lang="en-US" noProof="0" dirty="0"/>
              <a:t>, then sends a signal to its parent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The initiator receives all signals – computation ends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b="1" noProof="0" dirty="0"/>
          </a:p>
          <a:p>
            <a:pPr marL="0" indent="0" eaLnBrk="1" hangingPunct="1"/>
            <a:r>
              <a:rPr lang="en-US" b="1" noProof="0" dirty="0"/>
              <a:t>Acyclic Directed Graph (DAG)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Each edge is associated with a counter – called </a:t>
            </a:r>
            <a:r>
              <a:rPr lang="en-US" i="1" noProof="0" dirty="0"/>
              <a:t>deficit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Difference between the number of messages received via this communication channel and the number of signals sent back via the signal channel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A terminating process waits until the </a:t>
            </a:r>
            <a:r>
              <a:rPr lang="en-US" b="1" noProof="0" dirty="0"/>
              <a:t>data channels</a:t>
            </a:r>
            <a:r>
              <a:rPr lang="en-US" noProof="0" dirty="0"/>
              <a:t> have zero deficit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Then it sends through each </a:t>
            </a:r>
            <a:r>
              <a:rPr lang="en-US" b="1" noProof="0" dirty="0"/>
              <a:t>signal channel</a:t>
            </a:r>
            <a:r>
              <a:rPr lang="en-US" noProof="0" dirty="0"/>
              <a:t> as many signals as needed to make the deficit = 0</a:t>
            </a:r>
            <a:endParaRPr lang="en-US" b="1" noProof="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D6392C7-823C-9BEA-C45B-ED632F33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3250"/>
            <a:ext cx="25209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CC99B292-6C83-4B46-BFBC-AFE42138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Dijkstra-Scholten (DS</a:t>
            </a:r>
            <a:r>
              <a:rPr lang="en-US" noProof="0"/>
              <a:t>) Algorithm</a:t>
            </a:r>
            <a:endParaRPr lang="en-US" noProof="0" dirty="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FEB573C1-FA1A-9B7E-B31D-8CA1B702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noProof="0" dirty="0"/>
              <a:t>Tree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Signals from children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signal to parent</a:t>
            </a:r>
            <a:endParaRPr lang="en-US" b="1" noProof="0" dirty="0"/>
          </a:p>
          <a:p>
            <a:pPr eaLnBrk="1" hangingPunct="1"/>
            <a:endParaRPr lang="en-US" b="1" noProof="0" dirty="0"/>
          </a:p>
          <a:p>
            <a:pPr eaLnBrk="1" hangingPunct="1"/>
            <a:r>
              <a:rPr lang="en-US" b="1" noProof="0" dirty="0"/>
              <a:t>Acyclic Directed Graph (DAG)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Each edge has an associated counter – called </a:t>
            </a:r>
            <a:r>
              <a:rPr lang="en-US" i="1" noProof="0" dirty="0"/>
              <a:t>deficit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Send as many signals as needed so that deficit = 0</a:t>
            </a:r>
          </a:p>
          <a:p>
            <a:pPr eaLnBrk="1" hangingPunct="1"/>
            <a:endParaRPr lang="en-US" b="1" noProof="0" dirty="0"/>
          </a:p>
          <a:p>
            <a:r>
              <a:rPr lang="en-US" b="1" noProof="0" dirty="0"/>
              <a:t>General (Directed) Graph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Problem: no leaf nodes exist that could decide 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Solution: computation dynamically creates an </a:t>
            </a:r>
            <a:r>
              <a:rPr lang="en-US" b="1" noProof="0" dirty="0"/>
              <a:t>oriented spanning tree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“Parent” = node from which the first message arrived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Termination algorithm for one process:</a:t>
            </a:r>
          </a:p>
          <a:p>
            <a:pPr marL="700088" lvl="1" indent="-342900">
              <a:buFont typeface="+mj-lt"/>
              <a:buAutoNum type="arabicPeriod"/>
            </a:pPr>
            <a:r>
              <a:rPr lang="en-US" noProof="0" dirty="0"/>
              <a:t>Send signals through all </a:t>
            </a:r>
            <a:r>
              <a:rPr lang="en-US" i="1" noProof="0" dirty="0"/>
              <a:t>signal channels </a:t>
            </a:r>
            <a:r>
              <a:rPr lang="en-US" noProof="0" dirty="0"/>
              <a:t>(incoming edges) except the channel to the parent</a:t>
            </a:r>
          </a:p>
          <a:p>
            <a:pPr marL="700088" lvl="1" indent="-342900">
              <a:buFont typeface="+mj-lt"/>
              <a:buAutoNum type="arabicPeriod"/>
            </a:pPr>
            <a:r>
              <a:rPr lang="en-US" noProof="0" dirty="0"/>
              <a:t>Wait for signals from all </a:t>
            </a:r>
            <a:r>
              <a:rPr lang="en-US" i="1" noProof="0" dirty="0"/>
              <a:t>communication channels </a:t>
            </a:r>
            <a:r>
              <a:rPr lang="en-US" noProof="0" dirty="0"/>
              <a:t>(outgoing edges)</a:t>
            </a:r>
          </a:p>
          <a:p>
            <a:pPr marL="700088" lvl="1" indent="-342900">
              <a:buFont typeface="+mj-lt"/>
              <a:buAutoNum type="arabicPeriod"/>
            </a:pPr>
            <a:r>
              <a:rPr lang="en-US" noProof="0" dirty="0"/>
              <a:t>Send signal to the 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The initiator receives all signals – computation ends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0D64274-728C-1244-A906-23E0F6768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Huang Algorithm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D7B4BF3-D5DC-8C9C-2D0E-575FE1ABB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b="1" noProof="0" dirty="0"/>
              <a:t>Idea: Splitting message weights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Each process has a weight, and each message carries a 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Initiator’s weight = W</a:t>
            </a:r>
            <a:endParaRPr lang="en-US" b="1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All other processes start with weight = 0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noProof="0" dirty="0"/>
          </a:p>
          <a:p>
            <a:pPr marL="0" indent="0"/>
            <a:r>
              <a:rPr lang="en-US" b="1" noProof="0" dirty="0"/>
              <a:t>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/>
              <a:t>Sending a message:</a:t>
            </a:r>
            <a:r>
              <a:rPr lang="en-US" noProof="0" dirty="0"/>
              <a:t> transfer part of the process’s weight to the message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/>
              <a:t>Receiving a message:</a:t>
            </a:r>
            <a:r>
              <a:rPr lang="en-US" noProof="0" dirty="0"/>
              <a:t> add the message’s weight to the process’s own 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/>
              <a:t>Process termination:</a:t>
            </a:r>
            <a:r>
              <a:rPr lang="en-US" noProof="0" dirty="0"/>
              <a:t> sends a message with its entire weight back to the initiator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/>
              <a:t>End of computation:</a:t>
            </a:r>
            <a:r>
              <a:rPr lang="en-US" noProof="0" dirty="0"/>
              <a:t> initiator’s weight = W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r>
              <a:rPr lang="en-US" b="1" noProof="0" dirty="0"/>
              <a:t>Problems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Divisibility of weights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Process failure / weight loss</a:t>
            </a:r>
          </a:p>
          <a:p>
            <a:pPr marL="0" indent="0" eaLnBrk="1" hangingPunct="1">
              <a:defRPr/>
            </a:pPr>
            <a:endParaRPr lang="en-US" noProof="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453C08F-6D29-8C82-7E87-B1EBA9F2F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Marker (TM) Algorithm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54D1043E-7797-63F0-9FF3-225BEAFB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Marker</a:t>
            </a:r>
            <a:r>
              <a:rPr lang="en-US" noProof="0" dirty="0"/>
              <a:t> – a special message distinguishable from regular messages</a:t>
            </a:r>
          </a:p>
          <a:p>
            <a:endParaRPr lang="en-US" noProof="0" dirty="0"/>
          </a:p>
          <a:p>
            <a:r>
              <a:rPr lang="en-US" noProof="0" dirty="0"/>
              <a:t>The initiating node sends a </a:t>
            </a:r>
            <a:r>
              <a:rPr lang="en-US" i="1" noProof="0" dirty="0"/>
              <a:t>termination request </a:t>
            </a:r>
            <a:r>
              <a:rPr lang="en-US" noProof="0" dirty="0"/>
              <a:t>through all outgoing channels: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marker indicates the channel is empty</a:t>
            </a:r>
          </a:p>
          <a:p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Receiving the first marker: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defines the spanning tree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passive </a:t>
            </a:r>
            <a:r>
              <a:rPr lang="en-US" i="1" noProof="0" dirty="0"/>
              <a:t>(ready)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propagate marker through outgoing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active </a:t>
            </a:r>
            <a:r>
              <a:rPr lang="en-US" i="1" noProof="0" dirty="0"/>
              <a:t>(not ready)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send negative signal (reject)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Receiving additional markers: signal/reject for the incoming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Receiving a reject: reject the initial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Receiving all confirmations: signal the initial request</a:t>
            </a:r>
          </a:p>
          <a:p>
            <a:pPr marL="0" indent="0"/>
            <a:endParaRPr lang="en-US" noProof="0" dirty="0"/>
          </a:p>
          <a:p>
            <a:r>
              <a:rPr lang="en-US" noProof="0" dirty="0"/>
              <a:t>Application of the general algorithm – detection of global state</a:t>
            </a:r>
          </a:p>
          <a:p>
            <a:pPr marL="0" indent="0" eaLnBrk="1" hangingPunct="1"/>
            <a:endParaRPr lang="en-US" noProof="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7EB1C2C-667F-7E12-BBF1-5853F5D95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- Motivation</a:t>
            </a:r>
          </a:p>
        </p:txBody>
      </p:sp>
      <p:pic>
        <p:nvPicPr>
          <p:cNvPr id="240643" name="Picture 4" descr="falsedead">
            <a:extLst>
              <a:ext uri="{FF2B5EF4-FFF2-40B4-BE49-F238E27FC236}">
                <a16:creationId xmlns:a16="http://schemas.microsoft.com/office/drawing/2014/main" id="{92DFE702-8E0C-157D-12D8-6A075804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5">
            <a:extLst>
              <a:ext uri="{FF2B5EF4-FFF2-40B4-BE49-F238E27FC236}">
                <a16:creationId xmlns:a16="http://schemas.microsoft.com/office/drawing/2014/main" id="{74484FB9-7CCC-38C3-9180-AB1962BD4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en-US" noProof="0" dirty="0"/>
              <a:t>Detection of False Deadlock</a:t>
            </a:r>
          </a:p>
        </p:txBody>
      </p:sp>
      <p:sp>
        <p:nvSpPr>
          <p:cNvPr id="240645" name="Oval 1">
            <a:extLst>
              <a:ext uri="{FF2B5EF4-FFF2-40B4-BE49-F238E27FC236}">
                <a16:creationId xmlns:a16="http://schemas.microsoft.com/office/drawing/2014/main" id="{2C33202E-209E-88A0-4B58-720EC16A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360363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240646" name="Oval 5">
            <a:extLst>
              <a:ext uri="{FF2B5EF4-FFF2-40B4-BE49-F238E27FC236}">
                <a16:creationId xmlns:a16="http://schemas.microsoft.com/office/drawing/2014/main" id="{F837D401-D409-C71A-2281-4DFCD55C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540000"/>
            <a:ext cx="360362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240647" name="Oval 6">
            <a:extLst>
              <a:ext uri="{FF2B5EF4-FFF2-40B4-BE49-F238E27FC236}">
                <a16:creationId xmlns:a16="http://schemas.microsoft.com/office/drawing/2014/main" id="{5DB48653-AFD5-4D8A-C944-17CC5374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181600"/>
            <a:ext cx="360363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240648" name="Oval 7">
            <a:extLst>
              <a:ext uri="{FF2B5EF4-FFF2-40B4-BE49-F238E27FC236}">
                <a16:creationId xmlns:a16="http://schemas.microsoft.com/office/drawing/2014/main" id="{556FA521-401D-BA8A-9DA0-3ED20F5E2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5668963"/>
            <a:ext cx="360362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06E7A9D-518E-C9DB-92C4-2EBB2F01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Consistent State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ACEB4BD-D9E4-0B2C-A93C-34241346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noProof="0" dirty="0"/>
              <a:t>Set of events </a:t>
            </a:r>
            <a:r>
              <a:rPr lang="en-US" noProof="0" dirty="0"/>
              <a:t>in the system E = {e}</a:t>
            </a: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noProof="0" dirty="0"/>
              <a:t>Cut </a:t>
            </a:r>
            <a:r>
              <a:rPr lang="en-US" noProof="0" dirty="0"/>
              <a:t>c: a disjoint partition of E into P</a:t>
            </a:r>
            <a:r>
              <a:rPr lang="en-US" baseline="-20000" noProof="0" dirty="0"/>
              <a:t>c</a:t>
            </a:r>
            <a:r>
              <a:rPr lang="en-US" noProof="0" dirty="0"/>
              <a:t> and F</a:t>
            </a:r>
            <a:r>
              <a:rPr lang="en-US" baseline="-20000" noProof="0" dirty="0"/>
              <a:t>c</a:t>
            </a:r>
            <a:r>
              <a:rPr lang="en-US" noProof="0" dirty="0"/>
              <a:t> : P</a:t>
            </a:r>
            <a:r>
              <a:rPr lang="en-US" baseline="-20000" noProof="0" dirty="0"/>
              <a:t>c</a:t>
            </a:r>
            <a:r>
              <a:rPr lang="en-US" noProof="0" dirty="0"/>
              <a:t> </a:t>
            </a:r>
            <a:r>
              <a:rPr lang="en-US" noProof="0" dirty="0">
                <a:sym typeface="Symbol" pitchFamily="18" charset="2"/>
              </a:rPr>
              <a:t></a:t>
            </a:r>
            <a:r>
              <a:rPr lang="en-US" noProof="0" dirty="0"/>
              <a:t> F</a:t>
            </a:r>
            <a:r>
              <a:rPr lang="en-US" baseline="-20000" noProof="0" dirty="0"/>
              <a:t>c</a:t>
            </a:r>
            <a:r>
              <a:rPr lang="en-US" noProof="0" dirty="0"/>
              <a:t> = E  &amp;  P</a:t>
            </a:r>
            <a:r>
              <a:rPr lang="en-US" baseline="-20000" noProof="0" dirty="0"/>
              <a:t>c</a:t>
            </a:r>
            <a:r>
              <a:rPr lang="en-US" noProof="0" dirty="0"/>
              <a:t> </a:t>
            </a:r>
            <a:r>
              <a:rPr lang="en-US" noProof="0" dirty="0">
                <a:sym typeface="Symbol" pitchFamily="18" charset="2"/>
              </a:rPr>
              <a:t></a:t>
            </a:r>
            <a:r>
              <a:rPr lang="en-US" noProof="0" dirty="0"/>
              <a:t> F</a:t>
            </a:r>
            <a:r>
              <a:rPr lang="en-US" baseline="-20000" noProof="0" dirty="0"/>
              <a:t>c</a:t>
            </a:r>
            <a:r>
              <a:rPr lang="en-US" noProof="0" dirty="0"/>
              <a:t> = </a:t>
            </a:r>
            <a:r>
              <a:rPr lang="en-US" noProof="0" dirty="0">
                <a:sym typeface="Symbol" pitchFamily="18" charset="2"/>
              </a:rPr>
              <a:t></a:t>
            </a: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(Causally) </a:t>
            </a:r>
            <a:r>
              <a:rPr lang="en-US" b="1" noProof="0" dirty="0"/>
              <a:t>Consistent cut </a:t>
            </a:r>
            <a:r>
              <a:rPr lang="en-US" sz="1700" noProof="0" dirty="0">
                <a:solidFill>
                  <a:srgbClr val="0000FF"/>
                </a:solidFill>
              </a:rPr>
              <a:t>c : </a:t>
            </a:r>
            <a:r>
              <a:rPr lang="en-US" sz="1700" b="1" noProof="0" dirty="0">
                <a:solidFill>
                  <a:srgbClr val="0000FF"/>
                </a:solidFill>
              </a:rPr>
              <a:t>a </a:t>
            </a:r>
            <a:r>
              <a:rPr lang="en-US" sz="1700" b="1" noProof="0" dirty="0">
                <a:solidFill>
                  <a:srgbClr val="0000FF"/>
                </a:solidFill>
                <a:sym typeface="Symbol" pitchFamily="18" charset="2"/>
              </a:rPr>
              <a:t> </a:t>
            </a:r>
            <a:r>
              <a:rPr lang="en-US" sz="1700" b="1" noProof="0" dirty="0">
                <a:solidFill>
                  <a:srgbClr val="0000FF"/>
                </a:solidFill>
              </a:rPr>
              <a:t>b  &amp;  a </a:t>
            </a:r>
            <a:r>
              <a:rPr lang="en-US" sz="1700" b="1" noProof="0" dirty="0">
                <a:solidFill>
                  <a:srgbClr val="0000FF"/>
                </a:solidFill>
                <a:sym typeface="Symbol" pitchFamily="18" charset="2"/>
              </a:rPr>
              <a:t> </a:t>
            </a:r>
            <a:r>
              <a:rPr lang="en-US" sz="1700" b="1" noProof="0" dirty="0">
                <a:solidFill>
                  <a:srgbClr val="0000FF"/>
                </a:solidFill>
              </a:rPr>
              <a:t>F</a:t>
            </a:r>
            <a:r>
              <a:rPr lang="en-US" sz="1700" b="1" baseline="-25000" noProof="0" dirty="0">
                <a:solidFill>
                  <a:srgbClr val="0000FF"/>
                </a:solidFill>
              </a:rPr>
              <a:t>c</a:t>
            </a:r>
            <a:r>
              <a:rPr lang="en-US" sz="1700" b="1" noProof="0" dirty="0">
                <a:solidFill>
                  <a:srgbClr val="0000FF"/>
                </a:solidFill>
              </a:rPr>
              <a:t>  </a:t>
            </a:r>
            <a:r>
              <a:rPr lang="en-US" sz="1700" b="1" noProof="0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sz="1700" b="1" noProof="0" dirty="0">
                <a:solidFill>
                  <a:srgbClr val="0000FF"/>
                </a:solidFill>
              </a:rPr>
              <a:t> b </a:t>
            </a:r>
            <a:r>
              <a:rPr lang="en-US" sz="1700" b="1" noProof="0" dirty="0">
                <a:solidFill>
                  <a:srgbClr val="0000FF"/>
                </a:solidFill>
                <a:sym typeface="Symbol" pitchFamily="18" charset="2"/>
              </a:rPr>
              <a:t> </a:t>
            </a:r>
            <a:r>
              <a:rPr lang="en-US" sz="1700" b="1" noProof="0" dirty="0">
                <a:solidFill>
                  <a:srgbClr val="0000FF"/>
                </a:solidFill>
              </a:rPr>
              <a:t>F</a:t>
            </a:r>
            <a:r>
              <a:rPr lang="en-US" sz="1700" b="1" baseline="-25000" noProof="0" dirty="0">
                <a:solidFill>
                  <a:srgbClr val="0000FF"/>
                </a:solidFill>
              </a:rPr>
              <a:t>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State of a distributed computation = set of events that occurred during execution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(Causally) </a:t>
            </a:r>
            <a:r>
              <a:rPr lang="en-US" b="1" noProof="0" dirty="0"/>
              <a:t>Consistent state </a:t>
            </a:r>
            <a:r>
              <a:rPr lang="en-US" i="1" noProof="0" dirty="0"/>
              <a:t>S</a:t>
            </a:r>
            <a:r>
              <a:rPr lang="en-US" noProof="0" dirty="0"/>
              <a:t> = P</a:t>
            </a:r>
            <a:r>
              <a:rPr lang="en-US" baseline="-20000" noProof="0" dirty="0"/>
              <a:t>c</a:t>
            </a:r>
            <a:r>
              <a:rPr lang="en-US" b="1" noProof="0" dirty="0"/>
              <a:t> </a:t>
            </a:r>
            <a:r>
              <a:rPr lang="en-US" noProof="0" dirty="0"/>
              <a:t>where c is a consistent cut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If S is a consistent state, e: S' = S </a:t>
            </a:r>
            <a:r>
              <a:rPr lang="en-US" noProof="0" dirty="0">
                <a:sym typeface="Symbol" pitchFamily="18" charset="2"/>
              </a:rPr>
              <a:t></a:t>
            </a:r>
            <a:r>
              <a:rPr lang="en-US" noProof="0" dirty="0"/>
              <a:t> e is also consistent: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	S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/>
              <a:t>e</a:t>
            </a:r>
            <a:r>
              <a:rPr lang="en-US" noProof="0" dirty="0"/>
              <a:t> S'    (S’ reachable from S)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noProof="0" dirty="0"/>
              <a:t>Schedule: </a:t>
            </a:r>
            <a:r>
              <a:rPr lang="en-US" noProof="0" dirty="0"/>
              <a:t>sequence of events s = (e</a:t>
            </a:r>
            <a:r>
              <a:rPr lang="en-US" baseline="-20000" noProof="0" dirty="0"/>
              <a:t>1</a:t>
            </a:r>
            <a:r>
              <a:rPr lang="en-US" noProof="0" dirty="0"/>
              <a:t>, e</a:t>
            </a:r>
            <a:r>
              <a:rPr lang="en-US" baseline="-20000" noProof="0" dirty="0"/>
              <a:t>2</a:t>
            </a:r>
            <a:r>
              <a:rPr lang="en-US" noProof="0" dirty="0"/>
              <a:t>, ..., </a:t>
            </a:r>
            <a:r>
              <a:rPr lang="en-US" noProof="0" dirty="0" err="1"/>
              <a:t>e</a:t>
            </a:r>
            <a:r>
              <a:rPr lang="en-US" baseline="-20000" noProof="0" dirty="0" err="1"/>
              <a:t>n</a:t>
            </a:r>
            <a:r>
              <a:rPr lang="en-US" noProof="0" dirty="0"/>
              <a:t>) </a:t>
            </a:r>
            <a:r>
              <a:rPr lang="en-US" noProof="0" dirty="0" err="1"/>
              <a:t>iff</a:t>
            </a:r>
            <a:r>
              <a:rPr lang="en-US" noProof="0" dirty="0"/>
              <a:t>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	S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/>
              <a:t>e1</a:t>
            </a:r>
            <a:r>
              <a:rPr lang="en-US" noProof="0" dirty="0"/>
              <a:t> S</a:t>
            </a:r>
            <a:r>
              <a:rPr lang="en-US" baseline="-20000" noProof="0" dirty="0"/>
              <a:t>1</a:t>
            </a:r>
            <a:r>
              <a:rPr lang="en-US" noProof="0" dirty="0"/>
              <a:t>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/>
              <a:t>e2</a:t>
            </a:r>
            <a:r>
              <a:rPr lang="en-US" noProof="0" dirty="0"/>
              <a:t> S</a:t>
            </a:r>
            <a:r>
              <a:rPr lang="en-US" baseline="-20000" noProof="0" dirty="0"/>
              <a:t>2</a:t>
            </a:r>
            <a:r>
              <a:rPr lang="en-US" noProof="0" dirty="0"/>
              <a:t> . . .  S</a:t>
            </a:r>
            <a:r>
              <a:rPr lang="en-US" baseline="-20000" noProof="0" dirty="0"/>
              <a:t>n-1</a:t>
            </a:r>
            <a:r>
              <a:rPr lang="en-US" noProof="0" dirty="0"/>
              <a:t>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 err="1"/>
              <a:t>e</a:t>
            </a:r>
            <a:r>
              <a:rPr lang="en-US" baseline="15000" noProof="0" dirty="0" err="1"/>
              <a:t>n</a:t>
            </a:r>
            <a:r>
              <a:rPr lang="en-US" noProof="0" dirty="0"/>
              <a:t> S</a:t>
            </a:r>
            <a:r>
              <a:rPr lang="en-US" baseline="-20000" noProof="0" dirty="0"/>
              <a:t>n </a:t>
            </a:r>
            <a:r>
              <a:rPr lang="en-US" noProof="0" dirty="0"/>
              <a:t>      (Denoted as S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/>
              <a:t>s</a:t>
            </a:r>
            <a:r>
              <a:rPr lang="en-US" noProof="0" dirty="0"/>
              <a:t> S</a:t>
            </a:r>
            <a:r>
              <a:rPr lang="en-US" baseline="-20000" noProof="0" dirty="0"/>
              <a:t>n</a:t>
            </a:r>
            <a:r>
              <a:rPr lang="en-US" noProof="0" dirty="0"/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noProof="0" dirty="0"/>
              <a:t>Clearly: S </a:t>
            </a:r>
            <a:r>
              <a:rPr lang="en-US" noProof="0" dirty="0">
                <a:sym typeface="Symbol" pitchFamily="18" charset="2"/>
              </a:rPr>
              <a:t></a:t>
            </a:r>
            <a:r>
              <a:rPr lang="en-US" baseline="25000" noProof="0" dirty="0"/>
              <a:t>s</a:t>
            </a:r>
            <a:r>
              <a:rPr lang="en-US" noProof="0" dirty="0"/>
              <a:t> S</a:t>
            </a:r>
            <a:r>
              <a:rPr lang="en-US" baseline="-20000" noProof="0" dirty="0"/>
              <a:t>n</a:t>
            </a:r>
            <a:r>
              <a:rPr lang="en-US" noProof="0" dirty="0"/>
              <a:t>  </a:t>
            </a:r>
            <a:r>
              <a:rPr lang="en-US" noProof="0" dirty="0">
                <a:sym typeface="Symbol" pitchFamily="18" charset="2"/>
              </a:rPr>
              <a:t> </a:t>
            </a:r>
            <a:r>
              <a:rPr lang="en-US" noProof="0" dirty="0"/>
              <a:t> S </a:t>
            </a:r>
            <a:r>
              <a:rPr lang="en-US" noProof="0" dirty="0">
                <a:sym typeface="Symbol" pitchFamily="18" charset="2"/>
              </a:rPr>
              <a:t> </a:t>
            </a:r>
            <a:r>
              <a:rPr lang="en-US" noProof="0" dirty="0"/>
              <a:t>S</a:t>
            </a:r>
            <a:r>
              <a:rPr lang="en-US" baseline="-20000" noProof="0" dirty="0"/>
              <a:t>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sz="1200" noProof="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noProof="0" dirty="0"/>
              <a:t>Usage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General detection of global properties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Deadlock, garbage collection, termination</a:t>
            </a:r>
          </a:p>
        </p:txBody>
      </p:sp>
      <p:sp>
        <p:nvSpPr>
          <p:cNvPr id="241668" name="AutoShape 7">
            <a:extLst>
              <a:ext uri="{FF2B5EF4-FFF2-40B4-BE49-F238E27FC236}">
                <a16:creationId xmlns:a16="http://schemas.microsoft.com/office/drawing/2014/main" id="{D873E377-49C6-A0A2-1A70-9BA9B10C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133600"/>
            <a:ext cx="4032250" cy="647700"/>
          </a:xfrm>
          <a:prstGeom prst="wedgeRoundRectCallout">
            <a:avLst>
              <a:gd name="adj1" fmla="val 1190"/>
              <a:gd name="adj2" fmla="val -780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The past cannot be influenced by an event in the future</a:t>
            </a:r>
            <a:endParaRPr lang="en-US" sz="1400" b="0" i="1" baseline="0" noProof="0" dirty="0">
              <a:latin typeface="Arial" panose="020B0604020202020204" pitchFamily="34" charset="0"/>
            </a:endParaRPr>
          </a:p>
        </p:txBody>
      </p:sp>
      <p:sp>
        <p:nvSpPr>
          <p:cNvPr id="241669" name="AutoShape 7">
            <a:extLst>
              <a:ext uri="{FF2B5EF4-FFF2-40B4-BE49-F238E27FC236}">
                <a16:creationId xmlns:a16="http://schemas.microsoft.com/office/drawing/2014/main" id="{4BD60B01-1226-6F4D-8360-1262414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81" y="764529"/>
            <a:ext cx="1341438" cy="360362"/>
          </a:xfrm>
          <a:prstGeom prst="wedgeRoundRectCallout">
            <a:avLst>
              <a:gd name="adj1" fmla="val -52727"/>
              <a:gd name="adj2" fmla="val 105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P</a:t>
            </a:r>
            <a:r>
              <a:rPr lang="en-US" sz="1400" b="0" baseline="0" noProof="0" dirty="0">
                <a:latin typeface="Arial" panose="020B0604020202020204" pitchFamily="34" charset="0"/>
              </a:rPr>
              <a:t>ast / </a:t>
            </a:r>
            <a:r>
              <a:rPr lang="en-US" sz="1400" baseline="0" noProof="0" dirty="0">
                <a:latin typeface="Arial" panose="020B0604020202020204" pitchFamily="34" charset="0"/>
              </a:rPr>
              <a:t>F</a:t>
            </a:r>
            <a:r>
              <a:rPr lang="en-US" sz="1400" b="0" baseline="0" noProof="0" dirty="0">
                <a:latin typeface="Arial" panose="020B0604020202020204" pitchFamily="34" charset="0"/>
              </a:rPr>
              <a:t>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8E29EB8B-F519-00F7-3D2F-F3DBF8D6F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Consistent Cut</a:t>
            </a:r>
          </a:p>
        </p:txBody>
      </p:sp>
      <p:sp>
        <p:nvSpPr>
          <p:cNvPr id="242691" name="Rectangle 5">
            <a:extLst>
              <a:ext uri="{FF2B5EF4-FFF2-40B4-BE49-F238E27FC236}">
                <a16:creationId xmlns:a16="http://schemas.microsoft.com/office/drawing/2014/main" id="{A71A3DE9-01B1-A89F-A486-38AD4CC1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B12CC7F0-D87E-F61B-EB68-D2B4332D5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22660"/>
              </p:ext>
            </p:extLst>
          </p:nvPr>
        </p:nvGraphicFramePr>
        <p:xfrm>
          <a:off x="549275" y="769938"/>
          <a:ext cx="7418388" cy="582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131966" imgH="3243203" progId="Word.Picture.8">
                  <p:embed/>
                </p:oleObj>
              </mc:Choice>
              <mc:Fallback>
                <p:oleObj name="Picture" r:id="rId3" imgW="4131966" imgH="3243203" progId="Word.Picture.8">
                  <p:embed/>
                  <p:pic>
                    <p:nvPicPr>
                      <p:cNvPr id="242692" name="Object 4">
                        <a:extLst>
                          <a:ext uri="{FF2B5EF4-FFF2-40B4-BE49-F238E27FC236}">
                            <a16:creationId xmlns:a16="http://schemas.microsoft.com/office/drawing/2014/main" id="{B12CC7F0-D87E-F61B-EB68-D2B4332D5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769938"/>
                        <a:ext cx="7418388" cy="582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AutoShape 7">
            <a:extLst>
              <a:ext uri="{FF2B5EF4-FFF2-40B4-BE49-F238E27FC236}">
                <a16:creationId xmlns:a16="http://schemas.microsoft.com/office/drawing/2014/main" id="{EA85770B-48EC-1C4D-7B47-5AF6F72A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647848"/>
          </a:xfrm>
          <a:prstGeom prst="wedgeRoundRectCallout">
            <a:avLst>
              <a:gd name="adj1" fmla="val 83503"/>
              <a:gd name="adj2" fmla="val -2906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42694" name="AutoShape 6">
            <a:extLst>
              <a:ext uri="{FF2B5EF4-FFF2-40B4-BE49-F238E27FC236}">
                <a16:creationId xmlns:a16="http://schemas.microsoft.com/office/drawing/2014/main" id="{897E43F1-B412-D7B4-9C90-78DC8490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647848"/>
          </a:xfrm>
          <a:prstGeom prst="wedgeRoundRectCallout">
            <a:avLst>
              <a:gd name="adj1" fmla="val 8444"/>
              <a:gd name="adj2" fmla="val -4275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 state that never physically occurred in the system.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C56FC92-41D0-BB34-F4C1-CA6F6184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Inconsistent Cut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B369BDB-ACBB-66A6-F954-043D72EA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5C093CF2-11B8-1072-E894-AEFAEA1E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2AB332EE-DADB-E227-1FEC-439D82AAE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23735"/>
              </p:ext>
            </p:extLst>
          </p:nvPr>
        </p:nvGraphicFramePr>
        <p:xfrm>
          <a:off x="544513" y="776288"/>
          <a:ext cx="7429500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39152" imgH="3235740" progId="Word.Picture.8">
                  <p:embed/>
                </p:oleObj>
              </mc:Choice>
              <mc:Fallback>
                <p:oleObj name="Picture" r:id="rId2" imgW="4139152" imgH="3235740" progId="Word.Picture.8">
                  <p:embed/>
                  <p:pic>
                    <p:nvPicPr>
                      <p:cNvPr id="243717" name="Object 5">
                        <a:extLst>
                          <a:ext uri="{FF2B5EF4-FFF2-40B4-BE49-F238E27FC236}">
                            <a16:creationId xmlns:a16="http://schemas.microsoft.com/office/drawing/2014/main" id="{2AB332EE-DADB-E227-1FEC-439D82AAE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776288"/>
                        <a:ext cx="7429500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7D2F005-61BA-26EF-D145-2C49EBC0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Consequences of an Inconsistent Cut</a:t>
            </a:r>
          </a:p>
        </p:txBody>
      </p:sp>
      <p:pic>
        <p:nvPicPr>
          <p:cNvPr id="244739" name="Picture 4" descr="falsedead">
            <a:extLst>
              <a:ext uri="{FF2B5EF4-FFF2-40B4-BE49-F238E27FC236}">
                <a16:creationId xmlns:a16="http://schemas.microsoft.com/office/drawing/2014/main" id="{0A2D080C-3739-2272-544D-84BDD387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Rectangle 5">
            <a:extLst>
              <a:ext uri="{FF2B5EF4-FFF2-40B4-BE49-F238E27FC236}">
                <a16:creationId xmlns:a16="http://schemas.microsoft.com/office/drawing/2014/main" id="{0B642D8F-E83C-5AF3-FA71-5D9E26773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en-US" noProof="0" dirty="0"/>
              <a:t>Detection of False Deadlock</a:t>
            </a:r>
          </a:p>
        </p:txBody>
      </p:sp>
      <p:sp>
        <p:nvSpPr>
          <p:cNvPr id="244741" name="Freeform 5">
            <a:extLst>
              <a:ext uri="{FF2B5EF4-FFF2-40B4-BE49-F238E27FC236}">
                <a16:creationId xmlns:a16="http://schemas.microsoft.com/office/drawing/2014/main" id="{412A0E3D-6923-35D6-8949-7BF1A8B6D3F8}"/>
              </a:ext>
            </a:extLst>
          </p:cNvPr>
          <p:cNvSpPr>
            <a:spLocks/>
          </p:cNvSpPr>
          <p:nvPr/>
        </p:nvSpPr>
        <p:spPr bwMode="auto">
          <a:xfrm>
            <a:off x="550863" y="3629025"/>
            <a:ext cx="4033837" cy="3117850"/>
          </a:xfrm>
          <a:custGeom>
            <a:avLst/>
            <a:gdLst>
              <a:gd name="T0" fmla="*/ 914 w 4032489"/>
              <a:gd name="T1" fmla="*/ 9192 h 3117003"/>
              <a:gd name="T2" fmla="*/ 215262 w 4032489"/>
              <a:gd name="T3" fmla="*/ 39492 h 3117003"/>
              <a:gd name="T4" fmla="*/ 1500955 w 4032489"/>
              <a:gd name="T5" fmla="*/ 190602 h 3117003"/>
              <a:gd name="T6" fmla="*/ 2868281 w 4032489"/>
              <a:gd name="T7" fmla="*/ 2044097 h 3117003"/>
              <a:gd name="T8" fmla="*/ 4204989 w 4032489"/>
              <a:gd name="T9" fmla="*/ 2598129 h 3117003"/>
              <a:gd name="T10" fmla="*/ 4286624 w 4032489"/>
              <a:gd name="T11" fmla="*/ 2618274 h 3117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489" h="3117003">
                <a:moveTo>
                  <a:pt x="914" y="8780"/>
                </a:moveTo>
                <a:cubicBezTo>
                  <a:pt x="-15755" y="8780"/>
                  <a:pt x="200939" y="37355"/>
                  <a:pt x="200939" y="37355"/>
                </a:cubicBezTo>
                <a:cubicBezTo>
                  <a:pt x="434301" y="65930"/>
                  <a:pt x="988339" y="-135683"/>
                  <a:pt x="1401089" y="180230"/>
                </a:cubicBezTo>
                <a:cubicBezTo>
                  <a:pt x="1813839" y="496143"/>
                  <a:pt x="2256752" y="1553418"/>
                  <a:pt x="2677439" y="1932830"/>
                </a:cubicBezTo>
                <a:cubicBezTo>
                  <a:pt x="3098127" y="2312243"/>
                  <a:pt x="3704552" y="2366218"/>
                  <a:pt x="3925214" y="2456705"/>
                </a:cubicBezTo>
                <a:cubicBezTo>
                  <a:pt x="4145876" y="2547192"/>
                  <a:pt x="3949027" y="3883867"/>
                  <a:pt x="4001414" y="2475755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cxnSp>
        <p:nvCxnSpPr>
          <p:cNvPr id="244742" name="Straight Arrow Connector 7">
            <a:extLst>
              <a:ext uri="{FF2B5EF4-FFF2-40B4-BE49-F238E27FC236}">
                <a16:creationId xmlns:a16="http://schemas.microsoft.com/office/drawing/2014/main" id="{167998ED-3A9A-BE34-701A-8D6C4F1C1F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4437063"/>
            <a:ext cx="2447925" cy="2873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743" name="Oval 8">
            <a:extLst>
              <a:ext uri="{FF2B5EF4-FFF2-40B4-BE49-F238E27FC236}">
                <a16:creationId xmlns:a16="http://schemas.microsoft.com/office/drawing/2014/main" id="{0531C336-85B0-38E8-689F-A8047616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437063"/>
            <a:ext cx="360363" cy="360362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cxnSp>
        <p:nvCxnSpPr>
          <p:cNvPr id="244744" name="Straight Connector 6">
            <a:extLst>
              <a:ext uri="{FF2B5EF4-FFF2-40B4-BE49-F238E27FC236}">
                <a16:creationId xmlns:a16="http://schemas.microsoft.com/office/drawing/2014/main" id="{82F72CE6-EB2E-5D5C-C7BE-E55C09979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0" y="2781300"/>
            <a:ext cx="3603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4D239E2-DEC8-2322-1A5B-378BAE685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Distributed Information / Pervasive Systems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8785533-7FCD-AD7F-A80D-2BF9F8759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Distributed Information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Distributed Data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data-intensive computing, Big Data, NoSQL </a:t>
            </a:r>
            <a:r>
              <a:rPr lang="en-US" noProof="0" dirty="0" err="1"/>
              <a:t>databáze</a:t>
            </a:r>
            <a:r>
              <a:rPr lang="en-US" noProof="0" dirty="0"/>
              <a:t>, Hadoop, data mining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Distributed Transaction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transakce</a:t>
            </a:r>
            <a:r>
              <a:rPr lang="en-US" noProof="0" dirty="0"/>
              <a:t>, </a:t>
            </a:r>
            <a:r>
              <a:rPr lang="en-US" noProof="0" dirty="0" err="1"/>
              <a:t>vnořené</a:t>
            </a:r>
            <a:r>
              <a:rPr lang="en-US" noProof="0" dirty="0"/>
              <a:t> </a:t>
            </a:r>
            <a:r>
              <a:rPr lang="en-US" noProof="0" dirty="0" err="1"/>
              <a:t>transakce</a:t>
            </a:r>
            <a:r>
              <a:rPr lang="en-US" noProof="0" dirty="0"/>
              <a:t>, ACID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noProof="0" dirty="0"/>
              <a:t>DB </a:t>
            </a:r>
            <a:r>
              <a:rPr lang="en-US" noProof="0" dirty="0" err="1"/>
              <a:t>systémy</a:t>
            </a:r>
            <a:r>
              <a:rPr lang="en-US" noProof="0" dirty="0"/>
              <a:t>, enterprise </a:t>
            </a:r>
            <a:r>
              <a:rPr lang="en-US" noProof="0" dirty="0" err="1"/>
              <a:t>aplikace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transactional RPC, </a:t>
            </a:r>
            <a:r>
              <a:rPr lang="en-US" noProof="0" dirty="0" err="1"/>
              <a:t>transakční</a:t>
            </a:r>
            <a:r>
              <a:rPr lang="en-US" noProof="0" dirty="0"/>
              <a:t>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Enterprise Application Integration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RPC, RMI / message-oriented middleware, ESB, publish-subscribe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noProof="0" dirty="0"/>
              <a:t>tightly / loosely coupled communication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Pervasive Systems, IoT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dynamická</a:t>
            </a:r>
            <a:r>
              <a:rPr lang="en-US" noProof="0" dirty="0"/>
              <a:t> </a:t>
            </a:r>
            <a:r>
              <a:rPr lang="en-US" noProof="0" dirty="0" err="1"/>
              <a:t>organizace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typicky</a:t>
            </a:r>
            <a:r>
              <a:rPr lang="en-US" noProof="0" dirty="0"/>
              <a:t> </a:t>
            </a:r>
            <a:r>
              <a:rPr lang="en-US" noProof="0" dirty="0" err="1"/>
              <a:t>velký</a:t>
            </a:r>
            <a:r>
              <a:rPr lang="en-US" noProof="0" dirty="0"/>
              <a:t> a </a:t>
            </a:r>
            <a:r>
              <a:rPr lang="en-US" noProof="0" dirty="0" err="1"/>
              <a:t>měnící</a:t>
            </a:r>
            <a:r>
              <a:rPr lang="en-US" noProof="0" dirty="0"/>
              <a:t> se </a:t>
            </a:r>
            <a:r>
              <a:rPr lang="en-US" noProof="0" dirty="0" err="1"/>
              <a:t>počet</a:t>
            </a:r>
            <a:r>
              <a:rPr lang="en-US" noProof="0" dirty="0"/>
              <a:t> '</a:t>
            </a:r>
            <a:r>
              <a:rPr lang="en-US" noProof="0" dirty="0" err="1"/>
              <a:t>malých</a:t>
            </a:r>
            <a:r>
              <a:rPr lang="en-US" noProof="0" dirty="0"/>
              <a:t>' </a:t>
            </a:r>
            <a:r>
              <a:rPr lang="en-US" noProof="0" dirty="0" err="1"/>
              <a:t>heterogenních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noProof="0" dirty="0" err="1"/>
              <a:t>mikrouzly</a:t>
            </a:r>
            <a:r>
              <a:rPr lang="en-US" i="1" noProof="0" dirty="0"/>
              <a:t>, </a:t>
            </a:r>
            <a:r>
              <a:rPr lang="en-US" i="1" noProof="0" dirty="0" err="1"/>
              <a:t>senzory</a:t>
            </a:r>
            <a:r>
              <a:rPr lang="en-US" i="1" noProof="0" dirty="0"/>
              <a:t>, sci-fi house, </a:t>
            </a:r>
            <a:r>
              <a:rPr lang="en-US" i="1" noProof="0" dirty="0" err="1"/>
              <a:t>samoorganizace</a:t>
            </a:r>
            <a:r>
              <a:rPr lang="en-US" i="1" noProof="0" dirty="0"/>
              <a:t>, </a:t>
            </a:r>
            <a:r>
              <a:rPr lang="en-US" i="1" noProof="0" dirty="0" err="1"/>
              <a:t>kolektivní</a:t>
            </a:r>
            <a:r>
              <a:rPr lang="en-US" i="1" noProof="0" dirty="0"/>
              <a:t> </a:t>
            </a:r>
            <a:r>
              <a:rPr lang="en-US" i="1" noProof="0" dirty="0" err="1"/>
              <a:t>znalost</a:t>
            </a:r>
            <a:r>
              <a:rPr lang="en-US" i="1" noProof="0" dirty="0"/>
              <a:t> a </a:t>
            </a:r>
            <a:r>
              <a:rPr lang="en-US" i="1" noProof="0" dirty="0" err="1"/>
              <a:t>rozhodování</a:t>
            </a:r>
            <a:r>
              <a:rPr lang="en-US" i="1" noProof="0" dirty="0"/>
              <a:t>, </a:t>
            </a:r>
            <a:r>
              <a:rPr lang="en-US" i="1" noProof="0" dirty="0" err="1"/>
              <a:t>distribuovaní</a:t>
            </a:r>
            <a:r>
              <a:rPr lang="en-US" i="1" noProof="0" dirty="0"/>
              <a:t> </a:t>
            </a:r>
            <a:r>
              <a:rPr lang="en-US" i="1" noProof="0" dirty="0" err="1"/>
              <a:t>agenti</a:t>
            </a:r>
            <a:r>
              <a:rPr lang="en-US" i="1" noProof="0" dirty="0"/>
              <a:t>, </a:t>
            </a:r>
            <a:r>
              <a:rPr lang="en-US" i="1" noProof="0" dirty="0" err="1"/>
              <a:t>inteligentní</a:t>
            </a:r>
            <a:r>
              <a:rPr lang="en-US" i="1" noProof="0" dirty="0"/>
              <a:t> </a:t>
            </a:r>
            <a:r>
              <a:rPr lang="en-US" i="1" noProof="0" dirty="0" err="1"/>
              <a:t>brouci</a:t>
            </a:r>
            <a:r>
              <a:rPr lang="en-US" i="1" noProof="0" dirty="0"/>
              <a:t>, </a:t>
            </a:r>
            <a:r>
              <a:rPr lang="en-US" i="1" noProof="0" dirty="0" err="1"/>
              <a:t>inteligentní</a:t>
            </a:r>
            <a:r>
              <a:rPr lang="en-US" i="1" noProof="0" dirty="0"/>
              <a:t> </a:t>
            </a:r>
            <a:r>
              <a:rPr lang="en-US" i="1" noProof="0" dirty="0" err="1"/>
              <a:t>plíseň</a:t>
            </a:r>
            <a:r>
              <a:rPr lang="en-US" i="1" noProof="0" dirty="0"/>
              <a:t>, ...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Peer-to-peer / decentralized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DHT, file sharing, P2P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cryptocurrencies, smart contracts, censorship-resistant ...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324F56C7-3B08-6AB4-CDF3-0A56AF9D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16113"/>
            <a:ext cx="17907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Horizontal Scroll 6">
            <a:extLst>
              <a:ext uri="{FF2B5EF4-FFF2-40B4-BE49-F238E27FC236}">
                <a16:creationId xmlns:a16="http://schemas.microsoft.com/office/drawing/2014/main" id="{D254DB5D-052D-5442-9839-AA019E88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93027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NDBI040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7302FCD-20F4-AF6D-4119-B8C6D2D6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Marker Algorithm – </a:t>
            </a:r>
            <a:r>
              <a:rPr lang="en-US" b="0" noProof="0" dirty="0"/>
              <a:t>Global State Detection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88057CF-7CC6-E971-D996-D8A5000D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6896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i="1" noProof="0" dirty="0">
                <a:solidFill>
                  <a:srgbClr val="9900CC"/>
                </a:solidFill>
              </a:rPr>
              <a:t>Chandy, Lamport:  Distributed Snapshots - Determining Global States of DS (1985)</a:t>
            </a:r>
          </a:p>
          <a:p>
            <a:pPr eaLnBrk="1" hangingPunct="1">
              <a:defRPr/>
            </a:pPr>
            <a:endParaRPr lang="en-US" sz="700" i="1" noProof="0" dirty="0">
              <a:solidFill>
                <a:srgbClr val="9900CC"/>
              </a:solidFill>
            </a:endParaRPr>
          </a:p>
          <a:p>
            <a:r>
              <a:rPr lang="en-US" sz="1600" b="1" noProof="0" dirty="0"/>
              <a:t>Node state:</a:t>
            </a:r>
            <a:r>
              <a:rPr lang="en-US" sz="1600" noProof="0" dirty="0"/>
              <a:t> set of received and sent messages</a:t>
            </a:r>
          </a:p>
          <a:p>
            <a:r>
              <a:rPr lang="en-US" sz="1600" b="1" noProof="0" dirty="0"/>
              <a:t>Channel state:</a:t>
            </a:r>
            <a:r>
              <a:rPr lang="en-US" sz="1600" noProof="0" dirty="0"/>
              <a:t> set of messages that were sent through the channel but not yet delivered</a:t>
            </a:r>
          </a:p>
          <a:p>
            <a:endParaRPr lang="en-US" sz="1600" b="1" noProof="0" dirty="0"/>
          </a:p>
          <a:p>
            <a:r>
              <a:rPr lang="en-US" sz="1600" b="1" noProof="0" dirty="0"/>
              <a:t>Algorithm</a:t>
            </a:r>
            <a:endParaRPr lang="en-US" sz="1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The initiator sends a </a:t>
            </a:r>
            <a:r>
              <a:rPr lang="en-US" sz="1600" i="1" noProof="0" dirty="0"/>
              <a:t>marker</a:t>
            </a:r>
            <a:r>
              <a:rPr lang="en-US" sz="1600" noProof="0" dirty="0"/>
              <a:t> through all outgoing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receiving the </a:t>
            </a:r>
            <a:r>
              <a:rPr lang="en-US" sz="1600" b="1" noProof="0" dirty="0"/>
              <a:t>first marker: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The node records the last received and sent messages = node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Marks all </a:t>
            </a:r>
            <a:r>
              <a:rPr lang="en-US" sz="1600" b="1" noProof="0" dirty="0"/>
              <a:t>incoming</a:t>
            </a:r>
            <a:r>
              <a:rPr lang="en-US" sz="1600" noProof="0" dirty="0"/>
              <a:t> channels as empty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Sends a marker through all outgoing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</a:t>
            </a:r>
            <a:r>
              <a:rPr lang="en-US" sz="1600" b="1" noProof="0" dirty="0"/>
              <a:t>receiving</a:t>
            </a:r>
            <a:r>
              <a:rPr lang="en-US" sz="1600" noProof="0" dirty="0"/>
              <a:t> messages from channels where the </a:t>
            </a:r>
            <a:r>
              <a:rPr lang="en-US" sz="1600" b="1" noProof="0" dirty="0"/>
              <a:t>marker hasn’t arrived </a:t>
            </a:r>
            <a:r>
              <a:rPr lang="en-US" sz="1600" noProof="0" dirty="0"/>
              <a:t>yet: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Records the message 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</a:t>
            </a:r>
            <a:r>
              <a:rPr lang="en-US" sz="1600" b="1" noProof="0" dirty="0"/>
              <a:t>receiving</a:t>
            </a:r>
            <a:r>
              <a:rPr lang="en-US" sz="1600" noProof="0" dirty="0"/>
              <a:t> </a:t>
            </a:r>
            <a:r>
              <a:rPr lang="en-US" sz="1600" b="1" noProof="0" dirty="0"/>
              <a:t>additional markers </a:t>
            </a:r>
            <a:r>
              <a:rPr lang="en-US" sz="1600" noProof="0" dirty="0"/>
              <a:t>(other channels)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Channel state = messages sent through the channel between receiving the first and this marker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End of algorithm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After receiving all markers</a:t>
            </a:r>
          </a:p>
          <a:p>
            <a:endParaRPr lang="en-US" sz="1600" noProof="0" dirty="0"/>
          </a:p>
          <a:p>
            <a:r>
              <a:rPr lang="en-US" sz="1600" noProof="0" dirty="0"/>
              <a:t>The recorded states of nodes and channels define a </a:t>
            </a:r>
            <a:r>
              <a:rPr lang="en-US" sz="1600" i="1" noProof="0" dirty="0"/>
              <a:t>(causally) </a:t>
            </a:r>
            <a:r>
              <a:rPr lang="en-US" sz="1600" b="1" noProof="0" dirty="0"/>
              <a:t>consistent global state</a:t>
            </a:r>
            <a:r>
              <a:rPr lang="en-US" sz="1600" noProof="0" dirty="0"/>
              <a:t> of the system.</a:t>
            </a:r>
          </a:p>
        </p:txBody>
      </p:sp>
      <p:sp>
        <p:nvSpPr>
          <p:cNvPr id="245764" name="AutoShape 7">
            <a:extLst>
              <a:ext uri="{FF2B5EF4-FFF2-40B4-BE49-F238E27FC236}">
                <a16:creationId xmlns:a16="http://schemas.microsoft.com/office/drawing/2014/main" id="{A6887768-337E-3A05-318A-E1219EDA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708920"/>
            <a:ext cx="2092325" cy="396875"/>
          </a:xfrm>
          <a:prstGeom prst="wedgeRoundRectCallout">
            <a:avLst>
              <a:gd name="adj1" fmla="val -79185"/>
              <a:gd name="adj2" fmla="val 550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Local cut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7BB8E9F-7D2F-4E24-FD3B-F6D6E9C4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Step 1</a:t>
            </a:r>
          </a:p>
        </p:txBody>
      </p:sp>
      <p:graphicFrame>
        <p:nvGraphicFramePr>
          <p:cNvPr id="123032" name="Group 152">
            <a:extLst>
              <a:ext uri="{FF2B5EF4-FFF2-40B4-BE49-F238E27FC236}">
                <a16:creationId xmlns:a16="http://schemas.microsoft.com/office/drawing/2014/main" id="{329319F7-C90D-C294-DBAB-E14E2BADF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63570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7877" name="Text Box 117">
            <a:extLst>
              <a:ext uri="{FF2B5EF4-FFF2-40B4-BE49-F238E27FC236}">
                <a16:creationId xmlns:a16="http://schemas.microsoft.com/office/drawing/2014/main" id="{55AA2044-F48A-F9D7-8138-9A9B692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7878" name="Text Box 118">
            <a:extLst>
              <a:ext uri="{FF2B5EF4-FFF2-40B4-BE49-F238E27FC236}">
                <a16:creationId xmlns:a16="http://schemas.microsoft.com/office/drawing/2014/main" id="{587063E0-E86B-F0F0-4B27-AB9198F7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8842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7879" name="Text Box 119">
            <a:extLst>
              <a:ext uri="{FF2B5EF4-FFF2-40B4-BE49-F238E27FC236}">
                <a16:creationId xmlns:a16="http://schemas.microsoft.com/office/drawing/2014/main" id="{E01BB691-5E85-61B1-2AC3-20C0D3F4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29416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7880" name="Text Box 120">
            <a:extLst>
              <a:ext uri="{FF2B5EF4-FFF2-40B4-BE49-F238E27FC236}">
                <a16:creationId xmlns:a16="http://schemas.microsoft.com/office/drawing/2014/main" id="{559C10EF-45CB-67D4-FA37-2423E94F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7881" name="Line 121">
            <a:extLst>
              <a:ext uri="{FF2B5EF4-FFF2-40B4-BE49-F238E27FC236}">
                <a16:creationId xmlns:a16="http://schemas.microsoft.com/office/drawing/2014/main" id="{462C7EF8-0911-EDC3-56D1-4A053142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2" name="Line 122">
            <a:extLst>
              <a:ext uri="{FF2B5EF4-FFF2-40B4-BE49-F238E27FC236}">
                <a16:creationId xmlns:a16="http://schemas.microsoft.com/office/drawing/2014/main" id="{251F4CEF-3AD0-A71A-4FDC-EBE3AFFE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22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3" name="Line 123">
            <a:extLst>
              <a:ext uri="{FF2B5EF4-FFF2-40B4-BE49-F238E27FC236}">
                <a16:creationId xmlns:a16="http://schemas.microsoft.com/office/drawing/2014/main" id="{6DE553C4-9E2E-BA00-E8AF-B6C47E3C8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4" name="Line 124">
            <a:extLst>
              <a:ext uri="{FF2B5EF4-FFF2-40B4-BE49-F238E27FC236}">
                <a16:creationId xmlns:a16="http://schemas.microsoft.com/office/drawing/2014/main" id="{EE79CF13-B855-A268-ED8A-CD3A8C458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5" name="Line 125">
            <a:extLst>
              <a:ext uri="{FF2B5EF4-FFF2-40B4-BE49-F238E27FC236}">
                <a16:creationId xmlns:a16="http://schemas.microsoft.com/office/drawing/2014/main" id="{4B149DBC-6766-F239-2F04-19E8E367F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53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6" name="Line 126">
            <a:extLst>
              <a:ext uri="{FF2B5EF4-FFF2-40B4-BE49-F238E27FC236}">
                <a16:creationId xmlns:a16="http://schemas.microsoft.com/office/drawing/2014/main" id="{70A128AE-1E8E-A193-25D1-0F023FF8B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7" name="Oval 127">
            <a:extLst>
              <a:ext uri="{FF2B5EF4-FFF2-40B4-BE49-F238E27FC236}">
                <a16:creationId xmlns:a16="http://schemas.microsoft.com/office/drawing/2014/main" id="{035523F1-F9C2-A73A-6168-0F4F9F05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6843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7888" name="Line 128">
            <a:extLst>
              <a:ext uri="{FF2B5EF4-FFF2-40B4-BE49-F238E27FC236}">
                <a16:creationId xmlns:a16="http://schemas.microsoft.com/office/drawing/2014/main" id="{BCDEA1FB-A6F2-726A-A4F1-76A16AE4F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9338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89" name="Line 129">
            <a:extLst>
              <a:ext uri="{FF2B5EF4-FFF2-40B4-BE49-F238E27FC236}">
                <a16:creationId xmlns:a16="http://schemas.microsoft.com/office/drawing/2014/main" id="{BAF96406-5B2F-25A2-2FBF-F15F96E8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339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90" name="Line 130">
            <a:extLst>
              <a:ext uri="{FF2B5EF4-FFF2-40B4-BE49-F238E27FC236}">
                <a16:creationId xmlns:a16="http://schemas.microsoft.com/office/drawing/2014/main" id="{7B25B3C1-B53E-E32E-7BDE-0DE78885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4197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91" name="Line 131">
            <a:extLst>
              <a:ext uri="{FF2B5EF4-FFF2-40B4-BE49-F238E27FC236}">
                <a16:creationId xmlns:a16="http://schemas.microsoft.com/office/drawing/2014/main" id="{714505E4-C87A-86EB-A61B-E5934703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1055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892" name="Text Box 132">
            <a:extLst>
              <a:ext uri="{FF2B5EF4-FFF2-40B4-BE49-F238E27FC236}">
                <a16:creationId xmlns:a16="http://schemas.microsoft.com/office/drawing/2014/main" id="{B95928E4-3BDE-87DD-4E98-3C57DE63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195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7893" name="Text Box 133">
            <a:extLst>
              <a:ext uri="{FF2B5EF4-FFF2-40B4-BE49-F238E27FC236}">
                <a16:creationId xmlns:a16="http://schemas.microsoft.com/office/drawing/2014/main" id="{212FDE1B-5D13-35BB-EB4F-97782D1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6196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7894" name="Text Box 134">
            <a:extLst>
              <a:ext uri="{FF2B5EF4-FFF2-40B4-BE49-F238E27FC236}">
                <a16:creationId xmlns:a16="http://schemas.microsoft.com/office/drawing/2014/main" id="{DDDF41A5-5CB4-29CE-58E6-5AE8F935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054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7895" name="Text Box 135">
            <a:extLst>
              <a:ext uri="{FF2B5EF4-FFF2-40B4-BE49-F238E27FC236}">
                <a16:creationId xmlns:a16="http://schemas.microsoft.com/office/drawing/2014/main" id="{BCA4B67A-100E-0FB6-5498-80DBC599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8769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7896" name="Text Box 136">
            <a:extLst>
              <a:ext uri="{FF2B5EF4-FFF2-40B4-BE49-F238E27FC236}">
                <a16:creationId xmlns:a16="http://schemas.microsoft.com/office/drawing/2014/main" id="{579C03EF-002F-5D4F-436D-5909D1A1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017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7897" name="Text Box 137">
            <a:extLst>
              <a:ext uri="{FF2B5EF4-FFF2-40B4-BE49-F238E27FC236}">
                <a16:creationId xmlns:a16="http://schemas.microsoft.com/office/drawing/2014/main" id="{AF57D099-CA2D-1B83-7FBD-63B9101F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824163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7898" name="Oval 138">
            <a:extLst>
              <a:ext uri="{FF2B5EF4-FFF2-40B4-BE49-F238E27FC236}">
                <a16:creationId xmlns:a16="http://schemas.microsoft.com/office/drawing/2014/main" id="{44B9C04F-9FEA-9B42-76BD-817B0EF1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728913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7899" name="Line 139">
            <a:extLst>
              <a:ext uri="{FF2B5EF4-FFF2-40B4-BE49-F238E27FC236}">
                <a16:creationId xmlns:a16="http://schemas.microsoft.com/office/drawing/2014/main" id="{CF4C0D05-BDA1-0653-3259-93D9DBEF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9338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900" name="Text Box 140">
            <a:extLst>
              <a:ext uri="{FF2B5EF4-FFF2-40B4-BE49-F238E27FC236}">
                <a16:creationId xmlns:a16="http://schemas.microsoft.com/office/drawing/2014/main" id="{C5F95893-FFEA-811A-E22B-6B49135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909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A1</a:t>
            </a:r>
            <a:endParaRPr lang="en-US" b="0" noProof="0" dirty="0"/>
          </a:p>
        </p:txBody>
      </p:sp>
      <p:sp>
        <p:nvSpPr>
          <p:cNvPr id="247901" name="Line 141">
            <a:extLst>
              <a:ext uri="{FF2B5EF4-FFF2-40B4-BE49-F238E27FC236}">
                <a16:creationId xmlns:a16="http://schemas.microsoft.com/office/drawing/2014/main" id="{A98B154B-30BC-4199-9EBA-884EB2E18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54197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902" name="Text Box 142">
            <a:extLst>
              <a:ext uri="{FF2B5EF4-FFF2-40B4-BE49-F238E27FC236}">
                <a16:creationId xmlns:a16="http://schemas.microsoft.com/office/drawing/2014/main" id="{3C053CC5-5C2B-A690-D842-E3FC52D3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0768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C1</a:t>
            </a:r>
            <a:endParaRPr lang="en-US" b="0" noProof="0" dirty="0"/>
          </a:p>
        </p:txBody>
      </p:sp>
      <p:sp>
        <p:nvSpPr>
          <p:cNvPr id="247903" name="Rectangle 143">
            <a:extLst>
              <a:ext uri="{FF2B5EF4-FFF2-40B4-BE49-F238E27FC236}">
                <a16:creationId xmlns:a16="http://schemas.microsoft.com/office/drawing/2014/main" id="{863B7DC3-1938-5F82-F401-25D2EA4A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376488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7904" name="Rectangle 144">
            <a:extLst>
              <a:ext uri="{FF2B5EF4-FFF2-40B4-BE49-F238E27FC236}">
                <a16:creationId xmlns:a16="http://schemas.microsoft.com/office/drawing/2014/main" id="{4878824C-061A-9D68-64E3-9ED3A438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44663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7905" name="Line 145">
            <a:extLst>
              <a:ext uri="{FF2B5EF4-FFF2-40B4-BE49-F238E27FC236}">
                <a16:creationId xmlns:a16="http://schemas.microsoft.com/office/drawing/2014/main" id="{99E2EAFC-818C-3F1D-9867-110CEBD59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40175"/>
            <a:ext cx="457200" cy="2222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906" name="Text Box 146">
            <a:extLst>
              <a:ext uri="{FF2B5EF4-FFF2-40B4-BE49-F238E27FC236}">
                <a16:creationId xmlns:a16="http://schemas.microsoft.com/office/drawing/2014/main" id="{7D667078-5BB5-FE6E-3887-6D1913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972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7907" name="Line 147">
            <a:extLst>
              <a:ext uri="{FF2B5EF4-FFF2-40B4-BE49-F238E27FC236}">
                <a16:creationId xmlns:a16="http://schemas.microsoft.com/office/drawing/2014/main" id="{C09526D1-0B56-4FB1-06B4-23FC6A296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33825"/>
            <a:ext cx="228600" cy="3429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7908" name="Text Box 148">
            <a:extLst>
              <a:ext uri="{FF2B5EF4-FFF2-40B4-BE49-F238E27FC236}">
                <a16:creationId xmlns:a16="http://schemas.microsoft.com/office/drawing/2014/main" id="{D310E9CE-D591-C6D8-CE5F-27C4AB9B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4844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7909" name="Text Box 149">
            <a:extLst>
              <a:ext uri="{FF2B5EF4-FFF2-40B4-BE49-F238E27FC236}">
                <a16:creationId xmlns:a16="http://schemas.microsoft.com/office/drawing/2014/main" id="{78CA5C03-A003-09F1-0B51-548DA622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5160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D15C0BD-A2BC-E11B-7AA8-C03B66C5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Step 2</a:t>
            </a:r>
          </a:p>
        </p:txBody>
      </p:sp>
      <p:sp>
        <p:nvSpPr>
          <p:cNvPr id="248835" name="Text Box 4">
            <a:extLst>
              <a:ext uri="{FF2B5EF4-FFF2-40B4-BE49-F238E27FC236}">
                <a16:creationId xmlns:a16="http://schemas.microsoft.com/office/drawing/2014/main" id="{4784D2AF-529C-3956-B18E-B6FB6F2E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8836" name="Text Box 5">
            <a:extLst>
              <a:ext uri="{FF2B5EF4-FFF2-40B4-BE49-F238E27FC236}">
                <a16:creationId xmlns:a16="http://schemas.microsoft.com/office/drawing/2014/main" id="{975981EB-10C4-7FC7-F6CB-75D4B1C5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8837" name="Text Box 6">
            <a:extLst>
              <a:ext uri="{FF2B5EF4-FFF2-40B4-BE49-F238E27FC236}">
                <a16:creationId xmlns:a16="http://schemas.microsoft.com/office/drawing/2014/main" id="{9D591E85-5C2B-0884-0FDA-DA71C9EF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416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8838" name="Text Box 7">
            <a:extLst>
              <a:ext uri="{FF2B5EF4-FFF2-40B4-BE49-F238E27FC236}">
                <a16:creationId xmlns:a16="http://schemas.microsoft.com/office/drawing/2014/main" id="{1989DB6C-EFF6-97F9-4163-C1CA4664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8839" name="Line 8">
            <a:extLst>
              <a:ext uri="{FF2B5EF4-FFF2-40B4-BE49-F238E27FC236}">
                <a16:creationId xmlns:a16="http://schemas.microsoft.com/office/drawing/2014/main" id="{90A8694A-E750-8A28-45E3-2FF196015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7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0" name="Line 9">
            <a:extLst>
              <a:ext uri="{FF2B5EF4-FFF2-40B4-BE49-F238E27FC236}">
                <a16:creationId xmlns:a16="http://schemas.microsoft.com/office/drawing/2014/main" id="{C06EACCC-D5EF-E1A7-C0DD-03341AF64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77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1" name="Line 10">
            <a:extLst>
              <a:ext uri="{FF2B5EF4-FFF2-40B4-BE49-F238E27FC236}">
                <a16:creationId xmlns:a16="http://schemas.microsoft.com/office/drawing/2014/main" id="{4BE4EBF5-1FCF-D3FA-3B48-015B21A89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2" name="Line 11">
            <a:extLst>
              <a:ext uri="{FF2B5EF4-FFF2-40B4-BE49-F238E27FC236}">
                <a16:creationId xmlns:a16="http://schemas.microsoft.com/office/drawing/2014/main" id="{26E15EA3-2BE3-DAAF-803F-CEB2C52D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3" name="Line 12">
            <a:extLst>
              <a:ext uri="{FF2B5EF4-FFF2-40B4-BE49-F238E27FC236}">
                <a16:creationId xmlns:a16="http://schemas.microsoft.com/office/drawing/2014/main" id="{C7AFD0C0-8FDC-D5BF-E4E5-9C189525B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8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4" name="Line 13">
            <a:extLst>
              <a:ext uri="{FF2B5EF4-FFF2-40B4-BE49-F238E27FC236}">
                <a16:creationId xmlns:a16="http://schemas.microsoft.com/office/drawing/2014/main" id="{65571DC1-B5AA-1B4D-AEF5-397402C01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5" name="Oval 14">
            <a:extLst>
              <a:ext uri="{FF2B5EF4-FFF2-40B4-BE49-F238E27FC236}">
                <a16:creationId xmlns:a16="http://schemas.microsoft.com/office/drawing/2014/main" id="{8E227DA2-7D33-430B-B4D1-22620A27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11572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46" name="Line 15">
            <a:extLst>
              <a:ext uri="{FF2B5EF4-FFF2-40B4-BE49-F238E27FC236}">
                <a16:creationId xmlns:a16="http://schemas.microsoft.com/office/drawing/2014/main" id="{F679E31A-3FD5-5147-68DE-B4FA6AB2B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005263"/>
            <a:ext cx="46450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7" name="Line 16">
            <a:extLst>
              <a:ext uri="{FF2B5EF4-FFF2-40B4-BE49-F238E27FC236}">
                <a16:creationId xmlns:a16="http://schemas.microsoft.com/office/drawing/2014/main" id="{79E32A7D-14F1-44AF-EC4E-C830E7B60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8053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8" name="Line 17">
            <a:extLst>
              <a:ext uri="{FF2B5EF4-FFF2-40B4-BE49-F238E27FC236}">
                <a16:creationId xmlns:a16="http://schemas.microsoft.com/office/drawing/2014/main" id="{EFCADE3B-0666-A7C9-CD93-3936C5242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54911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49" name="Line 18">
            <a:extLst>
              <a:ext uri="{FF2B5EF4-FFF2-40B4-BE49-F238E27FC236}">
                <a16:creationId xmlns:a16="http://schemas.microsoft.com/office/drawing/2014/main" id="{601D0BAE-9493-2877-2B67-E82E07745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61769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50" name="Text Box 19">
            <a:extLst>
              <a:ext uri="{FF2B5EF4-FFF2-40B4-BE49-F238E27FC236}">
                <a16:creationId xmlns:a16="http://schemas.microsoft.com/office/drawing/2014/main" id="{DDB8EB5B-9659-8D75-4273-8CDEAE69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8909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8851" name="Text Box 20">
            <a:extLst>
              <a:ext uri="{FF2B5EF4-FFF2-40B4-BE49-F238E27FC236}">
                <a16:creationId xmlns:a16="http://schemas.microsoft.com/office/drawing/2014/main" id="{AE70A839-0C7F-C8A8-6AA5-810351A8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6910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8852" name="Text Box 21">
            <a:extLst>
              <a:ext uri="{FF2B5EF4-FFF2-40B4-BE49-F238E27FC236}">
                <a16:creationId xmlns:a16="http://schemas.microsoft.com/office/drawing/2014/main" id="{D518D7A4-EF17-63FC-167C-2FFE98D6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3768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8853" name="Text Box 22">
            <a:extLst>
              <a:ext uri="{FF2B5EF4-FFF2-40B4-BE49-F238E27FC236}">
                <a16:creationId xmlns:a16="http://schemas.microsoft.com/office/drawing/2014/main" id="{11353E84-FD28-300A-FFB9-EC4CDAB7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9483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8854" name="Text Box 23">
            <a:extLst>
              <a:ext uri="{FF2B5EF4-FFF2-40B4-BE49-F238E27FC236}">
                <a16:creationId xmlns:a16="http://schemas.microsoft.com/office/drawing/2014/main" id="{F09EC742-49F2-5176-B51E-C70A138A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0805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8855" name="Text Box 24">
            <a:extLst>
              <a:ext uri="{FF2B5EF4-FFF2-40B4-BE49-F238E27FC236}">
                <a16:creationId xmlns:a16="http://schemas.microsoft.com/office/drawing/2014/main" id="{BE8E6C1F-2888-486A-B205-C61A26BE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401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8856" name="Oval 25">
            <a:extLst>
              <a:ext uri="{FF2B5EF4-FFF2-40B4-BE49-F238E27FC236}">
                <a16:creationId xmlns:a16="http://schemas.microsoft.com/office/drawing/2014/main" id="{4DC66092-E19D-D2D5-BFFF-A0063468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57" name="Line 26">
            <a:extLst>
              <a:ext uri="{FF2B5EF4-FFF2-40B4-BE49-F238E27FC236}">
                <a16:creationId xmlns:a16="http://schemas.microsoft.com/office/drawing/2014/main" id="{55DC3E21-E24E-456E-7195-01ACA09BE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638" y="4011613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58" name="Text Box 27">
            <a:extLst>
              <a:ext uri="{FF2B5EF4-FFF2-40B4-BE49-F238E27FC236}">
                <a16:creationId xmlns:a16="http://schemas.microsoft.com/office/drawing/2014/main" id="{751E28AC-E728-4278-E5BC-CC8D6CE5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7258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AB1</a:t>
            </a:r>
            <a:endParaRPr lang="en-US" b="0" noProof="0" dirty="0"/>
          </a:p>
        </p:txBody>
      </p:sp>
      <p:sp>
        <p:nvSpPr>
          <p:cNvPr id="248859" name="Line 28">
            <a:extLst>
              <a:ext uri="{FF2B5EF4-FFF2-40B4-BE49-F238E27FC236}">
                <a16:creationId xmlns:a16="http://schemas.microsoft.com/office/drawing/2014/main" id="{53B627A4-1742-E7F6-7A7E-BC4CECB95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1938" y="5491163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60" name="Text Box 29">
            <a:extLst>
              <a:ext uri="{FF2B5EF4-FFF2-40B4-BE49-F238E27FC236}">
                <a16:creationId xmlns:a16="http://schemas.microsoft.com/office/drawing/2014/main" id="{4D295430-4E01-F39B-A124-D48E5251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2212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CD1</a:t>
            </a:r>
            <a:endParaRPr lang="en-US" b="0" noProof="0" dirty="0"/>
          </a:p>
        </p:txBody>
      </p:sp>
      <p:sp>
        <p:nvSpPr>
          <p:cNvPr id="248861" name="Rectangle 30">
            <a:extLst>
              <a:ext uri="{FF2B5EF4-FFF2-40B4-BE49-F238E27FC236}">
                <a16:creationId xmlns:a16="http://schemas.microsoft.com/office/drawing/2014/main" id="{7DA400DC-6D26-ED3A-5F22-2F2D75F9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1616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62" name="Text Box 31">
            <a:extLst>
              <a:ext uri="{FF2B5EF4-FFF2-40B4-BE49-F238E27FC236}">
                <a16:creationId xmlns:a16="http://schemas.microsoft.com/office/drawing/2014/main" id="{4FB6E1CF-DC88-BADB-F7BE-DA810447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63" name="Rectangle 32">
            <a:extLst>
              <a:ext uri="{FF2B5EF4-FFF2-40B4-BE49-F238E27FC236}">
                <a16:creationId xmlns:a16="http://schemas.microsoft.com/office/drawing/2014/main" id="{1B83C529-DCE0-1B4A-0428-09885349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233488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64" name="Text Box 33">
            <a:extLst>
              <a:ext uri="{FF2B5EF4-FFF2-40B4-BE49-F238E27FC236}">
                <a16:creationId xmlns:a16="http://schemas.microsoft.com/office/drawing/2014/main" id="{4E4F2A1C-1D2C-3A88-7773-5ABC30DE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10048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65" name="Line 34">
            <a:extLst>
              <a:ext uri="{FF2B5EF4-FFF2-40B4-BE49-F238E27FC236}">
                <a16:creationId xmlns:a16="http://schemas.microsoft.com/office/drawing/2014/main" id="{56C8BF1C-5310-E7D2-5493-94198F56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1143000" cy="8001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66" name="Text Box 35">
            <a:extLst>
              <a:ext uri="{FF2B5EF4-FFF2-40B4-BE49-F238E27FC236}">
                <a16:creationId xmlns:a16="http://schemas.microsoft.com/office/drawing/2014/main" id="{A8D0D0C7-DD2A-F9D8-F36C-1B53D8AE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6845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67" name="Oval 36">
            <a:extLst>
              <a:ext uri="{FF2B5EF4-FFF2-40B4-BE49-F238E27FC236}">
                <a16:creationId xmlns:a16="http://schemas.microsoft.com/office/drawing/2014/main" id="{8818F37E-00BC-1BCC-DCDD-CFDC8C97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8049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68" name="Text Box 37">
            <a:extLst>
              <a:ext uri="{FF2B5EF4-FFF2-40B4-BE49-F238E27FC236}">
                <a16:creationId xmlns:a16="http://schemas.microsoft.com/office/drawing/2014/main" id="{6756E521-8A65-880B-A334-DC6E5CC9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17192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8869" name="Line 38">
            <a:extLst>
              <a:ext uri="{FF2B5EF4-FFF2-40B4-BE49-F238E27FC236}">
                <a16:creationId xmlns:a16="http://schemas.microsoft.com/office/drawing/2014/main" id="{60B9C26A-02E9-261F-E0DD-90794720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4811713"/>
            <a:ext cx="2286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70" name="Text Box 39">
            <a:extLst>
              <a:ext uri="{FF2B5EF4-FFF2-40B4-BE49-F238E27FC236}">
                <a16:creationId xmlns:a16="http://schemas.microsoft.com/office/drawing/2014/main" id="{0E3744D9-78D0-5FAC-5AE3-7890EF9B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5418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BC1</a:t>
            </a:r>
            <a:endParaRPr lang="en-US" b="0" noProof="0" dirty="0"/>
          </a:p>
        </p:txBody>
      </p:sp>
      <p:sp>
        <p:nvSpPr>
          <p:cNvPr id="248871" name="Line 40">
            <a:extLst>
              <a:ext uri="{FF2B5EF4-FFF2-40B4-BE49-F238E27FC236}">
                <a16:creationId xmlns:a16="http://schemas.microsoft.com/office/drawing/2014/main" id="{7A5B06B3-F65A-CA63-3EB4-3C056F178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72" name="Line 41">
            <a:extLst>
              <a:ext uri="{FF2B5EF4-FFF2-40B4-BE49-F238E27FC236}">
                <a16:creationId xmlns:a16="http://schemas.microsoft.com/office/drawing/2014/main" id="{9BDB3386-0C66-7DCD-5DBD-B93055D25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1143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73" name="Line 42">
            <a:extLst>
              <a:ext uri="{FF2B5EF4-FFF2-40B4-BE49-F238E27FC236}">
                <a16:creationId xmlns:a16="http://schemas.microsoft.com/office/drawing/2014/main" id="{D011F8DC-1268-1A42-5756-880922E6E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8874" name="Text Box 43">
            <a:extLst>
              <a:ext uri="{FF2B5EF4-FFF2-40B4-BE49-F238E27FC236}">
                <a16:creationId xmlns:a16="http://schemas.microsoft.com/office/drawing/2014/main" id="{0741C050-534B-7CD3-9577-0A4627A6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5132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75" name="Rectangle 44">
            <a:extLst>
              <a:ext uri="{FF2B5EF4-FFF2-40B4-BE49-F238E27FC236}">
                <a16:creationId xmlns:a16="http://schemas.microsoft.com/office/drawing/2014/main" id="{1186D786-9948-4CF3-A834-6E5E8DF2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354138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76" name="Text Box 45">
            <a:extLst>
              <a:ext uri="{FF2B5EF4-FFF2-40B4-BE49-F238E27FC236}">
                <a16:creationId xmlns:a16="http://schemas.microsoft.com/office/drawing/2014/main" id="{0AABF717-4B64-5D19-DBE5-7F44D344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1255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77" name="Rectangle 46">
            <a:extLst>
              <a:ext uri="{FF2B5EF4-FFF2-40B4-BE49-F238E27FC236}">
                <a16:creationId xmlns:a16="http://schemas.microsoft.com/office/drawing/2014/main" id="{E7B4F398-21AE-5A94-056C-6354249A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6621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78" name="Text Box 47">
            <a:extLst>
              <a:ext uri="{FF2B5EF4-FFF2-40B4-BE49-F238E27FC236}">
                <a16:creationId xmlns:a16="http://schemas.microsoft.com/office/drawing/2014/main" id="{2E00AC2F-CE18-B644-7E5E-FDA34D2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15763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8879" name="Oval 48">
            <a:extLst>
              <a:ext uri="{FF2B5EF4-FFF2-40B4-BE49-F238E27FC236}">
                <a16:creationId xmlns:a16="http://schemas.microsoft.com/office/drawing/2014/main" id="{A9A1FDCC-BC2B-75AB-B017-49BC17C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8880" name="Text Box 49">
            <a:extLst>
              <a:ext uri="{FF2B5EF4-FFF2-40B4-BE49-F238E27FC236}">
                <a16:creationId xmlns:a16="http://schemas.microsoft.com/office/drawing/2014/main" id="{C8502B2B-5E81-A276-35B5-15FDDBAB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147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8881" name="Text Box 50">
            <a:extLst>
              <a:ext uri="{FF2B5EF4-FFF2-40B4-BE49-F238E27FC236}">
                <a16:creationId xmlns:a16="http://schemas.microsoft.com/office/drawing/2014/main" id="{968C54D3-8525-670A-037B-3B9863BF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46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CB1</a:t>
            </a:r>
            <a:endParaRPr lang="en-US" b="0" noProof="0" dirty="0"/>
          </a:p>
        </p:txBody>
      </p:sp>
      <p:sp>
        <p:nvSpPr>
          <p:cNvPr id="248882" name="Line 51">
            <a:extLst>
              <a:ext uri="{FF2B5EF4-FFF2-40B4-BE49-F238E27FC236}">
                <a16:creationId xmlns:a16="http://schemas.microsoft.com/office/drawing/2014/main" id="{C1FC58FD-01A7-6002-BAEB-346C87AA1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538" y="5268913"/>
            <a:ext cx="5715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graphicFrame>
        <p:nvGraphicFramePr>
          <p:cNvPr id="108687" name="Group 143">
            <a:extLst>
              <a:ext uri="{FF2B5EF4-FFF2-40B4-BE49-F238E27FC236}">
                <a16:creationId xmlns:a16="http://schemas.microsoft.com/office/drawing/2014/main" id="{5DBFC744-1C82-742B-9CB4-D1E3EDE74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09034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3EBF219-F404-538A-2C66-D980EB79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Step 3</a:t>
            </a:r>
          </a:p>
        </p:txBody>
      </p:sp>
      <p:graphicFrame>
        <p:nvGraphicFramePr>
          <p:cNvPr id="117927" name="Group 167">
            <a:extLst>
              <a:ext uri="{FF2B5EF4-FFF2-40B4-BE49-F238E27FC236}">
                <a16:creationId xmlns:a16="http://schemas.microsoft.com/office/drawing/2014/main" id="{E9B61B2C-F9D3-0641-E2AF-94A68325B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109046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9925" name="Text Box 117">
            <a:extLst>
              <a:ext uri="{FF2B5EF4-FFF2-40B4-BE49-F238E27FC236}">
                <a16:creationId xmlns:a16="http://schemas.microsoft.com/office/drawing/2014/main" id="{1211847B-77D8-655F-8440-EE78375F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9926" name="Text Box 118">
            <a:extLst>
              <a:ext uri="{FF2B5EF4-FFF2-40B4-BE49-F238E27FC236}">
                <a16:creationId xmlns:a16="http://schemas.microsoft.com/office/drawing/2014/main" id="{355263CA-E004-7F1D-2810-660B10F6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9927" name="Text Box 119">
            <a:extLst>
              <a:ext uri="{FF2B5EF4-FFF2-40B4-BE49-F238E27FC236}">
                <a16:creationId xmlns:a16="http://schemas.microsoft.com/office/drawing/2014/main" id="{728AAECF-417B-536A-0192-A83CA474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9928" name="Text Box 120">
            <a:extLst>
              <a:ext uri="{FF2B5EF4-FFF2-40B4-BE49-F238E27FC236}">
                <a16:creationId xmlns:a16="http://schemas.microsoft.com/office/drawing/2014/main" id="{0C7521F3-DAAB-F693-3D53-F6A1E54E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9929" name="Line 121">
            <a:extLst>
              <a:ext uri="{FF2B5EF4-FFF2-40B4-BE49-F238E27FC236}">
                <a16:creationId xmlns:a16="http://schemas.microsoft.com/office/drawing/2014/main" id="{31AFC8D9-7D9D-D1FD-C06F-ACB959C5A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0" name="Line 122">
            <a:extLst>
              <a:ext uri="{FF2B5EF4-FFF2-40B4-BE49-F238E27FC236}">
                <a16:creationId xmlns:a16="http://schemas.microsoft.com/office/drawing/2014/main" id="{306B0A4E-CCF2-014D-FC61-FD69F7A7D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1" name="Line 123">
            <a:extLst>
              <a:ext uri="{FF2B5EF4-FFF2-40B4-BE49-F238E27FC236}">
                <a16:creationId xmlns:a16="http://schemas.microsoft.com/office/drawing/2014/main" id="{796EAA01-EB3C-77CD-82D9-025F9CCEC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2" name="Line 124">
            <a:extLst>
              <a:ext uri="{FF2B5EF4-FFF2-40B4-BE49-F238E27FC236}">
                <a16:creationId xmlns:a16="http://schemas.microsoft.com/office/drawing/2014/main" id="{DCB2D498-B7DA-33FF-0CAC-B5BA06AE4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3" name="Line 125">
            <a:extLst>
              <a:ext uri="{FF2B5EF4-FFF2-40B4-BE49-F238E27FC236}">
                <a16:creationId xmlns:a16="http://schemas.microsoft.com/office/drawing/2014/main" id="{9F118DC7-2448-0682-AE62-9C6CEC683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4" name="Line 126">
            <a:extLst>
              <a:ext uri="{FF2B5EF4-FFF2-40B4-BE49-F238E27FC236}">
                <a16:creationId xmlns:a16="http://schemas.microsoft.com/office/drawing/2014/main" id="{447F2A86-2804-AE62-B538-A6EF00D3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5" name="Line 127">
            <a:extLst>
              <a:ext uri="{FF2B5EF4-FFF2-40B4-BE49-F238E27FC236}">
                <a16:creationId xmlns:a16="http://schemas.microsoft.com/office/drawing/2014/main" id="{B4C4C346-5900-F74D-2934-92CB2AB13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6" name="Line 128">
            <a:extLst>
              <a:ext uri="{FF2B5EF4-FFF2-40B4-BE49-F238E27FC236}">
                <a16:creationId xmlns:a16="http://schemas.microsoft.com/office/drawing/2014/main" id="{2C90886A-D3F8-BF08-C060-56A5B904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7" name="Line 129">
            <a:extLst>
              <a:ext uri="{FF2B5EF4-FFF2-40B4-BE49-F238E27FC236}">
                <a16:creationId xmlns:a16="http://schemas.microsoft.com/office/drawing/2014/main" id="{BBF01581-2572-7364-1E53-9BC365E3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8" name="Line 130">
            <a:extLst>
              <a:ext uri="{FF2B5EF4-FFF2-40B4-BE49-F238E27FC236}">
                <a16:creationId xmlns:a16="http://schemas.microsoft.com/office/drawing/2014/main" id="{9974E397-B441-4E7F-A827-5B8E8838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39" name="Text Box 131">
            <a:extLst>
              <a:ext uri="{FF2B5EF4-FFF2-40B4-BE49-F238E27FC236}">
                <a16:creationId xmlns:a16="http://schemas.microsoft.com/office/drawing/2014/main" id="{332FB567-5BAB-7172-4E2F-501E24D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49940" name="Text Box 132">
            <a:extLst>
              <a:ext uri="{FF2B5EF4-FFF2-40B4-BE49-F238E27FC236}">
                <a16:creationId xmlns:a16="http://schemas.microsoft.com/office/drawing/2014/main" id="{6D30F170-D07D-5006-C120-7496657E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49941" name="Text Box 133">
            <a:extLst>
              <a:ext uri="{FF2B5EF4-FFF2-40B4-BE49-F238E27FC236}">
                <a16:creationId xmlns:a16="http://schemas.microsoft.com/office/drawing/2014/main" id="{8747787C-0671-3186-38B5-D89E3176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49942" name="Text Box 134">
            <a:extLst>
              <a:ext uri="{FF2B5EF4-FFF2-40B4-BE49-F238E27FC236}">
                <a16:creationId xmlns:a16="http://schemas.microsoft.com/office/drawing/2014/main" id="{EF427CB1-9A4A-6F6C-F09E-1DB15964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49943" name="Line 135">
            <a:extLst>
              <a:ext uri="{FF2B5EF4-FFF2-40B4-BE49-F238E27FC236}">
                <a16:creationId xmlns:a16="http://schemas.microsoft.com/office/drawing/2014/main" id="{D2C93766-E116-57F6-C905-1F961DA8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44" name="Line 136">
            <a:extLst>
              <a:ext uri="{FF2B5EF4-FFF2-40B4-BE49-F238E27FC236}">
                <a16:creationId xmlns:a16="http://schemas.microsoft.com/office/drawing/2014/main" id="{9C55F233-98A1-BB90-882E-BEAFFAA95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45" name="Text Box 137">
            <a:extLst>
              <a:ext uri="{FF2B5EF4-FFF2-40B4-BE49-F238E27FC236}">
                <a16:creationId xmlns:a16="http://schemas.microsoft.com/office/drawing/2014/main" id="{6BEFC2FD-A3C0-61F8-B401-E12EA3E7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CD1</a:t>
            </a:r>
            <a:endParaRPr lang="en-US" b="0" noProof="0" dirty="0"/>
          </a:p>
        </p:txBody>
      </p:sp>
      <p:sp>
        <p:nvSpPr>
          <p:cNvPr id="249946" name="Rectangle 138">
            <a:extLst>
              <a:ext uri="{FF2B5EF4-FFF2-40B4-BE49-F238E27FC236}">
                <a16:creationId xmlns:a16="http://schemas.microsoft.com/office/drawing/2014/main" id="{29936D52-CC80-3736-1A4B-B4180586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876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47" name="Text Box 139">
            <a:extLst>
              <a:ext uri="{FF2B5EF4-FFF2-40B4-BE49-F238E27FC236}">
                <a16:creationId xmlns:a16="http://schemas.microsoft.com/office/drawing/2014/main" id="{83DCCF64-0E8A-D168-4896-94E652AA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23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9948" name="Line 140">
            <a:extLst>
              <a:ext uri="{FF2B5EF4-FFF2-40B4-BE49-F238E27FC236}">
                <a16:creationId xmlns:a16="http://schemas.microsoft.com/office/drawing/2014/main" id="{D47E10BB-CCBF-8DB9-3DC4-B5F800A0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49" name="Text Box 141">
            <a:extLst>
              <a:ext uri="{FF2B5EF4-FFF2-40B4-BE49-F238E27FC236}">
                <a16:creationId xmlns:a16="http://schemas.microsoft.com/office/drawing/2014/main" id="{FBA29E3A-B140-F781-8D05-C0C7B149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9950" name="Line 142">
            <a:extLst>
              <a:ext uri="{FF2B5EF4-FFF2-40B4-BE49-F238E27FC236}">
                <a16:creationId xmlns:a16="http://schemas.microsoft.com/office/drawing/2014/main" id="{75EC08F8-B4F2-CABD-03BB-D9C083E2E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1" name="Line 143">
            <a:extLst>
              <a:ext uri="{FF2B5EF4-FFF2-40B4-BE49-F238E27FC236}">
                <a16:creationId xmlns:a16="http://schemas.microsoft.com/office/drawing/2014/main" id="{BD89F236-C15D-5337-42E9-B0B51146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571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2" name="Line 144">
            <a:extLst>
              <a:ext uri="{FF2B5EF4-FFF2-40B4-BE49-F238E27FC236}">
                <a16:creationId xmlns:a16="http://schemas.microsoft.com/office/drawing/2014/main" id="{6B3F02DD-DEF1-EA50-495D-4B11E327D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3" name="Line 145">
            <a:extLst>
              <a:ext uri="{FF2B5EF4-FFF2-40B4-BE49-F238E27FC236}">
                <a16:creationId xmlns:a16="http://schemas.microsoft.com/office/drawing/2014/main" id="{1C4ADF80-935E-DC70-C745-74435BDF1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4" name="Text Box 146">
            <a:extLst>
              <a:ext uri="{FF2B5EF4-FFF2-40B4-BE49-F238E27FC236}">
                <a16:creationId xmlns:a16="http://schemas.microsoft.com/office/drawing/2014/main" id="{DFB56AB9-A677-C6E9-1713-C691C2F0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CB1</a:t>
            </a:r>
            <a:endParaRPr lang="en-US" b="0" noProof="0" dirty="0"/>
          </a:p>
        </p:txBody>
      </p:sp>
      <p:sp>
        <p:nvSpPr>
          <p:cNvPr id="249955" name="Line 147">
            <a:extLst>
              <a:ext uri="{FF2B5EF4-FFF2-40B4-BE49-F238E27FC236}">
                <a16:creationId xmlns:a16="http://schemas.microsoft.com/office/drawing/2014/main" id="{0BA698D5-73D3-148B-AD73-971DAD6A6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6" name="Line 148">
            <a:extLst>
              <a:ext uri="{FF2B5EF4-FFF2-40B4-BE49-F238E27FC236}">
                <a16:creationId xmlns:a16="http://schemas.microsoft.com/office/drawing/2014/main" id="{41D96CA0-C2FA-4322-DFD3-1AC33D1EC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7" name="Line 149">
            <a:extLst>
              <a:ext uri="{FF2B5EF4-FFF2-40B4-BE49-F238E27FC236}">
                <a16:creationId xmlns:a16="http://schemas.microsoft.com/office/drawing/2014/main" id="{5A2EBEDC-7AEF-DE68-6242-D295E955D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5157788"/>
            <a:ext cx="314325" cy="338137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8" name="Line 150">
            <a:extLst>
              <a:ext uri="{FF2B5EF4-FFF2-40B4-BE49-F238E27FC236}">
                <a16:creationId xmlns:a16="http://schemas.microsoft.com/office/drawing/2014/main" id="{B86F3D1B-D2E5-12CD-15FC-2C2E36EDF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385762" cy="3810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9959" name="Oval 151">
            <a:extLst>
              <a:ext uri="{FF2B5EF4-FFF2-40B4-BE49-F238E27FC236}">
                <a16:creationId xmlns:a16="http://schemas.microsoft.com/office/drawing/2014/main" id="{9EB763B4-C6AD-E401-C8A7-E6CCFADA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60" name="Text Box 152">
            <a:extLst>
              <a:ext uri="{FF2B5EF4-FFF2-40B4-BE49-F238E27FC236}">
                <a16:creationId xmlns:a16="http://schemas.microsoft.com/office/drawing/2014/main" id="{81145474-33B7-89FB-EEE0-B0D61469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9961" name="Rectangle 156">
            <a:extLst>
              <a:ext uri="{FF2B5EF4-FFF2-40B4-BE49-F238E27FC236}">
                <a16:creationId xmlns:a16="http://schemas.microsoft.com/office/drawing/2014/main" id="{CC17F205-16A5-A24F-CFFD-3E65AB25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1932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62" name="Text Box 158">
            <a:extLst>
              <a:ext uri="{FF2B5EF4-FFF2-40B4-BE49-F238E27FC236}">
                <a16:creationId xmlns:a16="http://schemas.microsoft.com/office/drawing/2014/main" id="{07C9114A-0B5B-30B0-E3D4-BAA04FA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1336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9963" name="Rectangle 159">
            <a:extLst>
              <a:ext uri="{FF2B5EF4-FFF2-40B4-BE49-F238E27FC236}">
                <a16:creationId xmlns:a16="http://schemas.microsoft.com/office/drawing/2014/main" id="{CFB9B42F-0712-8EB8-8987-2A06C62C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28194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64" name="Text Box 160">
            <a:extLst>
              <a:ext uri="{FF2B5EF4-FFF2-40B4-BE49-F238E27FC236}">
                <a16:creationId xmlns:a16="http://schemas.microsoft.com/office/drawing/2014/main" id="{EDF75479-C260-19AE-9DB4-2DA34BC0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9965" name="Rectangle 161">
            <a:extLst>
              <a:ext uri="{FF2B5EF4-FFF2-40B4-BE49-F238E27FC236}">
                <a16:creationId xmlns:a16="http://schemas.microsoft.com/office/drawing/2014/main" id="{8DB50074-DE36-5746-A2E4-53AEA48E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17399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66" name="Text Box 162">
            <a:extLst>
              <a:ext uri="{FF2B5EF4-FFF2-40B4-BE49-F238E27FC236}">
                <a16:creationId xmlns:a16="http://schemas.microsoft.com/office/drawing/2014/main" id="{9644E6C9-53C6-0F7E-D2B3-9745CC2E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43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49967" name="Oval 163">
            <a:extLst>
              <a:ext uri="{FF2B5EF4-FFF2-40B4-BE49-F238E27FC236}">
                <a16:creationId xmlns:a16="http://schemas.microsoft.com/office/drawing/2014/main" id="{56A45A95-9247-6CC0-EC09-4D4C06B9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44792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68" name="Text Box 164">
            <a:extLst>
              <a:ext uri="{FF2B5EF4-FFF2-40B4-BE49-F238E27FC236}">
                <a16:creationId xmlns:a16="http://schemas.microsoft.com/office/drawing/2014/main" id="{EB809505-D9E5-C486-6BCC-AF43CF7A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1</a:t>
            </a:r>
            <a:endParaRPr lang="en-US" b="0" noProof="0" dirty="0"/>
          </a:p>
        </p:txBody>
      </p:sp>
      <p:sp>
        <p:nvSpPr>
          <p:cNvPr id="249969" name="Rectangle 168">
            <a:extLst>
              <a:ext uri="{FF2B5EF4-FFF2-40B4-BE49-F238E27FC236}">
                <a16:creationId xmlns:a16="http://schemas.microsoft.com/office/drawing/2014/main" id="{2A43CF95-5B84-7BBC-3BBA-2F0F516E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49970" name="Text Box 169">
            <a:extLst>
              <a:ext uri="{FF2B5EF4-FFF2-40B4-BE49-F238E27FC236}">
                <a16:creationId xmlns:a16="http://schemas.microsoft.com/office/drawing/2014/main" id="{11DF99CE-4D71-803F-836F-13908D29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349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01D93541-98A4-C832-3C6F-34034E75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Step 4</a:t>
            </a:r>
          </a:p>
        </p:txBody>
      </p:sp>
      <p:graphicFrame>
        <p:nvGraphicFramePr>
          <p:cNvPr id="119922" name="Group 114">
            <a:extLst>
              <a:ext uri="{FF2B5EF4-FFF2-40B4-BE49-F238E27FC236}">
                <a16:creationId xmlns:a16="http://schemas.microsoft.com/office/drawing/2014/main" id="{F1FF455D-68C5-7680-83B0-56164BB91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68183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0949" name="Text Box 69">
            <a:extLst>
              <a:ext uri="{FF2B5EF4-FFF2-40B4-BE49-F238E27FC236}">
                <a16:creationId xmlns:a16="http://schemas.microsoft.com/office/drawing/2014/main" id="{F13B3436-EC13-BDDC-4D98-BFF6428C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50950" name="Text Box 70">
            <a:extLst>
              <a:ext uri="{FF2B5EF4-FFF2-40B4-BE49-F238E27FC236}">
                <a16:creationId xmlns:a16="http://schemas.microsoft.com/office/drawing/2014/main" id="{4790FA56-0908-500F-C212-512694D0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50951" name="Text Box 71">
            <a:extLst>
              <a:ext uri="{FF2B5EF4-FFF2-40B4-BE49-F238E27FC236}">
                <a16:creationId xmlns:a16="http://schemas.microsoft.com/office/drawing/2014/main" id="{EC77E25C-2DB6-C7C8-4AFA-4E874552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50952" name="Text Box 72">
            <a:extLst>
              <a:ext uri="{FF2B5EF4-FFF2-40B4-BE49-F238E27FC236}">
                <a16:creationId xmlns:a16="http://schemas.microsoft.com/office/drawing/2014/main" id="{A3EA46A3-3327-8DB0-757A-856B2912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50953" name="Line 73">
            <a:extLst>
              <a:ext uri="{FF2B5EF4-FFF2-40B4-BE49-F238E27FC236}">
                <a16:creationId xmlns:a16="http://schemas.microsoft.com/office/drawing/2014/main" id="{61CE041B-A40E-E4BA-1286-E79F6D97E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4" name="Line 74">
            <a:extLst>
              <a:ext uri="{FF2B5EF4-FFF2-40B4-BE49-F238E27FC236}">
                <a16:creationId xmlns:a16="http://schemas.microsoft.com/office/drawing/2014/main" id="{B95DF13A-187C-2254-379B-B88600772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5" name="Line 75">
            <a:extLst>
              <a:ext uri="{FF2B5EF4-FFF2-40B4-BE49-F238E27FC236}">
                <a16:creationId xmlns:a16="http://schemas.microsoft.com/office/drawing/2014/main" id="{0CB52645-2C2F-2A20-C5EE-8DCD317A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6" name="Line 76">
            <a:extLst>
              <a:ext uri="{FF2B5EF4-FFF2-40B4-BE49-F238E27FC236}">
                <a16:creationId xmlns:a16="http://schemas.microsoft.com/office/drawing/2014/main" id="{614C99EB-8214-0601-2B46-4741412E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7" name="Line 77">
            <a:extLst>
              <a:ext uri="{FF2B5EF4-FFF2-40B4-BE49-F238E27FC236}">
                <a16:creationId xmlns:a16="http://schemas.microsoft.com/office/drawing/2014/main" id="{3C36839E-3CF4-2119-E447-791DDB12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8" name="Line 78">
            <a:extLst>
              <a:ext uri="{FF2B5EF4-FFF2-40B4-BE49-F238E27FC236}">
                <a16:creationId xmlns:a16="http://schemas.microsoft.com/office/drawing/2014/main" id="{7FDE1B31-1813-39FB-37C8-4C6B0FEED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59" name="Line 79">
            <a:extLst>
              <a:ext uri="{FF2B5EF4-FFF2-40B4-BE49-F238E27FC236}">
                <a16:creationId xmlns:a16="http://schemas.microsoft.com/office/drawing/2014/main" id="{1BA39A28-2AEE-ED16-D9BA-8B5B8D614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0" name="Line 80">
            <a:extLst>
              <a:ext uri="{FF2B5EF4-FFF2-40B4-BE49-F238E27FC236}">
                <a16:creationId xmlns:a16="http://schemas.microsoft.com/office/drawing/2014/main" id="{5CB9F286-4388-B1C8-E288-4E1BC1438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1" name="Line 81">
            <a:extLst>
              <a:ext uri="{FF2B5EF4-FFF2-40B4-BE49-F238E27FC236}">
                <a16:creationId xmlns:a16="http://schemas.microsoft.com/office/drawing/2014/main" id="{8696C4F7-57A3-6875-33FA-7F9BDFE08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2" name="Line 82">
            <a:extLst>
              <a:ext uri="{FF2B5EF4-FFF2-40B4-BE49-F238E27FC236}">
                <a16:creationId xmlns:a16="http://schemas.microsoft.com/office/drawing/2014/main" id="{BA900B92-0D48-BB7F-D476-DDC593600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3" name="Text Box 83">
            <a:extLst>
              <a:ext uri="{FF2B5EF4-FFF2-40B4-BE49-F238E27FC236}">
                <a16:creationId xmlns:a16="http://schemas.microsoft.com/office/drawing/2014/main" id="{28BF847B-7F43-1DEF-B2D7-B8F19DC3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50964" name="Text Box 84">
            <a:extLst>
              <a:ext uri="{FF2B5EF4-FFF2-40B4-BE49-F238E27FC236}">
                <a16:creationId xmlns:a16="http://schemas.microsoft.com/office/drawing/2014/main" id="{C6821BD2-2155-BBE4-CBC1-D611952B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50965" name="Text Box 85">
            <a:extLst>
              <a:ext uri="{FF2B5EF4-FFF2-40B4-BE49-F238E27FC236}">
                <a16:creationId xmlns:a16="http://schemas.microsoft.com/office/drawing/2014/main" id="{E1629599-B540-C12A-527F-7050AAB6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50966" name="Text Box 86">
            <a:extLst>
              <a:ext uri="{FF2B5EF4-FFF2-40B4-BE49-F238E27FC236}">
                <a16:creationId xmlns:a16="http://schemas.microsoft.com/office/drawing/2014/main" id="{395B4255-30AE-650D-0B79-84F24D470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50967" name="Line 87">
            <a:extLst>
              <a:ext uri="{FF2B5EF4-FFF2-40B4-BE49-F238E27FC236}">
                <a16:creationId xmlns:a16="http://schemas.microsoft.com/office/drawing/2014/main" id="{80365DAF-FC97-7B47-D872-7DFA07F7C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8" name="Line 88">
            <a:extLst>
              <a:ext uri="{FF2B5EF4-FFF2-40B4-BE49-F238E27FC236}">
                <a16:creationId xmlns:a16="http://schemas.microsoft.com/office/drawing/2014/main" id="{FE38E889-5C4E-DED5-3B95-3B126305B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69" name="Text Box 89">
            <a:extLst>
              <a:ext uri="{FF2B5EF4-FFF2-40B4-BE49-F238E27FC236}">
                <a16:creationId xmlns:a16="http://schemas.microsoft.com/office/drawing/2014/main" id="{7849ABBE-7E73-9197-B7D0-99190480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CD1</a:t>
            </a:r>
            <a:endParaRPr lang="en-US" b="0" noProof="0" dirty="0"/>
          </a:p>
        </p:txBody>
      </p:sp>
      <p:sp>
        <p:nvSpPr>
          <p:cNvPr id="250970" name="Rectangle 90">
            <a:extLst>
              <a:ext uri="{FF2B5EF4-FFF2-40B4-BE49-F238E27FC236}">
                <a16:creationId xmlns:a16="http://schemas.microsoft.com/office/drawing/2014/main" id="{0CD07962-2B64-ADFE-0199-9200E37C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3479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0971" name="Text Box 91">
            <a:extLst>
              <a:ext uri="{FF2B5EF4-FFF2-40B4-BE49-F238E27FC236}">
                <a16:creationId xmlns:a16="http://schemas.microsoft.com/office/drawing/2014/main" id="{2B0B13C2-EF98-881D-A792-8D0E3FD7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50972" name="Line 92">
            <a:extLst>
              <a:ext uri="{FF2B5EF4-FFF2-40B4-BE49-F238E27FC236}">
                <a16:creationId xmlns:a16="http://schemas.microsoft.com/office/drawing/2014/main" id="{ADD317A8-3AA6-3A63-1B70-8A881B144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73" name="Text Box 93">
            <a:extLst>
              <a:ext uri="{FF2B5EF4-FFF2-40B4-BE49-F238E27FC236}">
                <a16:creationId xmlns:a16="http://schemas.microsoft.com/office/drawing/2014/main" id="{7E0BBE91-71DE-6971-F49F-F216A4D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50974" name="Line 94">
            <a:extLst>
              <a:ext uri="{FF2B5EF4-FFF2-40B4-BE49-F238E27FC236}">
                <a16:creationId xmlns:a16="http://schemas.microsoft.com/office/drawing/2014/main" id="{58088DCD-9FCA-AF7D-BF7C-F3748B54C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75" name="Line 95">
            <a:extLst>
              <a:ext uri="{FF2B5EF4-FFF2-40B4-BE49-F238E27FC236}">
                <a16:creationId xmlns:a16="http://schemas.microsoft.com/office/drawing/2014/main" id="{DC22F78C-0983-7274-5959-9E19F5B1E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498475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76" name="Line 96">
            <a:extLst>
              <a:ext uri="{FF2B5EF4-FFF2-40B4-BE49-F238E27FC236}">
                <a16:creationId xmlns:a16="http://schemas.microsoft.com/office/drawing/2014/main" id="{07B06151-AC40-89A4-86C3-E899AD0FF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77" name="Line 97">
            <a:extLst>
              <a:ext uri="{FF2B5EF4-FFF2-40B4-BE49-F238E27FC236}">
                <a16:creationId xmlns:a16="http://schemas.microsoft.com/office/drawing/2014/main" id="{3713E2F1-8384-47DC-E747-D8EB18B5D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78" name="Text Box 98">
            <a:extLst>
              <a:ext uri="{FF2B5EF4-FFF2-40B4-BE49-F238E27FC236}">
                <a16:creationId xmlns:a16="http://schemas.microsoft.com/office/drawing/2014/main" id="{16A0CA27-3CC7-C34C-45A5-00104FA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CB1</a:t>
            </a:r>
            <a:endParaRPr lang="en-US" b="0" noProof="0" dirty="0"/>
          </a:p>
        </p:txBody>
      </p:sp>
      <p:sp>
        <p:nvSpPr>
          <p:cNvPr id="250979" name="Line 99">
            <a:extLst>
              <a:ext uri="{FF2B5EF4-FFF2-40B4-BE49-F238E27FC236}">
                <a16:creationId xmlns:a16="http://schemas.microsoft.com/office/drawing/2014/main" id="{96ADFF5E-FB8E-9A7F-BF74-DE7DEF027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80" name="Line 100">
            <a:extLst>
              <a:ext uri="{FF2B5EF4-FFF2-40B4-BE49-F238E27FC236}">
                <a16:creationId xmlns:a16="http://schemas.microsoft.com/office/drawing/2014/main" id="{90FF179C-E623-9A94-9FA4-BF80F8A0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81" name="Line 101">
            <a:extLst>
              <a:ext uri="{FF2B5EF4-FFF2-40B4-BE49-F238E27FC236}">
                <a16:creationId xmlns:a16="http://schemas.microsoft.com/office/drawing/2014/main" id="{8D33BA8C-FF67-0143-85A2-7380D4630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82" name="Line 102">
            <a:extLst>
              <a:ext uri="{FF2B5EF4-FFF2-40B4-BE49-F238E27FC236}">
                <a16:creationId xmlns:a16="http://schemas.microsoft.com/office/drawing/2014/main" id="{E901B401-0BC0-0654-AD00-AF18C3BD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83" name="Oval 103">
            <a:extLst>
              <a:ext uri="{FF2B5EF4-FFF2-40B4-BE49-F238E27FC236}">
                <a16:creationId xmlns:a16="http://schemas.microsoft.com/office/drawing/2014/main" id="{746FE1FC-8C5C-FB47-8908-209B008C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4209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0984" name="Text Box 104">
            <a:extLst>
              <a:ext uri="{FF2B5EF4-FFF2-40B4-BE49-F238E27FC236}">
                <a16:creationId xmlns:a16="http://schemas.microsoft.com/office/drawing/2014/main" id="{1EED1D7B-E295-3FDA-9E6E-D58776AC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2</a:t>
            </a:r>
            <a:endParaRPr lang="en-US" b="0" noProof="0" dirty="0"/>
          </a:p>
        </p:txBody>
      </p:sp>
      <p:sp>
        <p:nvSpPr>
          <p:cNvPr id="250985" name="Line 105">
            <a:extLst>
              <a:ext uri="{FF2B5EF4-FFF2-40B4-BE49-F238E27FC236}">
                <a16:creationId xmlns:a16="http://schemas.microsoft.com/office/drawing/2014/main" id="{BE542332-28C4-959C-006E-59171BA53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5084763"/>
            <a:ext cx="358775" cy="411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0986" name="Text Box 106">
            <a:extLst>
              <a:ext uri="{FF2B5EF4-FFF2-40B4-BE49-F238E27FC236}">
                <a16:creationId xmlns:a16="http://schemas.microsoft.com/office/drawing/2014/main" id="{11345BFF-50B0-1F68-CA04-33F8744C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CB2</a:t>
            </a:r>
            <a:endParaRPr lang="en-US" b="0" noProof="0" dirty="0"/>
          </a:p>
        </p:txBody>
      </p:sp>
      <p:sp>
        <p:nvSpPr>
          <p:cNvPr id="250987" name="Text Box 107">
            <a:extLst>
              <a:ext uri="{FF2B5EF4-FFF2-40B4-BE49-F238E27FC236}">
                <a16:creationId xmlns:a16="http://schemas.microsoft.com/office/drawing/2014/main" id="{490A9A78-A1BC-0E21-864A-C5F7E60C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50988" name="Rectangle 108">
            <a:extLst>
              <a:ext uri="{FF2B5EF4-FFF2-40B4-BE49-F238E27FC236}">
                <a16:creationId xmlns:a16="http://schemas.microsoft.com/office/drawing/2014/main" id="{F1CCDBB1-3F4D-8EB3-74BE-BC29320A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00213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0989" name="Rectangle 109">
            <a:extLst>
              <a:ext uri="{FF2B5EF4-FFF2-40B4-BE49-F238E27FC236}">
                <a16:creationId xmlns:a16="http://schemas.microsoft.com/office/drawing/2014/main" id="{BA73E1E1-D340-62E4-0154-5DE090FF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3495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0990" name="Text Box 110">
            <a:extLst>
              <a:ext uri="{FF2B5EF4-FFF2-40B4-BE49-F238E27FC236}">
                <a16:creationId xmlns:a16="http://schemas.microsoft.com/office/drawing/2014/main" id="{4E9C6C49-7898-BC24-8183-224E467C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764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447C9051-D669-1315-2C8E-EFBB77BAA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Step 5</a:t>
            </a:r>
          </a:p>
        </p:txBody>
      </p:sp>
      <p:graphicFrame>
        <p:nvGraphicFramePr>
          <p:cNvPr id="120939" name="Group 107">
            <a:extLst>
              <a:ext uri="{FF2B5EF4-FFF2-40B4-BE49-F238E27FC236}">
                <a16:creationId xmlns:a16="http://schemas.microsoft.com/office/drawing/2014/main" id="{E1270D16-500E-176B-34C1-5E6F49CE3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20369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1973" name="Text Box 69">
            <a:extLst>
              <a:ext uri="{FF2B5EF4-FFF2-40B4-BE49-F238E27FC236}">
                <a16:creationId xmlns:a16="http://schemas.microsoft.com/office/drawing/2014/main" id="{64046549-0BA7-7076-CED6-14073468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51974" name="Text Box 70">
            <a:extLst>
              <a:ext uri="{FF2B5EF4-FFF2-40B4-BE49-F238E27FC236}">
                <a16:creationId xmlns:a16="http://schemas.microsoft.com/office/drawing/2014/main" id="{C1FE27F5-6869-7C7A-F6DE-622F72B8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51975" name="Text Box 71">
            <a:extLst>
              <a:ext uri="{FF2B5EF4-FFF2-40B4-BE49-F238E27FC236}">
                <a16:creationId xmlns:a16="http://schemas.microsoft.com/office/drawing/2014/main" id="{A4162E30-16B5-7446-2698-3E280235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51976" name="Text Box 72">
            <a:extLst>
              <a:ext uri="{FF2B5EF4-FFF2-40B4-BE49-F238E27FC236}">
                <a16:creationId xmlns:a16="http://schemas.microsoft.com/office/drawing/2014/main" id="{F9555137-B245-FDB4-8C4A-92C85EE2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51977" name="Line 73">
            <a:extLst>
              <a:ext uri="{FF2B5EF4-FFF2-40B4-BE49-F238E27FC236}">
                <a16:creationId xmlns:a16="http://schemas.microsoft.com/office/drawing/2014/main" id="{1C58C330-7817-1640-4D97-FE4E99C09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78" name="Line 74">
            <a:extLst>
              <a:ext uri="{FF2B5EF4-FFF2-40B4-BE49-F238E27FC236}">
                <a16:creationId xmlns:a16="http://schemas.microsoft.com/office/drawing/2014/main" id="{4A588906-60E4-B7B2-520F-784133F55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79" name="Line 75">
            <a:extLst>
              <a:ext uri="{FF2B5EF4-FFF2-40B4-BE49-F238E27FC236}">
                <a16:creationId xmlns:a16="http://schemas.microsoft.com/office/drawing/2014/main" id="{AB55D552-8454-5E20-650C-E9259EEAB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0" name="Line 76">
            <a:extLst>
              <a:ext uri="{FF2B5EF4-FFF2-40B4-BE49-F238E27FC236}">
                <a16:creationId xmlns:a16="http://schemas.microsoft.com/office/drawing/2014/main" id="{C7D3EDB3-B4B3-3B70-E438-2C388BC03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1" name="Line 77">
            <a:extLst>
              <a:ext uri="{FF2B5EF4-FFF2-40B4-BE49-F238E27FC236}">
                <a16:creationId xmlns:a16="http://schemas.microsoft.com/office/drawing/2014/main" id="{1A2EF10D-1C90-E53B-C2C3-F12AE7CE1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2" name="Line 78">
            <a:extLst>
              <a:ext uri="{FF2B5EF4-FFF2-40B4-BE49-F238E27FC236}">
                <a16:creationId xmlns:a16="http://schemas.microsoft.com/office/drawing/2014/main" id="{D29F4094-179F-F8CD-4123-E6A91E48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3" name="Line 79">
            <a:extLst>
              <a:ext uri="{FF2B5EF4-FFF2-40B4-BE49-F238E27FC236}">
                <a16:creationId xmlns:a16="http://schemas.microsoft.com/office/drawing/2014/main" id="{01A4AD73-4FA3-023D-5323-FCABB8E66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3998913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4" name="Line 80">
            <a:extLst>
              <a:ext uri="{FF2B5EF4-FFF2-40B4-BE49-F238E27FC236}">
                <a16:creationId xmlns:a16="http://schemas.microsoft.com/office/drawing/2014/main" id="{91FAFA1E-7D1B-7ED3-C6F4-22CAF9464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5" name="Line 81">
            <a:extLst>
              <a:ext uri="{FF2B5EF4-FFF2-40B4-BE49-F238E27FC236}">
                <a16:creationId xmlns:a16="http://schemas.microsoft.com/office/drawing/2014/main" id="{E8744C10-0A83-B56D-AF01-6D46CD388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6" name="Line 82">
            <a:extLst>
              <a:ext uri="{FF2B5EF4-FFF2-40B4-BE49-F238E27FC236}">
                <a16:creationId xmlns:a16="http://schemas.microsoft.com/office/drawing/2014/main" id="{5E215C48-BEFB-EFAD-BD42-6AF5C7E1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87" name="Text Box 83">
            <a:extLst>
              <a:ext uri="{FF2B5EF4-FFF2-40B4-BE49-F238E27FC236}">
                <a16:creationId xmlns:a16="http://schemas.microsoft.com/office/drawing/2014/main" id="{C71A79D0-350C-3092-0444-D7D15EB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51988" name="Text Box 84">
            <a:extLst>
              <a:ext uri="{FF2B5EF4-FFF2-40B4-BE49-F238E27FC236}">
                <a16:creationId xmlns:a16="http://schemas.microsoft.com/office/drawing/2014/main" id="{5E962959-5830-4FA9-7837-642DD08D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51989" name="Text Box 85">
            <a:extLst>
              <a:ext uri="{FF2B5EF4-FFF2-40B4-BE49-F238E27FC236}">
                <a16:creationId xmlns:a16="http://schemas.microsoft.com/office/drawing/2014/main" id="{325DAFA0-763D-D91D-55A2-FD444B38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51990" name="Text Box 86">
            <a:extLst>
              <a:ext uri="{FF2B5EF4-FFF2-40B4-BE49-F238E27FC236}">
                <a16:creationId xmlns:a16="http://schemas.microsoft.com/office/drawing/2014/main" id="{111A71CA-67A6-A678-B77A-24CCDBBD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51991" name="Line 87">
            <a:extLst>
              <a:ext uri="{FF2B5EF4-FFF2-40B4-BE49-F238E27FC236}">
                <a16:creationId xmlns:a16="http://schemas.microsoft.com/office/drawing/2014/main" id="{EE57ED24-6232-6D39-D4C6-14188C2D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92" name="Line 88">
            <a:extLst>
              <a:ext uri="{FF2B5EF4-FFF2-40B4-BE49-F238E27FC236}">
                <a16:creationId xmlns:a16="http://schemas.microsoft.com/office/drawing/2014/main" id="{98BCA013-D1BA-0F41-56A6-27C1FB6C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93" name="Text Box 89">
            <a:extLst>
              <a:ext uri="{FF2B5EF4-FFF2-40B4-BE49-F238E27FC236}">
                <a16:creationId xmlns:a16="http://schemas.microsoft.com/office/drawing/2014/main" id="{341AAA43-3A6D-5BB6-A8AD-2987EE2C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CD1</a:t>
            </a:r>
            <a:endParaRPr lang="en-US" b="0" noProof="0" dirty="0"/>
          </a:p>
        </p:txBody>
      </p:sp>
      <p:sp>
        <p:nvSpPr>
          <p:cNvPr id="251994" name="Rectangle 90">
            <a:extLst>
              <a:ext uri="{FF2B5EF4-FFF2-40B4-BE49-F238E27FC236}">
                <a16:creationId xmlns:a16="http://schemas.microsoft.com/office/drawing/2014/main" id="{17C42627-6728-2373-CDAE-C5859F99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286067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1995" name="Text Box 91">
            <a:extLst>
              <a:ext uri="{FF2B5EF4-FFF2-40B4-BE49-F238E27FC236}">
                <a16:creationId xmlns:a16="http://schemas.microsoft.com/office/drawing/2014/main" id="{664D6875-8F40-45E9-5E1C-6787272D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9654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51996" name="Line 92">
            <a:extLst>
              <a:ext uri="{FF2B5EF4-FFF2-40B4-BE49-F238E27FC236}">
                <a16:creationId xmlns:a16="http://schemas.microsoft.com/office/drawing/2014/main" id="{5DED7B81-34F2-F0D0-6215-1A56EB43A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97" name="Text Box 93">
            <a:extLst>
              <a:ext uri="{FF2B5EF4-FFF2-40B4-BE49-F238E27FC236}">
                <a16:creationId xmlns:a16="http://schemas.microsoft.com/office/drawing/2014/main" id="{26A160A3-72C7-9DCA-F894-9C5BE2A8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M</a:t>
            </a:r>
            <a:endParaRPr lang="en-US" b="0" noProof="0" dirty="0"/>
          </a:p>
        </p:txBody>
      </p:sp>
      <p:sp>
        <p:nvSpPr>
          <p:cNvPr id="251998" name="Line 94">
            <a:extLst>
              <a:ext uri="{FF2B5EF4-FFF2-40B4-BE49-F238E27FC236}">
                <a16:creationId xmlns:a16="http://schemas.microsoft.com/office/drawing/2014/main" id="{3AD5A263-3078-10A5-D543-FACF513C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1999" name="Line 95">
            <a:extLst>
              <a:ext uri="{FF2B5EF4-FFF2-40B4-BE49-F238E27FC236}">
                <a16:creationId xmlns:a16="http://schemas.microsoft.com/office/drawing/2014/main" id="{3B55AC92-10D8-49BD-7D64-7A4E0B48E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1828800" cy="14795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0" name="Line 96">
            <a:extLst>
              <a:ext uri="{FF2B5EF4-FFF2-40B4-BE49-F238E27FC236}">
                <a16:creationId xmlns:a16="http://schemas.microsoft.com/office/drawing/2014/main" id="{B8F53371-504A-6C55-48DA-D791CF63E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1" name="Line 97">
            <a:extLst>
              <a:ext uri="{FF2B5EF4-FFF2-40B4-BE49-F238E27FC236}">
                <a16:creationId xmlns:a16="http://schemas.microsoft.com/office/drawing/2014/main" id="{171F8E4D-3582-264F-AB5E-F370BCEA0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2" name="Text Box 98">
            <a:extLst>
              <a:ext uri="{FF2B5EF4-FFF2-40B4-BE49-F238E27FC236}">
                <a16:creationId xmlns:a16="http://schemas.microsoft.com/office/drawing/2014/main" id="{1CB3938C-325E-AF7B-991C-DFCF9E2F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CB1</a:t>
            </a:r>
            <a:endParaRPr lang="en-US" b="0" noProof="0" dirty="0"/>
          </a:p>
        </p:txBody>
      </p:sp>
      <p:sp>
        <p:nvSpPr>
          <p:cNvPr id="252003" name="Line 99">
            <a:extLst>
              <a:ext uri="{FF2B5EF4-FFF2-40B4-BE49-F238E27FC236}">
                <a16:creationId xmlns:a16="http://schemas.microsoft.com/office/drawing/2014/main" id="{87C14197-179A-4E74-D47A-6895E0D20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4" name="Line 100">
            <a:extLst>
              <a:ext uri="{FF2B5EF4-FFF2-40B4-BE49-F238E27FC236}">
                <a16:creationId xmlns:a16="http://schemas.microsoft.com/office/drawing/2014/main" id="{984CA8E9-F275-CA30-F277-34609B372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5" name="Line 101">
            <a:extLst>
              <a:ext uri="{FF2B5EF4-FFF2-40B4-BE49-F238E27FC236}">
                <a16:creationId xmlns:a16="http://schemas.microsoft.com/office/drawing/2014/main" id="{E1B0BD2E-B8F7-A484-B5DB-31CAFA891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6" name="Line 102">
            <a:extLst>
              <a:ext uri="{FF2B5EF4-FFF2-40B4-BE49-F238E27FC236}">
                <a16:creationId xmlns:a16="http://schemas.microsoft.com/office/drawing/2014/main" id="{AE4DDCF6-2E61-5137-8791-411EE760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07" name="Oval 103">
            <a:extLst>
              <a:ext uri="{FF2B5EF4-FFF2-40B4-BE49-F238E27FC236}">
                <a16:creationId xmlns:a16="http://schemas.microsoft.com/office/drawing/2014/main" id="{ED66845A-2F5B-89AF-A60E-9EC31418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2008" name="Text Box 104">
            <a:extLst>
              <a:ext uri="{FF2B5EF4-FFF2-40B4-BE49-F238E27FC236}">
                <a16:creationId xmlns:a16="http://schemas.microsoft.com/office/drawing/2014/main" id="{967296A4-A284-E5E4-7117-A0AA19D1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2</a:t>
            </a:r>
            <a:endParaRPr lang="en-US" b="0" noProof="0" dirty="0"/>
          </a:p>
        </p:txBody>
      </p:sp>
      <p:sp>
        <p:nvSpPr>
          <p:cNvPr id="252009" name="Line 105">
            <a:extLst>
              <a:ext uri="{FF2B5EF4-FFF2-40B4-BE49-F238E27FC236}">
                <a16:creationId xmlns:a16="http://schemas.microsoft.com/office/drawing/2014/main" id="{2D92BDEA-BEA8-B0F4-509D-4576EB15A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481012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010" name="Text Box 106">
            <a:extLst>
              <a:ext uri="{FF2B5EF4-FFF2-40B4-BE49-F238E27FC236}">
                <a16:creationId xmlns:a16="http://schemas.microsoft.com/office/drawing/2014/main" id="{0B9CD484-0F99-0491-CCBC-0F648800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CB2</a:t>
            </a:r>
            <a:endParaRPr lang="en-US" b="0" noProof="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838E2C4-5E51-B825-3C17-AD6214B6A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Global State Detection – Result</a:t>
            </a:r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id="{D39FE717-3692-1E29-8FC9-4754DAFD0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78736"/>
              </p:ext>
            </p:extLst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◊1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2997" name="Line 107">
            <a:extLst>
              <a:ext uri="{FF2B5EF4-FFF2-40B4-BE49-F238E27FC236}">
                <a16:creationId xmlns:a16="http://schemas.microsoft.com/office/drawing/2014/main" id="{F1FA021E-F57A-EDB1-69B8-4FDCDB72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23971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998" name="Line 108">
            <a:extLst>
              <a:ext uri="{FF2B5EF4-FFF2-40B4-BE49-F238E27FC236}">
                <a16:creationId xmlns:a16="http://schemas.microsoft.com/office/drawing/2014/main" id="{BB429E31-405E-FBBB-39FE-3E63F1D8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1972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2999" name="Line 109">
            <a:extLst>
              <a:ext uri="{FF2B5EF4-FFF2-40B4-BE49-F238E27FC236}">
                <a16:creationId xmlns:a16="http://schemas.microsoft.com/office/drawing/2014/main" id="{AC1CA9B0-28D1-E5E4-D113-3037B9A9B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8830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00" name="Line 110">
            <a:extLst>
              <a:ext uri="{FF2B5EF4-FFF2-40B4-BE49-F238E27FC236}">
                <a16:creationId xmlns:a16="http://schemas.microsoft.com/office/drawing/2014/main" id="{FDE98287-40E9-9A83-151F-10DB3A12F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45688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01" name="Text Box 111">
            <a:extLst>
              <a:ext uri="{FF2B5EF4-FFF2-40B4-BE49-F238E27FC236}">
                <a16:creationId xmlns:a16="http://schemas.microsoft.com/office/drawing/2014/main" id="{4A5437C3-26BC-8E21-EA13-AABB76FA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828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endParaRPr lang="en-US" b="0" noProof="0" dirty="0"/>
          </a:p>
        </p:txBody>
      </p:sp>
      <p:sp>
        <p:nvSpPr>
          <p:cNvPr id="253002" name="Text Box 112">
            <a:extLst>
              <a:ext uri="{FF2B5EF4-FFF2-40B4-BE49-F238E27FC236}">
                <a16:creationId xmlns:a16="http://schemas.microsoft.com/office/drawing/2014/main" id="{1D1A22F5-1F2F-DB10-535A-F1E8035D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082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B</a:t>
            </a:r>
            <a:endParaRPr lang="en-US" b="0" noProof="0" dirty="0"/>
          </a:p>
        </p:txBody>
      </p:sp>
      <p:sp>
        <p:nvSpPr>
          <p:cNvPr id="253003" name="Text Box 113">
            <a:extLst>
              <a:ext uri="{FF2B5EF4-FFF2-40B4-BE49-F238E27FC236}">
                <a16:creationId xmlns:a16="http://schemas.microsoft.com/office/drawing/2014/main" id="{4DAD753C-9C75-A64D-10B2-2C7C96B8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7687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C</a:t>
            </a:r>
            <a:endParaRPr lang="en-US" b="0" noProof="0" dirty="0"/>
          </a:p>
        </p:txBody>
      </p:sp>
      <p:sp>
        <p:nvSpPr>
          <p:cNvPr id="253004" name="Text Box 114">
            <a:extLst>
              <a:ext uri="{FF2B5EF4-FFF2-40B4-BE49-F238E27FC236}">
                <a16:creationId xmlns:a16="http://schemas.microsoft.com/office/drawing/2014/main" id="{29075D84-FC08-4619-9EAE-40B52CA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340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D</a:t>
            </a:r>
            <a:endParaRPr lang="en-US" b="0" noProof="0" dirty="0"/>
          </a:p>
        </p:txBody>
      </p:sp>
      <p:sp>
        <p:nvSpPr>
          <p:cNvPr id="253005" name="Line 115">
            <a:extLst>
              <a:ext uri="{FF2B5EF4-FFF2-40B4-BE49-F238E27FC236}">
                <a16:creationId xmlns:a16="http://schemas.microsoft.com/office/drawing/2014/main" id="{90188090-18C7-D021-837C-5536A695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403475"/>
            <a:ext cx="45720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06" name="Line 116">
            <a:extLst>
              <a:ext uri="{FF2B5EF4-FFF2-40B4-BE49-F238E27FC236}">
                <a16:creationId xmlns:a16="http://schemas.microsoft.com/office/drawing/2014/main" id="{FADED0AE-8072-FC05-B937-C4D2E8243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3883025"/>
            <a:ext cx="342900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07" name="Text Box 117">
            <a:extLst>
              <a:ext uri="{FF2B5EF4-FFF2-40B4-BE49-F238E27FC236}">
                <a16:creationId xmlns:a16="http://schemas.microsoft.com/office/drawing/2014/main" id="{461AF393-5397-D367-05DF-92B564EB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6131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CD1</a:t>
            </a:r>
            <a:endParaRPr lang="en-US" b="0" noProof="0" dirty="0"/>
          </a:p>
        </p:txBody>
      </p:sp>
      <p:sp>
        <p:nvSpPr>
          <p:cNvPr id="253008" name="Line 118">
            <a:extLst>
              <a:ext uri="{FF2B5EF4-FFF2-40B4-BE49-F238E27FC236}">
                <a16:creationId xmlns:a16="http://schemas.microsoft.com/office/drawing/2014/main" id="{E50D3F50-6443-CCFE-5F7E-D67B236D7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600" y="2403475"/>
            <a:ext cx="342900" cy="8001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09" name="Line 119">
            <a:extLst>
              <a:ext uri="{FF2B5EF4-FFF2-40B4-BE49-F238E27FC236}">
                <a16:creationId xmlns:a16="http://schemas.microsoft.com/office/drawing/2014/main" id="{AD99AC11-1967-4AC4-390E-E1575FBD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203575"/>
            <a:ext cx="5715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0" name="Line 120">
            <a:extLst>
              <a:ext uri="{FF2B5EF4-FFF2-40B4-BE49-F238E27FC236}">
                <a16:creationId xmlns:a16="http://schemas.microsoft.com/office/drawing/2014/main" id="{60A907CC-66CA-1624-04F4-1A75AA4C3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239712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1" name="Line 121">
            <a:extLst>
              <a:ext uri="{FF2B5EF4-FFF2-40B4-BE49-F238E27FC236}">
                <a16:creationId xmlns:a16="http://schemas.microsoft.com/office/drawing/2014/main" id="{766D34AA-BE02-E8B8-9BCA-F6E222B8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3203575"/>
            <a:ext cx="3429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2" name="Line 122">
            <a:extLst>
              <a:ext uri="{FF2B5EF4-FFF2-40B4-BE49-F238E27FC236}">
                <a16:creationId xmlns:a16="http://schemas.microsoft.com/office/drawing/2014/main" id="{77FF50AB-A3C3-1FE7-0482-96C5B750A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883025"/>
            <a:ext cx="0" cy="692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3" name="Text Box 123">
            <a:extLst>
              <a:ext uri="{FF2B5EF4-FFF2-40B4-BE49-F238E27FC236}">
                <a16:creationId xmlns:a16="http://schemas.microsoft.com/office/drawing/2014/main" id="{2BE2FE4E-FF12-5F06-1ACC-9255F6E6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5766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CB1</a:t>
            </a:r>
            <a:endParaRPr lang="en-US" b="0" noProof="0" dirty="0"/>
          </a:p>
        </p:txBody>
      </p:sp>
      <p:sp>
        <p:nvSpPr>
          <p:cNvPr id="253014" name="Line 124">
            <a:extLst>
              <a:ext uri="{FF2B5EF4-FFF2-40B4-BE49-F238E27FC236}">
                <a16:creationId xmlns:a16="http://schemas.microsoft.com/office/drawing/2014/main" id="{B636AED9-98F7-0582-F929-56DCB8B6A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3203575"/>
            <a:ext cx="8001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5" name="Line 125">
            <a:extLst>
              <a:ext uri="{FF2B5EF4-FFF2-40B4-BE49-F238E27FC236}">
                <a16:creationId xmlns:a16="http://schemas.microsoft.com/office/drawing/2014/main" id="{16A03FAD-CC05-3681-BB59-4243DC81F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7517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6" name="Line 126">
            <a:extLst>
              <a:ext uri="{FF2B5EF4-FFF2-40B4-BE49-F238E27FC236}">
                <a16:creationId xmlns:a16="http://schemas.microsoft.com/office/drawing/2014/main" id="{853AF7B2-2EB7-E782-11FE-DCB1F8B8C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5600" y="320357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53017" name="Text Box 127">
            <a:extLst>
              <a:ext uri="{FF2B5EF4-FFF2-40B4-BE49-F238E27FC236}">
                <a16:creationId xmlns:a16="http://schemas.microsoft.com/office/drawing/2014/main" id="{17A0BE68-EC35-E12D-4537-4A039981D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115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CB2</a:t>
            </a:r>
            <a:endParaRPr lang="en-US" b="0" noProof="0" dirty="0"/>
          </a:p>
        </p:txBody>
      </p:sp>
      <p:sp>
        <p:nvSpPr>
          <p:cNvPr id="253018" name="Oval 128">
            <a:extLst>
              <a:ext uri="{FF2B5EF4-FFF2-40B4-BE49-F238E27FC236}">
                <a16:creationId xmlns:a16="http://schemas.microsoft.com/office/drawing/2014/main" id="{CDEF090E-A0BF-AD95-61D2-C5FEDEDD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3375025"/>
            <a:ext cx="228600" cy="228600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53019" name="Text Box 129">
            <a:extLst>
              <a:ext uri="{FF2B5EF4-FFF2-40B4-BE49-F238E27FC236}">
                <a16:creationId xmlns:a16="http://schemas.microsoft.com/office/drawing/2014/main" id="{64B96F23-7C64-339D-68AA-A90BC193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1002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AB1</a:t>
            </a:r>
            <a:endParaRPr lang="en-US" b="0" noProof="0" dirty="0"/>
          </a:p>
        </p:txBody>
      </p:sp>
      <p:sp>
        <p:nvSpPr>
          <p:cNvPr id="253020" name="Text Box 130">
            <a:extLst>
              <a:ext uri="{FF2B5EF4-FFF2-40B4-BE49-F238E27FC236}">
                <a16:creationId xmlns:a16="http://schemas.microsoft.com/office/drawing/2014/main" id="{99C1B88A-57F2-6CCE-3CDF-817E4C3A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9146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latin typeface="Arial" panose="020B0604020202020204" pitchFamily="34" charset="0"/>
              </a:rPr>
              <a:t>BC1</a:t>
            </a:r>
            <a:endParaRPr lang="en-US" b="0" noProof="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30E-F9CA-535E-6B55-08EAA0D5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41FA3633-44D3-0B4D-5255-386BB757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Marker Algorithm – </a:t>
            </a:r>
            <a:r>
              <a:rPr lang="en-US" b="0" noProof="0" dirty="0"/>
              <a:t>Global State Detection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93937F4-11FC-AD17-CFC7-04674E813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6896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i="1" noProof="0" dirty="0">
                <a:solidFill>
                  <a:srgbClr val="9900CC"/>
                </a:solidFill>
              </a:rPr>
              <a:t>Chandy, Lamport:  Distributed Snapshots - Determining Global States of DS (1985)</a:t>
            </a:r>
          </a:p>
          <a:p>
            <a:pPr eaLnBrk="1" hangingPunct="1">
              <a:defRPr/>
            </a:pPr>
            <a:endParaRPr lang="en-US" sz="700" i="1" noProof="0" dirty="0">
              <a:solidFill>
                <a:srgbClr val="9900CC"/>
              </a:solidFill>
            </a:endParaRPr>
          </a:p>
          <a:p>
            <a:r>
              <a:rPr lang="en-US" sz="1600" b="1" noProof="0" dirty="0"/>
              <a:t>Node state:</a:t>
            </a:r>
            <a:r>
              <a:rPr lang="en-US" sz="1600" noProof="0" dirty="0"/>
              <a:t> set of received and sent messages</a:t>
            </a:r>
          </a:p>
          <a:p>
            <a:r>
              <a:rPr lang="en-US" sz="1600" b="1" noProof="0" dirty="0"/>
              <a:t>Channel state:</a:t>
            </a:r>
            <a:r>
              <a:rPr lang="en-US" sz="1600" noProof="0" dirty="0"/>
              <a:t> set of messages that were sent through the channel but not yet delivered</a:t>
            </a:r>
          </a:p>
          <a:p>
            <a:endParaRPr lang="en-US" sz="1600" b="1" noProof="0" dirty="0"/>
          </a:p>
          <a:p>
            <a:r>
              <a:rPr lang="en-US" sz="1600" b="1" noProof="0" dirty="0"/>
              <a:t>Algorithm</a:t>
            </a:r>
            <a:endParaRPr lang="en-US" sz="1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The initiator sends a </a:t>
            </a:r>
            <a:r>
              <a:rPr lang="en-US" sz="1600" i="1" noProof="0" dirty="0"/>
              <a:t>marker</a:t>
            </a:r>
            <a:r>
              <a:rPr lang="en-US" sz="1600" noProof="0" dirty="0"/>
              <a:t> through all outgoing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receiving the </a:t>
            </a:r>
            <a:r>
              <a:rPr lang="en-US" sz="1600" b="1" noProof="0" dirty="0"/>
              <a:t>first marker: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The node records the last received and sent messages = node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Marks all </a:t>
            </a:r>
            <a:r>
              <a:rPr lang="en-US" sz="1600" b="1" noProof="0" dirty="0"/>
              <a:t>incoming</a:t>
            </a:r>
            <a:r>
              <a:rPr lang="en-US" sz="1600" noProof="0" dirty="0"/>
              <a:t> channels as empty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Sends a marker through all outgoing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</a:t>
            </a:r>
            <a:r>
              <a:rPr lang="en-US" sz="1600" b="1" noProof="0" dirty="0"/>
              <a:t>receiving</a:t>
            </a:r>
            <a:r>
              <a:rPr lang="en-US" sz="1600" noProof="0" dirty="0"/>
              <a:t> messages from channels where the </a:t>
            </a:r>
            <a:r>
              <a:rPr lang="en-US" sz="1600" b="1" noProof="0" dirty="0"/>
              <a:t>marker hasn’t arrived </a:t>
            </a:r>
            <a:r>
              <a:rPr lang="en-US" sz="1600" noProof="0" dirty="0"/>
              <a:t>yet: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Records the message 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On </a:t>
            </a:r>
            <a:r>
              <a:rPr lang="en-US" sz="1600" b="1" noProof="0" dirty="0"/>
              <a:t>receiving</a:t>
            </a:r>
            <a:r>
              <a:rPr lang="en-US" sz="1600" noProof="0" dirty="0"/>
              <a:t> </a:t>
            </a:r>
            <a:r>
              <a:rPr lang="en-US" sz="1600" b="1" noProof="0" dirty="0"/>
              <a:t>additional markers </a:t>
            </a:r>
            <a:r>
              <a:rPr lang="en-US" sz="1600" noProof="0" dirty="0"/>
              <a:t>(other channels)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Channel state = messages sent through the channel between receiving the first and this marker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/>
              <a:t>End of algorithm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noProof="0" dirty="0"/>
              <a:t>After receiving all markers</a:t>
            </a:r>
          </a:p>
          <a:p>
            <a:endParaRPr lang="en-US" sz="1600" noProof="0" dirty="0"/>
          </a:p>
          <a:p>
            <a:r>
              <a:rPr lang="en-US" sz="1600" noProof="0" dirty="0"/>
              <a:t>The recorded states of nodes and channels define a </a:t>
            </a:r>
            <a:r>
              <a:rPr lang="en-US" sz="1600" i="1" noProof="0" dirty="0"/>
              <a:t>(causally) </a:t>
            </a:r>
            <a:r>
              <a:rPr lang="en-US" sz="1600" b="1" noProof="0" dirty="0"/>
              <a:t>consistent global state</a:t>
            </a:r>
            <a:r>
              <a:rPr lang="en-US" sz="1600" noProof="0" dirty="0"/>
              <a:t> of the system.</a:t>
            </a:r>
          </a:p>
        </p:txBody>
      </p:sp>
      <p:sp>
        <p:nvSpPr>
          <p:cNvPr id="245764" name="AutoShape 7">
            <a:extLst>
              <a:ext uri="{FF2B5EF4-FFF2-40B4-BE49-F238E27FC236}">
                <a16:creationId xmlns:a16="http://schemas.microsoft.com/office/drawing/2014/main" id="{AF57746B-551E-D02A-DF8D-F881B0D9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708920"/>
            <a:ext cx="2092325" cy="396875"/>
          </a:xfrm>
          <a:prstGeom prst="wedgeRoundRectCallout">
            <a:avLst>
              <a:gd name="adj1" fmla="val -79185"/>
              <a:gd name="adj2" fmla="val 550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Local cut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5A88646-6820-0373-A146-E6EC1985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Models of Distributed Computations – Lattice</a:t>
            </a:r>
          </a:p>
        </p:txBody>
      </p:sp>
      <p:pic>
        <p:nvPicPr>
          <p:cNvPr id="253955" name="Picture 4">
            <a:extLst>
              <a:ext uri="{FF2B5EF4-FFF2-40B4-BE49-F238E27FC236}">
                <a16:creationId xmlns:a16="http://schemas.microsoft.com/office/drawing/2014/main" id="{D08148A8-57AD-5ECA-3C5B-C437D0CC2F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559675" cy="4608512"/>
          </a:xfrm>
          <a:noFill/>
        </p:spPr>
      </p:pic>
      <p:sp>
        <p:nvSpPr>
          <p:cNvPr id="253956" name="Rectangle 5">
            <a:extLst>
              <a:ext uri="{FF2B5EF4-FFF2-40B4-BE49-F238E27FC236}">
                <a16:creationId xmlns:a16="http://schemas.microsoft.com/office/drawing/2014/main" id="{596CD42E-8EDC-F75D-1BF6-C66E1C58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4105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0" baseline="0" noProof="0" dirty="0"/>
              <a:t>Global states, global predicates</a:t>
            </a:r>
          </a:p>
          <a:p>
            <a:pPr eaLnBrk="1" hangingPunct="1"/>
            <a:r>
              <a:rPr lang="en-US" b="0" baseline="0" noProof="0" dirty="0"/>
              <a:t>Stable properties, correctness proofs</a:t>
            </a:r>
          </a:p>
          <a:p>
            <a:pPr eaLnBrk="1" hangingPunct="1"/>
            <a:r>
              <a:rPr lang="en-US" b="0" baseline="0" noProof="0" dirty="0"/>
              <a:t>Inevitable states – states that must occur</a:t>
            </a:r>
          </a:p>
        </p:txBody>
      </p:sp>
      <p:sp>
        <p:nvSpPr>
          <p:cNvPr id="253957" name="AutoShape 7">
            <a:extLst>
              <a:ext uri="{FF2B5EF4-FFF2-40B4-BE49-F238E27FC236}">
                <a16:creationId xmlns:a16="http://schemas.microsoft.com/office/drawing/2014/main" id="{B7B88A76-3CE3-AF61-11D2-81BC7EDF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6057900"/>
            <a:ext cx="3960813" cy="503238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 baseline="0" noProof="0" dirty="0">
                <a:latin typeface="Arial" panose="020B0604020202020204" pitchFamily="34" charset="0"/>
              </a:rPr>
              <a:t>Santoro: Design and Analysis of Distributed Algorithms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 baseline="0" noProof="0" dirty="0">
                <a:latin typeface="Arial" panose="020B0604020202020204" pitchFamily="34" charset="0"/>
              </a:rPr>
              <a:t>Mullender: Distributed Systems, </a:t>
            </a:r>
            <a:r>
              <a:rPr lang="en-US" sz="1200" b="0" i="1" baseline="0" noProof="0" dirty="0">
                <a:latin typeface="Arial" panose="020B0604020202020204" pitchFamily="34" charset="0"/>
              </a:rPr>
              <a:t>2nd ed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3B8FA071-C184-0AC8-A965-2C60E37F9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endParaRPr lang="en-US" noProof="0" dirty="0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A4FCCE3-9386-B4E8-69C0-8647D27FF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8785225" cy="4032250"/>
          </a:xfrm>
        </p:spPr>
        <p:txBody>
          <a:bodyPr/>
          <a:lstStyle/>
          <a:p>
            <a:pPr marL="0" indent="0" eaLnBrk="1" hangingPunct="1"/>
            <a:r>
              <a:rPr lang="en-US" b="1" noProof="0" dirty="0" err="1"/>
              <a:t>Problém</a:t>
            </a:r>
            <a:r>
              <a:rPr lang="en-US" b="1" noProof="0" dirty="0"/>
              <a:t> </a:t>
            </a:r>
            <a:r>
              <a:rPr lang="en-US" b="1" noProof="0" dirty="0" err="1"/>
              <a:t>dvou</a:t>
            </a:r>
            <a:r>
              <a:rPr lang="en-US" b="1" noProof="0" dirty="0"/>
              <a:t> </a:t>
            </a:r>
            <a:r>
              <a:rPr lang="en-US" b="1" noProof="0" dirty="0" err="1"/>
              <a:t>armád</a:t>
            </a:r>
            <a:endParaRPr lang="en-US" b="1" noProof="0" dirty="0"/>
          </a:p>
          <a:p>
            <a:pPr lvl="1" eaLnBrk="1" hangingPunct="1"/>
            <a:r>
              <a:rPr lang="en-US" noProof="0" dirty="0" err="1"/>
              <a:t>Početnější</a:t>
            </a:r>
            <a:r>
              <a:rPr lang="en-US" noProof="0" dirty="0"/>
              <a:t> </a:t>
            </a:r>
            <a:r>
              <a:rPr lang="en-US" noProof="0" dirty="0" err="1"/>
              <a:t>armáda</a:t>
            </a:r>
            <a:r>
              <a:rPr lang="en-US" noProof="0" dirty="0"/>
              <a:t> B je </a:t>
            </a:r>
            <a:r>
              <a:rPr lang="en-US" noProof="0" dirty="0" err="1"/>
              <a:t>rozdělena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Úspěch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synchronizovaném</a:t>
            </a:r>
            <a:r>
              <a:rPr lang="en-US" noProof="0" dirty="0"/>
              <a:t> </a:t>
            </a:r>
            <a:r>
              <a:rPr lang="en-US" noProof="0" dirty="0" err="1"/>
              <a:t>útoku</a:t>
            </a:r>
            <a:r>
              <a:rPr lang="en-US" noProof="0" dirty="0"/>
              <a:t>, </a:t>
            </a:r>
            <a:r>
              <a:rPr lang="en-US" noProof="0" dirty="0" err="1"/>
              <a:t>jinak</a:t>
            </a:r>
            <a:r>
              <a:rPr lang="en-US" noProof="0" dirty="0"/>
              <a:t> </a:t>
            </a:r>
            <a:r>
              <a:rPr lang="en-US" noProof="0" dirty="0" err="1"/>
              <a:t>porážka</a:t>
            </a:r>
            <a:endParaRPr lang="en-US" noProof="0" dirty="0"/>
          </a:p>
          <a:p>
            <a:pPr lvl="1" eaLnBrk="1" hangingPunct="1"/>
            <a:r>
              <a:rPr lang="en-US" b="1" noProof="0" dirty="0" err="1"/>
              <a:t>Obě</a:t>
            </a:r>
            <a:r>
              <a:rPr lang="en-US" b="1" noProof="0" dirty="0"/>
              <a:t> </a:t>
            </a:r>
            <a:r>
              <a:rPr lang="en-US" noProof="0" dirty="0" err="1"/>
              <a:t>části</a:t>
            </a:r>
            <a:r>
              <a:rPr lang="en-US" noProof="0" dirty="0"/>
              <a:t>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mít</a:t>
            </a:r>
            <a:r>
              <a:rPr lang="en-US" noProof="0" dirty="0"/>
              <a:t> </a:t>
            </a:r>
            <a:r>
              <a:rPr lang="en-US" b="1" noProof="0" dirty="0" err="1"/>
              <a:t>jistotu</a:t>
            </a:r>
            <a:r>
              <a:rPr lang="en-US" noProof="0" dirty="0"/>
              <a:t>, </a:t>
            </a:r>
            <a:r>
              <a:rPr lang="en-US" noProof="0" dirty="0" err="1"/>
              <a:t>že</a:t>
            </a:r>
            <a:r>
              <a:rPr lang="en-US" noProof="0" dirty="0"/>
              <a:t> </a:t>
            </a:r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část</a:t>
            </a:r>
            <a:r>
              <a:rPr lang="en-US" noProof="0" dirty="0"/>
              <a:t> </a:t>
            </a:r>
            <a:r>
              <a:rPr lang="en-US" noProof="0" dirty="0" err="1"/>
              <a:t>začne</a:t>
            </a:r>
            <a:r>
              <a:rPr lang="en-US" noProof="0" dirty="0"/>
              <a:t> </a:t>
            </a:r>
            <a:r>
              <a:rPr lang="en-US" noProof="0" dirty="0" err="1"/>
              <a:t>útok</a:t>
            </a:r>
            <a:r>
              <a:rPr lang="en-US" noProof="0" dirty="0"/>
              <a:t> </a:t>
            </a:r>
            <a:r>
              <a:rPr lang="en-US" noProof="0" dirty="0" err="1"/>
              <a:t>také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nespolehlivým</a:t>
            </a:r>
            <a:r>
              <a:rPr lang="en-US" noProof="0" dirty="0"/>
              <a:t> </a:t>
            </a:r>
            <a:r>
              <a:rPr lang="en-US" noProof="0" dirty="0" err="1"/>
              <a:t>kurýrem</a:t>
            </a:r>
            <a:r>
              <a:rPr lang="en-US" noProof="0" dirty="0"/>
              <a:t> - </a:t>
            </a:r>
            <a:r>
              <a:rPr lang="en-US" noProof="0" dirty="0" err="1"/>
              <a:t>zajetí</a:t>
            </a:r>
            <a:endParaRPr lang="en-US" noProof="0" dirty="0"/>
          </a:p>
          <a:p>
            <a:pPr marL="0" indent="0" eaLnBrk="1" hangingPunct="1"/>
            <a:endParaRPr lang="en-US" sz="800" b="1" noProof="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b="1" noProof="0" dirty="0" err="1">
                <a:solidFill>
                  <a:srgbClr val="FF0000"/>
                </a:solidFill>
              </a:rPr>
              <a:t>Striktní</a:t>
            </a:r>
            <a:r>
              <a:rPr lang="en-US" b="1" noProof="0" dirty="0">
                <a:solidFill>
                  <a:srgbClr val="FF0000"/>
                </a:solidFill>
              </a:rPr>
              <a:t> </a:t>
            </a:r>
            <a:r>
              <a:rPr lang="en-US" b="1" noProof="0" dirty="0" err="1">
                <a:solidFill>
                  <a:srgbClr val="FF0000"/>
                </a:solidFill>
              </a:rPr>
              <a:t>řešení</a:t>
            </a:r>
            <a:r>
              <a:rPr lang="en-US" b="1" noProof="0" dirty="0">
                <a:solidFill>
                  <a:srgbClr val="FF0000"/>
                </a:solidFill>
              </a:rPr>
              <a:t> NEEXISTUJE !!!</a:t>
            </a:r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/>
              <a:t>	A1-&gt;A2:	Attack!		</a:t>
            </a:r>
            <a:r>
              <a:rPr lang="en-US" i="1" noProof="0" dirty="0"/>
              <a:t>(A1 </a:t>
            </a:r>
            <a:r>
              <a:rPr lang="en-US" i="1" noProof="0" dirty="0" err="1"/>
              <a:t>neví</a:t>
            </a:r>
            <a:r>
              <a:rPr lang="en-US" i="1" noProof="0" dirty="0"/>
              <a:t>, </a:t>
            </a:r>
            <a:r>
              <a:rPr lang="en-US" i="1" noProof="0" dirty="0" err="1"/>
              <a:t>jestli</a:t>
            </a:r>
            <a:r>
              <a:rPr lang="en-US" i="1" noProof="0" dirty="0"/>
              <a:t> </a:t>
            </a:r>
            <a:r>
              <a:rPr lang="en-US" i="1" noProof="0" dirty="0" err="1"/>
              <a:t>zprávu</a:t>
            </a:r>
            <a:r>
              <a:rPr lang="en-US" i="1" noProof="0" dirty="0"/>
              <a:t> A2 </a:t>
            </a:r>
            <a:r>
              <a:rPr lang="en-US" i="1" noProof="0" dirty="0" err="1"/>
              <a:t>dostal</a:t>
            </a:r>
            <a:r>
              <a:rPr lang="en-US" i="1" noProof="0" dirty="0"/>
              <a:t>)</a:t>
            </a:r>
          </a:p>
          <a:p>
            <a:pPr marL="0" indent="0" eaLnBrk="1" hangingPunct="1"/>
            <a:r>
              <a:rPr lang="en-US" sz="1600" noProof="0" dirty="0"/>
              <a:t>	A2-&gt;A1:	ACK		</a:t>
            </a:r>
            <a:r>
              <a:rPr lang="en-US" sz="1600" i="1" noProof="0" dirty="0"/>
              <a:t>(A2 </a:t>
            </a:r>
            <a:r>
              <a:rPr lang="en-US" sz="1600" i="1" noProof="0" dirty="0" err="1"/>
              <a:t>neví</a:t>
            </a:r>
            <a:r>
              <a:rPr lang="en-US" sz="1600" i="1" noProof="0" dirty="0"/>
              <a:t>, </a:t>
            </a:r>
            <a:r>
              <a:rPr lang="en-US" sz="1600" i="1" noProof="0" dirty="0" err="1"/>
              <a:t>jestli</a:t>
            </a:r>
            <a:r>
              <a:rPr lang="en-US" sz="1600" i="1" noProof="0" dirty="0"/>
              <a:t> A1 </a:t>
            </a:r>
            <a:r>
              <a:rPr lang="en-US" sz="1600" i="1" noProof="0" dirty="0" err="1"/>
              <a:t>dostal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potvrzení</a:t>
            </a:r>
            <a:r>
              <a:rPr lang="en-US" sz="1600" i="1" noProof="0" dirty="0"/>
              <a:t>)</a:t>
            </a:r>
          </a:p>
          <a:p>
            <a:pPr marL="0" indent="0" eaLnBrk="1" hangingPunct="1"/>
            <a:r>
              <a:rPr lang="en-US" sz="1400" noProof="0" dirty="0"/>
              <a:t>	A1-&gt;A2:	ACK		</a:t>
            </a:r>
            <a:r>
              <a:rPr lang="en-US" sz="1400" i="1" noProof="0" dirty="0"/>
              <a:t>(A1 </a:t>
            </a:r>
            <a:r>
              <a:rPr lang="en-US" sz="1400" i="1" noProof="0" dirty="0" err="1"/>
              <a:t>neví</a:t>
            </a:r>
            <a:r>
              <a:rPr lang="en-US" sz="1400" i="1" noProof="0" dirty="0"/>
              <a:t>, </a:t>
            </a:r>
            <a:r>
              <a:rPr lang="en-US" sz="1400" i="1" noProof="0" dirty="0" err="1"/>
              <a:t>jestli</a:t>
            </a:r>
            <a:r>
              <a:rPr lang="en-US" sz="1400" i="1" noProof="0" dirty="0"/>
              <a:t> A2 </a:t>
            </a:r>
            <a:r>
              <a:rPr lang="en-US" sz="1400" i="1" noProof="0" dirty="0" err="1"/>
              <a:t>dostal</a:t>
            </a:r>
            <a:r>
              <a:rPr lang="en-US" sz="1400" i="1" noProof="0" dirty="0"/>
              <a:t> </a:t>
            </a:r>
            <a:r>
              <a:rPr lang="en-US" sz="1400" i="1" noProof="0" dirty="0" err="1"/>
              <a:t>potvrzení</a:t>
            </a:r>
            <a:r>
              <a:rPr lang="en-US" sz="1400" i="1" noProof="0" dirty="0"/>
              <a:t>)</a:t>
            </a:r>
          </a:p>
          <a:p>
            <a:pPr marL="0" indent="0" eaLnBrk="1" hangingPunct="1"/>
            <a:r>
              <a:rPr lang="en-US" sz="1200" noProof="0" dirty="0"/>
              <a:t>	A2-&gt;A1:	ACK		</a:t>
            </a:r>
            <a:r>
              <a:rPr lang="en-US" sz="1200" i="1" noProof="0" dirty="0"/>
              <a:t>(A2 </a:t>
            </a:r>
            <a:r>
              <a:rPr lang="en-US" sz="1200" i="1" noProof="0" dirty="0" err="1"/>
              <a:t>neví</a:t>
            </a:r>
            <a:r>
              <a:rPr lang="en-US" sz="1200" i="1" noProof="0" dirty="0"/>
              <a:t>, </a:t>
            </a:r>
            <a:r>
              <a:rPr lang="en-US" sz="1200" i="1" noProof="0" dirty="0" err="1"/>
              <a:t>jestli</a:t>
            </a:r>
            <a:r>
              <a:rPr lang="en-US" sz="1200" i="1" noProof="0" dirty="0"/>
              <a:t> A1 </a:t>
            </a:r>
            <a:r>
              <a:rPr lang="en-US" sz="1200" i="1" noProof="0" dirty="0" err="1"/>
              <a:t>dostal</a:t>
            </a:r>
            <a:r>
              <a:rPr lang="en-US" sz="1200" i="1" noProof="0" dirty="0"/>
              <a:t> </a:t>
            </a:r>
            <a:r>
              <a:rPr lang="en-US" sz="1200" i="1" noProof="0" dirty="0" err="1"/>
              <a:t>potvrzení</a:t>
            </a:r>
            <a:r>
              <a:rPr lang="en-US" sz="1200" i="1" noProof="0" dirty="0"/>
              <a:t>)</a:t>
            </a:r>
          </a:p>
          <a:p>
            <a:pPr marL="0" indent="0" eaLnBrk="1" hangingPunct="1"/>
            <a:r>
              <a:rPr lang="en-US" sz="1000" noProof="0" dirty="0"/>
              <a:t>	A1-&gt;A2:	ACK		</a:t>
            </a:r>
            <a:r>
              <a:rPr lang="en-US" sz="1000" i="1" noProof="0" dirty="0"/>
              <a:t>(A1 </a:t>
            </a:r>
            <a:r>
              <a:rPr lang="en-US" sz="1000" i="1" noProof="0" dirty="0" err="1"/>
              <a:t>neví</a:t>
            </a:r>
            <a:r>
              <a:rPr lang="en-US" sz="1000" i="1" noProof="0" dirty="0"/>
              <a:t>, </a:t>
            </a:r>
            <a:r>
              <a:rPr lang="en-US" sz="1000" i="1" noProof="0" dirty="0" err="1"/>
              <a:t>jestli</a:t>
            </a:r>
            <a:r>
              <a:rPr lang="en-US" sz="1000" i="1" noProof="0" dirty="0"/>
              <a:t> A2 </a:t>
            </a:r>
            <a:r>
              <a:rPr lang="en-US" sz="1000" i="1" noProof="0" dirty="0" err="1"/>
              <a:t>dostal</a:t>
            </a:r>
            <a:r>
              <a:rPr lang="en-US" sz="1000" i="1" noProof="0" dirty="0"/>
              <a:t> </a:t>
            </a:r>
            <a:r>
              <a:rPr lang="en-US" sz="1000" i="1" noProof="0" dirty="0" err="1"/>
              <a:t>potvrzení</a:t>
            </a:r>
            <a:r>
              <a:rPr lang="en-US" sz="1000" i="1" noProof="0" dirty="0"/>
              <a:t>)</a:t>
            </a:r>
          </a:p>
          <a:p>
            <a:pPr marL="0" indent="0" eaLnBrk="1" hangingPunct="1"/>
            <a:r>
              <a:rPr lang="en-US" sz="800" noProof="0" dirty="0"/>
              <a:t>	A2-&gt;A1:	ACK		</a:t>
            </a:r>
            <a:r>
              <a:rPr lang="en-US" sz="800" i="1" noProof="0" dirty="0"/>
              <a:t>(A2 </a:t>
            </a:r>
            <a:r>
              <a:rPr lang="en-US" sz="800" i="1" noProof="0" dirty="0" err="1"/>
              <a:t>neví</a:t>
            </a:r>
            <a:r>
              <a:rPr lang="en-US" sz="800" i="1" noProof="0" dirty="0"/>
              <a:t>, </a:t>
            </a:r>
            <a:r>
              <a:rPr lang="en-US" sz="800" i="1" noProof="0" dirty="0" err="1"/>
              <a:t>jestli</a:t>
            </a:r>
            <a:r>
              <a:rPr lang="en-US" sz="800" i="1" noProof="0" dirty="0"/>
              <a:t> A1 </a:t>
            </a:r>
            <a:r>
              <a:rPr lang="en-US" sz="800" i="1" noProof="0" dirty="0" err="1"/>
              <a:t>dostal</a:t>
            </a:r>
            <a:r>
              <a:rPr lang="en-US" sz="800" i="1" noProof="0" dirty="0"/>
              <a:t> </a:t>
            </a:r>
            <a:r>
              <a:rPr lang="en-US" sz="800" i="1" noProof="0" dirty="0" err="1"/>
              <a:t>potvrzení</a:t>
            </a:r>
            <a:r>
              <a:rPr lang="en-US" sz="800" i="1" noProof="0" dirty="0"/>
              <a:t>)</a:t>
            </a:r>
          </a:p>
          <a:p>
            <a:pPr marL="0" indent="0" eaLnBrk="1" hangingPunct="1"/>
            <a:r>
              <a:rPr lang="en-US" sz="600" noProof="0" dirty="0"/>
              <a:t>	A1-&gt;A2:	ACK		</a:t>
            </a:r>
            <a:r>
              <a:rPr lang="en-US" sz="600" i="1" noProof="0" dirty="0"/>
              <a:t>(A1 </a:t>
            </a:r>
            <a:r>
              <a:rPr lang="en-US" sz="600" i="1" noProof="0" dirty="0" err="1"/>
              <a:t>neví</a:t>
            </a:r>
            <a:r>
              <a:rPr lang="en-US" sz="600" i="1" noProof="0" dirty="0"/>
              <a:t>, </a:t>
            </a:r>
            <a:r>
              <a:rPr lang="en-US" sz="600" i="1" noProof="0" dirty="0" err="1"/>
              <a:t>jestli</a:t>
            </a:r>
            <a:r>
              <a:rPr lang="en-US" sz="600" i="1" noProof="0" dirty="0"/>
              <a:t> A2 </a:t>
            </a:r>
            <a:r>
              <a:rPr lang="en-US" sz="600" i="1" noProof="0" dirty="0" err="1"/>
              <a:t>dostal</a:t>
            </a:r>
            <a:r>
              <a:rPr lang="en-US" sz="600" i="1" noProof="0" dirty="0"/>
              <a:t> </a:t>
            </a:r>
            <a:r>
              <a:rPr lang="en-US" sz="600" i="1" noProof="0" dirty="0" err="1"/>
              <a:t>potvrzení</a:t>
            </a:r>
            <a:r>
              <a:rPr lang="en-US" sz="600" i="1" noProof="0" dirty="0"/>
              <a:t>)</a:t>
            </a:r>
          </a:p>
          <a:p>
            <a:pPr marL="0" indent="0" eaLnBrk="1" hangingPunct="1"/>
            <a:r>
              <a:rPr lang="en-US" sz="600" noProof="0" dirty="0"/>
              <a:t>	.......	.....		...........................</a:t>
            </a:r>
          </a:p>
          <a:p>
            <a:pPr marL="0" indent="0" eaLnBrk="1" hangingPunct="1"/>
            <a:r>
              <a:rPr lang="en-US" sz="600" noProof="0" dirty="0"/>
              <a:t>	...	....		...............</a:t>
            </a:r>
          </a:p>
        </p:txBody>
      </p:sp>
      <p:pic>
        <p:nvPicPr>
          <p:cNvPr id="256004" name="Picture 4" descr="armady">
            <a:extLst>
              <a:ext uri="{FF2B5EF4-FFF2-40B4-BE49-F238E27FC236}">
                <a16:creationId xmlns:a16="http://schemas.microsoft.com/office/drawing/2014/main" id="{D9AC3CA2-BC93-7F43-B1EB-F2DDEA3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762000"/>
            <a:ext cx="68405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AutoShape 7">
            <a:extLst>
              <a:ext uri="{FF2B5EF4-FFF2-40B4-BE49-F238E27FC236}">
                <a16:creationId xmlns:a16="http://schemas.microsoft.com/office/drawing/2014/main" id="{83AD5F2F-CF04-4A39-B3E4-EF878BD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200775"/>
            <a:ext cx="2092325" cy="396875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formální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důkaz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indukcí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0AE527C-F850-E7C7-24B0-EAD606550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Motivace</a:t>
            </a:r>
            <a:r>
              <a:rPr lang="en-US" noProof="0" dirty="0"/>
              <a:t> a </a:t>
            </a:r>
            <a:r>
              <a:rPr lang="en-US" noProof="0" dirty="0" err="1"/>
              <a:t>cíle</a:t>
            </a:r>
            <a:r>
              <a:rPr lang="en-US" noProof="0" dirty="0"/>
              <a:t> </a:t>
            </a:r>
            <a:r>
              <a:rPr lang="en-US" noProof="0" dirty="0" err="1"/>
              <a:t>návrhu</a:t>
            </a:r>
            <a:r>
              <a:rPr lang="en-US" noProof="0" dirty="0"/>
              <a:t> </a:t>
            </a:r>
            <a:r>
              <a:rPr lang="en-US" noProof="0" dirty="0" err="1"/>
              <a:t>distribuovaného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0ED65E2-F9E8-2710-74EA-520A52D1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eaLnBrk="1" hangingPunct="1"/>
            <a:r>
              <a:rPr lang="en-US" b="1" noProof="0" dirty="0" err="1"/>
              <a:t>Motivace</a:t>
            </a:r>
            <a:endParaRPr lang="en-US" b="1" noProof="0" dirty="0"/>
          </a:p>
          <a:p>
            <a:pPr marL="700088" lvl="1" indent="-342900" eaLnBrk="1" hangingPunct="1"/>
            <a:r>
              <a:rPr lang="en-US" b="1" noProof="0" dirty="0" err="1"/>
              <a:t>Ekonomika</a:t>
            </a:r>
            <a:endParaRPr lang="en-US" b="1" noProof="0" dirty="0"/>
          </a:p>
          <a:p>
            <a:pPr marL="1025525" lvl="2" indent="-304800" eaLnBrk="1" hangingPunct="1"/>
            <a:r>
              <a:rPr lang="en-US" noProof="0" dirty="0" err="1"/>
              <a:t>síť</a:t>
            </a:r>
            <a:r>
              <a:rPr lang="en-US" noProof="0" dirty="0"/>
              <a:t> </a:t>
            </a:r>
            <a:r>
              <a:rPr lang="en-US" noProof="0" dirty="0" err="1"/>
              <a:t>běžných</a:t>
            </a:r>
            <a:r>
              <a:rPr lang="en-US" noProof="0" dirty="0"/>
              <a:t> PC  ×  supercomputer</a:t>
            </a:r>
            <a:r>
              <a:rPr lang="en-US" b="1" noProof="0" dirty="0"/>
              <a:t> </a:t>
            </a:r>
          </a:p>
          <a:p>
            <a:pPr marL="700088" lvl="1" indent="-342900" eaLnBrk="1" hangingPunct="1"/>
            <a:r>
              <a:rPr lang="en-US" b="1" noProof="0" dirty="0" err="1"/>
              <a:t>Rozšiřitelnost</a:t>
            </a:r>
            <a:endParaRPr lang="en-US" b="1" noProof="0" dirty="0"/>
          </a:p>
          <a:p>
            <a:pPr marL="1025525" lvl="2" indent="-304800" eaLnBrk="1" hangingPunct="1"/>
            <a:r>
              <a:rPr lang="en-US" noProof="0" dirty="0" err="1"/>
              <a:t>přidání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× upgrade </a:t>
            </a:r>
            <a:r>
              <a:rPr lang="en-US" noProof="0" dirty="0" err="1"/>
              <a:t>centrálního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endParaRPr lang="en-US" noProof="0" dirty="0"/>
          </a:p>
          <a:p>
            <a:pPr marL="700088" lvl="1" indent="-342900" eaLnBrk="1" hangingPunct="1"/>
            <a:r>
              <a:rPr lang="en-US" b="1" noProof="0" dirty="0" err="1"/>
              <a:t>Spolehlivost</a:t>
            </a:r>
            <a:endParaRPr lang="en-US" b="1" noProof="0" dirty="0"/>
          </a:p>
          <a:p>
            <a:pPr marL="1025525" lvl="2" indent="-304800" eaLnBrk="1" hangingPunct="1"/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jednoho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 ×  </a:t>
            </a:r>
            <a:r>
              <a:rPr lang="en-US" noProof="0" dirty="0" err="1"/>
              <a:t>výpadek</a:t>
            </a:r>
            <a:r>
              <a:rPr lang="en-US" noProof="0" dirty="0"/>
              <a:t> CPU </a:t>
            </a:r>
          </a:p>
          <a:p>
            <a:pPr marL="700088" lvl="1" indent="-342900" eaLnBrk="1" hangingPunct="1"/>
            <a:r>
              <a:rPr lang="en-US" b="1" noProof="0" dirty="0" err="1"/>
              <a:t>Výkon</a:t>
            </a:r>
            <a:endParaRPr lang="en-US" b="1" noProof="0" dirty="0"/>
          </a:p>
          <a:p>
            <a:pPr marL="1025525" lvl="2" indent="-304800" eaLnBrk="1" hangingPunct="1"/>
            <a:r>
              <a:rPr lang="en-US" noProof="0" dirty="0" err="1"/>
              <a:t>technologické</a:t>
            </a:r>
            <a:r>
              <a:rPr lang="en-US" sz="1400" noProof="0" dirty="0"/>
              <a:t> </a:t>
            </a:r>
            <a:r>
              <a:rPr lang="en-US" noProof="0" dirty="0" err="1"/>
              <a:t>limity</a:t>
            </a:r>
            <a:endParaRPr lang="en-US" noProof="0" dirty="0"/>
          </a:p>
          <a:p>
            <a:pPr marL="700088" lvl="1" indent="-342900" eaLnBrk="1" hangingPunct="1"/>
            <a:r>
              <a:rPr lang="en-US" b="1" noProof="0" dirty="0" err="1"/>
              <a:t>Distribuovanost</a:t>
            </a:r>
            <a:endParaRPr lang="en-US" b="1" noProof="0" dirty="0"/>
          </a:p>
          <a:p>
            <a:pPr marL="1025525" lvl="2" indent="-304800" eaLnBrk="1" hangingPunct="1"/>
            <a:r>
              <a:rPr lang="en-US" noProof="0" dirty="0"/>
              <a:t>'</a:t>
            </a:r>
            <a:r>
              <a:rPr lang="en-US" noProof="0" dirty="0" err="1"/>
              <a:t>inherentní</a:t>
            </a:r>
            <a:r>
              <a:rPr lang="en-US" noProof="0" dirty="0"/>
              <a:t> </a:t>
            </a:r>
            <a:r>
              <a:rPr lang="en-US" noProof="0" dirty="0" err="1"/>
              <a:t>distribuovanost</a:t>
            </a:r>
            <a:r>
              <a:rPr lang="en-US" noProof="0" dirty="0"/>
              <a:t>' </a:t>
            </a:r>
            <a:r>
              <a:rPr lang="en-US" noProof="0" dirty="0" err="1"/>
              <a:t>problému</a:t>
            </a:r>
            <a:endParaRPr lang="en-US" noProof="0" dirty="0"/>
          </a:p>
          <a:p>
            <a:pPr marL="1025525" lvl="2" indent="-304800" eaLnBrk="1" hangingPunct="1"/>
            <a:endParaRPr lang="en-US" noProof="0" dirty="0"/>
          </a:p>
          <a:p>
            <a:pPr marL="0" indent="0" eaLnBrk="1" hangingPunct="1"/>
            <a:r>
              <a:rPr lang="en-US" b="1" noProof="0" dirty="0" err="1"/>
              <a:t>Transparentnost</a:t>
            </a:r>
            <a:endParaRPr lang="en-US" b="1" noProof="0" dirty="0"/>
          </a:p>
          <a:p>
            <a:pPr marL="754063" lvl="1" indent="-304800" eaLnBrk="1" hangingPunct="1"/>
            <a:r>
              <a:rPr lang="en-US" noProof="0" dirty="0"/>
              <a:t>’</a:t>
            </a:r>
            <a:r>
              <a:rPr lang="en-US" noProof="0" dirty="0" err="1"/>
              <a:t>distribuované</a:t>
            </a:r>
            <a:r>
              <a:rPr lang="en-US" noProof="0" dirty="0"/>
              <a:t> OS’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mainstream OS</a:t>
            </a:r>
          </a:p>
          <a:p>
            <a:pPr marL="754063" lvl="1" indent="-304800" eaLnBrk="1" hangingPunct="1"/>
            <a:r>
              <a:rPr lang="en-US" noProof="0" dirty="0" err="1"/>
              <a:t>přístupová</a:t>
            </a:r>
            <a:r>
              <a:rPr lang="en-US" noProof="0" dirty="0"/>
              <a:t>, </a:t>
            </a:r>
            <a:r>
              <a:rPr lang="en-US" noProof="0" dirty="0" err="1"/>
              <a:t>lokační</a:t>
            </a:r>
            <a:r>
              <a:rPr lang="en-US" noProof="0" dirty="0"/>
              <a:t>, </a:t>
            </a:r>
            <a:r>
              <a:rPr lang="en-US" noProof="0" dirty="0" err="1"/>
              <a:t>exekuční</a:t>
            </a:r>
            <a:r>
              <a:rPr lang="en-US" noProof="0" dirty="0"/>
              <a:t>, </a:t>
            </a:r>
            <a:r>
              <a:rPr lang="en-US" noProof="0" dirty="0" err="1"/>
              <a:t>replikační</a:t>
            </a:r>
            <a:r>
              <a:rPr lang="en-US" noProof="0" dirty="0"/>
              <a:t>, </a:t>
            </a:r>
            <a:r>
              <a:rPr lang="en-US" noProof="0" dirty="0" err="1"/>
              <a:t>perzistentní</a:t>
            </a:r>
            <a:r>
              <a:rPr lang="en-US" noProof="0" dirty="0"/>
              <a:t>, </a:t>
            </a:r>
            <a:r>
              <a:rPr lang="en-US" noProof="0" dirty="0" err="1"/>
              <a:t>konkurenční</a:t>
            </a:r>
            <a:r>
              <a:rPr lang="en-US" noProof="0" dirty="0"/>
              <a:t>, ...</a:t>
            </a:r>
          </a:p>
          <a:p>
            <a:pPr marL="754063" lvl="1" indent="-304800" eaLnBrk="1" hangingPunct="1"/>
            <a:r>
              <a:rPr lang="en-US" noProof="0" dirty="0" err="1"/>
              <a:t>paralelismová</a:t>
            </a:r>
            <a:endParaRPr lang="en-US" noProof="0" dirty="0"/>
          </a:p>
          <a:p>
            <a:pPr eaLnBrk="1" hangingPunct="1"/>
            <a:endParaRPr lang="en-US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7D6016-1746-C20C-FB3B-38932070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dvou</a:t>
            </a:r>
            <a:r>
              <a:rPr lang="en-US" noProof="0" dirty="0"/>
              <a:t> </a:t>
            </a:r>
            <a:r>
              <a:rPr lang="en-US" noProof="0" dirty="0" err="1"/>
              <a:t>armád</a:t>
            </a:r>
            <a:endParaRPr lang="en-US" noProof="0" dirty="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BC65838-95B1-2F7B-CF68-E14362E23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785225" cy="4608810"/>
          </a:xfrm>
        </p:spPr>
        <p:txBody>
          <a:bodyPr/>
          <a:lstStyle/>
          <a:p>
            <a:pPr eaLnBrk="1" hangingPunct="1">
              <a:defRPr/>
            </a:pPr>
            <a:r>
              <a:rPr lang="en-US" b="1" noProof="0" dirty="0" err="1"/>
              <a:t>Praktická</a:t>
            </a:r>
            <a:r>
              <a:rPr lang="en-US" b="1" noProof="0" dirty="0"/>
              <a:t> </a:t>
            </a:r>
            <a:r>
              <a:rPr lang="en-US" b="1" noProof="0" dirty="0" err="1"/>
              <a:t>řešení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Agresivní</a:t>
            </a:r>
            <a:r>
              <a:rPr lang="en-US" noProof="0" dirty="0"/>
              <a:t> </a:t>
            </a:r>
            <a:r>
              <a:rPr lang="en-US" noProof="0" dirty="0" err="1"/>
              <a:t>strategie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první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r>
              <a:rPr lang="en-US" noProof="0" dirty="0"/>
              <a:t> </a:t>
            </a:r>
            <a:r>
              <a:rPr lang="en-US" noProof="0" dirty="0" err="1"/>
              <a:t>vyšle</a:t>
            </a:r>
            <a:r>
              <a:rPr lang="en-US" noProof="0" dirty="0"/>
              <a:t>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množství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oznamující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útoku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a </a:t>
            </a:r>
            <a:r>
              <a:rPr lang="en-US" noProof="0" dirty="0" err="1"/>
              <a:t>zaútočí</a:t>
            </a:r>
            <a:r>
              <a:rPr lang="en-US" noProof="0" dirty="0"/>
              <a:t>!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předpoklad</a:t>
            </a:r>
            <a:r>
              <a:rPr lang="en-US" noProof="0" dirty="0"/>
              <a:t>: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vysokém</a:t>
            </a:r>
            <a:r>
              <a:rPr lang="en-US" noProof="0" dirty="0"/>
              <a:t> </a:t>
            </a:r>
            <a:r>
              <a:rPr lang="en-US" noProof="0" dirty="0" err="1"/>
              <a:t>počtu</a:t>
            </a:r>
            <a:r>
              <a:rPr lang="en-US" noProof="0" dirty="0"/>
              <a:t> </a:t>
            </a:r>
            <a:r>
              <a:rPr lang="en-US" noProof="0" dirty="0" err="1"/>
              <a:t>poslaných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alespoň</a:t>
            </a:r>
            <a:r>
              <a:rPr lang="en-US" noProof="0" dirty="0"/>
              <a:t> </a:t>
            </a:r>
            <a:r>
              <a:rPr lang="en-US" noProof="0" dirty="0" err="1"/>
              <a:t>jedna</a:t>
            </a:r>
            <a:r>
              <a:rPr lang="en-US" noProof="0" dirty="0"/>
              <a:t> </a:t>
            </a:r>
            <a:r>
              <a:rPr lang="en-US" noProof="0" dirty="0" err="1"/>
              <a:t>projde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druhý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r>
              <a:rPr lang="en-US" noProof="0" dirty="0"/>
              <a:t> </a:t>
            </a:r>
            <a:r>
              <a:rPr lang="en-US" noProof="0" dirty="0" err="1"/>
              <a:t>nemusí</a:t>
            </a:r>
            <a:r>
              <a:rPr lang="en-US" noProof="0" dirty="0"/>
              <a:t> ani </a:t>
            </a:r>
            <a:r>
              <a:rPr lang="en-US" noProof="0" dirty="0" err="1"/>
              <a:t>odpovídat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Pravděpodobnostní</a:t>
            </a:r>
            <a:r>
              <a:rPr lang="en-US" noProof="0" dirty="0"/>
              <a:t> </a:t>
            </a:r>
            <a:r>
              <a:rPr lang="en-US" noProof="0" dirty="0" err="1"/>
              <a:t>strategie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první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r>
              <a:rPr lang="en-US" noProof="0" dirty="0"/>
              <a:t> </a:t>
            </a:r>
            <a:r>
              <a:rPr lang="en-US" noProof="0" dirty="0" err="1"/>
              <a:t>vyšle</a:t>
            </a:r>
            <a:r>
              <a:rPr lang="en-US" noProof="0" dirty="0"/>
              <a:t>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množství</a:t>
            </a:r>
            <a:r>
              <a:rPr lang="en-US" noProof="0" dirty="0"/>
              <a:t> (</a:t>
            </a:r>
            <a:r>
              <a:rPr lang="en-US" i="1" noProof="0" dirty="0"/>
              <a:t>N</a:t>
            </a:r>
            <a:r>
              <a:rPr lang="en-US" i="1" baseline="-25000" noProof="0" dirty="0"/>
              <a:t>0</a:t>
            </a:r>
            <a:r>
              <a:rPr lang="en-US" noProof="0" dirty="0"/>
              <a:t>) </a:t>
            </a:r>
            <a:r>
              <a:rPr lang="en-US" noProof="0" dirty="0" err="1"/>
              <a:t>zpráv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kromě</a:t>
            </a:r>
            <a:r>
              <a:rPr lang="en-US" noProof="0" dirty="0"/>
              <a:t> </a:t>
            </a:r>
            <a:r>
              <a:rPr lang="en-US" noProof="0" dirty="0" err="1"/>
              <a:t>času</a:t>
            </a:r>
            <a:r>
              <a:rPr lang="en-US" noProof="0" dirty="0"/>
              <a:t> </a:t>
            </a:r>
            <a:r>
              <a:rPr lang="en-US" noProof="0" dirty="0" err="1"/>
              <a:t>útoku</a:t>
            </a:r>
            <a:r>
              <a:rPr lang="en-US" noProof="0" dirty="0"/>
              <a:t> </a:t>
            </a:r>
            <a:r>
              <a:rPr lang="en-US" noProof="0" dirty="0" err="1"/>
              <a:t>přidá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poslaných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druhý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r>
              <a:rPr lang="en-US" noProof="0" dirty="0"/>
              <a:t> </a:t>
            </a:r>
            <a:r>
              <a:rPr lang="en-US" noProof="0" dirty="0" err="1"/>
              <a:t>odpoví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každou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, </a:t>
            </a:r>
            <a:r>
              <a:rPr lang="en-US" noProof="0" dirty="0" err="1"/>
              <a:t>kterou</a:t>
            </a:r>
            <a:r>
              <a:rPr lang="en-US" noProof="0" dirty="0"/>
              <a:t> </a:t>
            </a:r>
            <a:r>
              <a:rPr lang="en-US" noProof="0" dirty="0" err="1"/>
              <a:t>obdržel</a:t>
            </a:r>
            <a:r>
              <a:rPr lang="en-US" noProof="0" dirty="0"/>
              <a:t> (</a:t>
            </a:r>
            <a:r>
              <a:rPr lang="en-US" i="1" noProof="0" dirty="0"/>
              <a:t>N</a:t>
            </a:r>
            <a:r>
              <a:rPr lang="en-US" i="1" baseline="-25000" noProof="0" dirty="0"/>
              <a:t>1</a:t>
            </a:r>
            <a:r>
              <a:rPr lang="en-US" noProof="0" dirty="0"/>
              <a:t>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odpovědí</a:t>
            </a:r>
            <a:r>
              <a:rPr lang="en-US" noProof="0" dirty="0"/>
              <a:t> </a:t>
            </a:r>
            <a:r>
              <a:rPr lang="en-US" noProof="0" dirty="0" err="1"/>
              <a:t>vrácených</a:t>
            </a:r>
            <a:r>
              <a:rPr lang="en-US" noProof="0" dirty="0"/>
              <a:t> </a:t>
            </a:r>
            <a:r>
              <a:rPr lang="en-US" noProof="0" dirty="0" err="1"/>
              <a:t>prvnímu</a:t>
            </a:r>
            <a:r>
              <a:rPr lang="en-US" noProof="0" dirty="0"/>
              <a:t> </a:t>
            </a:r>
            <a:r>
              <a:rPr lang="en-US" noProof="0" dirty="0" err="1"/>
              <a:t>generálovi</a:t>
            </a:r>
            <a:r>
              <a:rPr lang="en-US" noProof="0" dirty="0"/>
              <a:t> je </a:t>
            </a:r>
            <a:r>
              <a:rPr lang="en-US" i="1" noProof="0" dirty="0"/>
              <a:t>N</a:t>
            </a:r>
            <a:r>
              <a:rPr lang="en-US" i="1" baseline="-25000" noProof="0" dirty="0"/>
              <a:t>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oba </a:t>
            </a:r>
            <a:r>
              <a:rPr lang="en-US" noProof="0" dirty="0" err="1"/>
              <a:t>generálové</a:t>
            </a:r>
            <a:r>
              <a:rPr lang="en-US" noProof="0" dirty="0"/>
              <a:t> </a:t>
            </a:r>
            <a:r>
              <a:rPr lang="en-US" noProof="0" dirty="0" err="1"/>
              <a:t>znají</a:t>
            </a:r>
            <a:r>
              <a:rPr lang="en-US" noProof="0" dirty="0"/>
              <a:t> </a:t>
            </a:r>
            <a:r>
              <a:rPr lang="en-US" noProof="0" dirty="0" err="1"/>
              <a:t>přibližnou</a:t>
            </a:r>
            <a:r>
              <a:rPr lang="en-US" noProof="0" dirty="0"/>
              <a:t> </a:t>
            </a:r>
            <a:r>
              <a:rPr lang="en-US" noProof="0" dirty="0" err="1"/>
              <a:t>míru</a:t>
            </a:r>
            <a:r>
              <a:rPr lang="en-US" noProof="0" dirty="0"/>
              <a:t> </a:t>
            </a:r>
            <a:r>
              <a:rPr lang="en-US" noProof="0" dirty="0" err="1"/>
              <a:t>úspěšnosti</a:t>
            </a:r>
            <a:r>
              <a:rPr lang="en-US" noProof="0" dirty="0"/>
              <a:t>, </a:t>
            </a:r>
            <a:r>
              <a:rPr lang="en-US" noProof="0" dirty="0" err="1"/>
              <a:t>že</a:t>
            </a:r>
            <a:r>
              <a:rPr lang="en-US" noProof="0" dirty="0"/>
              <a:t> </a:t>
            </a:r>
            <a:r>
              <a:rPr lang="en-US" noProof="0" dirty="0" err="1"/>
              <a:t>posel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noProof="0" dirty="0" err="1"/>
              <a:t>pronese</a:t>
            </a:r>
            <a:endParaRPr lang="en-US" noProof="0" dirty="0"/>
          </a:p>
        </p:txBody>
      </p:sp>
      <p:pic>
        <p:nvPicPr>
          <p:cNvPr id="257028" name="Picture 4" descr="armady">
            <a:extLst>
              <a:ext uri="{FF2B5EF4-FFF2-40B4-BE49-F238E27FC236}">
                <a16:creationId xmlns:a16="http://schemas.microsoft.com/office/drawing/2014/main" id="{7785665F-006F-885E-3CD3-FB31FBB4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5175"/>
            <a:ext cx="4561112" cy="11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56A8F70-CA77-C242-7DB2-06AE7FF74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Byzantských</a:t>
            </a:r>
            <a:r>
              <a:rPr lang="en-US" noProof="0" dirty="0"/>
              <a:t> </a:t>
            </a:r>
            <a:r>
              <a:rPr lang="en-US" noProof="0" dirty="0" err="1"/>
              <a:t>generálů</a:t>
            </a:r>
            <a:endParaRPr lang="en-US" noProof="0" dirty="0"/>
          </a:p>
        </p:txBody>
      </p:sp>
      <p:sp>
        <p:nvSpPr>
          <p:cNvPr id="258051" name="Rectangle 4">
            <a:extLst>
              <a:ext uri="{FF2B5EF4-FFF2-40B4-BE49-F238E27FC236}">
                <a16:creationId xmlns:a16="http://schemas.microsoft.com/office/drawing/2014/main" id="{91E82B65-6BF6-37F3-054D-20AAE72E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785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b="0" baseline="0" noProof="0" dirty="0"/>
              <a:t> </a:t>
            </a:r>
            <a:r>
              <a:rPr lang="en-US" b="0" baseline="0" noProof="0" dirty="0" err="1"/>
              <a:t>Předpoklady</a:t>
            </a:r>
            <a:r>
              <a:rPr lang="en-US" b="0" baseline="0" noProof="0" dirty="0"/>
              <a:t>:</a:t>
            </a:r>
          </a:p>
          <a:p>
            <a:pPr lvl="1" eaLnBrk="1" hangingPunct="1"/>
            <a:r>
              <a:rPr lang="en-US" b="0" baseline="0" noProof="0" dirty="0" err="1"/>
              <a:t>uzly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mohou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libovolně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havarovat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havarovaný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uzel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může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chovat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zákeřně</a:t>
            </a:r>
            <a:r>
              <a:rPr lang="en-US" b="0" baseline="0" noProof="0" dirty="0"/>
              <a:t>!</a:t>
            </a:r>
          </a:p>
          <a:p>
            <a:pPr lvl="1" eaLnBrk="1" hangingPunct="1"/>
            <a:r>
              <a:rPr lang="en-US" b="0" baseline="0" noProof="0" dirty="0" err="1"/>
              <a:t>spolehlivá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komunikace</a:t>
            </a:r>
            <a:r>
              <a:rPr lang="en-US" b="0" baseline="0" noProof="0" dirty="0"/>
              <a:t> (</a:t>
            </a:r>
            <a:r>
              <a:rPr lang="en-US" b="0" baseline="0" noProof="0" dirty="0" err="1"/>
              <a:t>časově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neohraničená</a:t>
            </a:r>
            <a:r>
              <a:rPr lang="en-US" b="0" baseline="0" noProof="0" dirty="0"/>
              <a:t>)</a:t>
            </a:r>
          </a:p>
          <a:p>
            <a:pPr lvl="1" eaLnBrk="1" hangingPunct="1"/>
            <a:endParaRPr lang="en-US" sz="800" b="0" baseline="0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b="0" baseline="0" noProof="0" dirty="0"/>
              <a:t> </a:t>
            </a:r>
            <a:r>
              <a:rPr lang="en-US" b="0" baseline="0" noProof="0" dirty="0" err="1"/>
              <a:t>Úkol</a:t>
            </a:r>
            <a:r>
              <a:rPr lang="en-US" b="0" baseline="0" noProof="0" dirty="0"/>
              <a:t>:</a:t>
            </a:r>
          </a:p>
          <a:p>
            <a:pPr lvl="1" eaLnBrk="1" hangingPunct="1"/>
            <a:r>
              <a:rPr lang="en-US" b="0" baseline="0" noProof="0" dirty="0" err="1"/>
              <a:t>někteří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generálové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jsou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zrádci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všichni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loajální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generálové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musejí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rozhodnout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shodně</a:t>
            </a:r>
            <a:r>
              <a:rPr lang="en-US" b="0" baseline="0" noProof="0" dirty="0"/>
              <a:t> </a:t>
            </a:r>
          </a:p>
          <a:p>
            <a:pPr lvl="1" eaLnBrk="1" hangingPunct="1"/>
            <a:r>
              <a:rPr lang="en-US" b="0" baseline="0" noProof="0" dirty="0" err="1"/>
              <a:t>každý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generál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rozhoduje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na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základě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informací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obdržených</a:t>
            </a:r>
            <a:r>
              <a:rPr lang="en-US" b="0" baseline="0" noProof="0" dirty="0"/>
              <a:t> od </a:t>
            </a:r>
            <a:r>
              <a:rPr lang="en-US" b="0" baseline="0" noProof="0" dirty="0" err="1"/>
              <a:t>ostatních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generálů</a:t>
            </a:r>
            <a:endParaRPr lang="en-US" b="0" baseline="0" noProof="0" dirty="0"/>
          </a:p>
          <a:p>
            <a:pPr lvl="1" eaLnBrk="1" hangingPunct="1"/>
            <a:endParaRPr lang="en-US" sz="800" b="0" baseline="0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b="0" baseline="0" noProof="0" dirty="0"/>
              <a:t> BÚNO: 1 </a:t>
            </a:r>
            <a:r>
              <a:rPr lang="en-US" b="0" baseline="0" noProof="0" dirty="0" err="1"/>
              <a:t>generál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ostatní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důstojníci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generál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i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důstojníci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mohou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být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zrádci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generál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vydá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rozkaz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důstojnící</a:t>
            </a:r>
            <a:r>
              <a:rPr lang="en-US" b="0" baseline="0" noProof="0" dirty="0"/>
              <a:t> ho </a:t>
            </a:r>
            <a:r>
              <a:rPr lang="en-US" b="0" baseline="0" noProof="0" dirty="0" err="1"/>
              <a:t>předají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ostatním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rozkaz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bude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vydán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na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základě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většiny</a:t>
            </a:r>
            <a:endParaRPr lang="en-US" sz="800" b="0" baseline="0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endParaRPr lang="en-US" sz="800" b="0" baseline="0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b="0" baseline="0" noProof="0" dirty="0"/>
              <a:t> </a:t>
            </a:r>
            <a:r>
              <a:rPr lang="en-US" b="0" baseline="0" noProof="0" dirty="0" err="1"/>
              <a:t>Cíl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protokolu</a:t>
            </a:r>
            <a:r>
              <a:rPr lang="en-US" b="0" baseline="0" noProof="0" dirty="0"/>
              <a:t>:</a:t>
            </a:r>
          </a:p>
          <a:p>
            <a:pPr lvl="1" eaLnBrk="1" hangingPunct="1"/>
            <a:r>
              <a:rPr lang="en-US" b="0" baseline="0" noProof="0" dirty="0"/>
              <a:t>C1: </a:t>
            </a:r>
            <a:r>
              <a:rPr lang="en-US" b="0" baseline="0" noProof="0" dirty="0" err="1"/>
              <a:t>uzly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shodnou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na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jedné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hodnotě</a:t>
            </a:r>
            <a:endParaRPr lang="en-US" b="0" baseline="0" noProof="0" dirty="0"/>
          </a:p>
          <a:p>
            <a:pPr lvl="2" eaLnBrk="1" hangingPunct="1"/>
            <a:r>
              <a:rPr lang="en-US" b="0" i="1" baseline="0" noProof="0" dirty="0" err="1"/>
              <a:t>všichni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loajální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důstojníci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vydají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stejný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rozkaz</a:t>
            </a:r>
            <a:endParaRPr lang="en-US" b="0" i="1" baseline="0" noProof="0" dirty="0"/>
          </a:p>
          <a:p>
            <a:pPr lvl="1" eaLnBrk="1" hangingPunct="1"/>
            <a:r>
              <a:rPr lang="en-US" b="0" baseline="0" noProof="0" dirty="0"/>
              <a:t>C2: </a:t>
            </a:r>
            <a:r>
              <a:rPr lang="en-US" b="0" baseline="0" noProof="0" dirty="0" err="1"/>
              <a:t>pokud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navrhl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nehavarovaný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uzel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uzly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shodnou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na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této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hodnotě</a:t>
            </a:r>
            <a:endParaRPr lang="en-US" b="0" baseline="0" noProof="0" dirty="0"/>
          </a:p>
          <a:p>
            <a:pPr lvl="2" eaLnBrk="1" hangingPunct="1"/>
            <a:r>
              <a:rPr lang="en-US" b="0" i="1" baseline="0" noProof="0" dirty="0"/>
              <a:t>je-li </a:t>
            </a:r>
            <a:r>
              <a:rPr lang="en-US" b="0" i="1" baseline="0" noProof="0" dirty="0" err="1"/>
              <a:t>generál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loajální</a:t>
            </a:r>
            <a:r>
              <a:rPr lang="en-US" b="0" i="1" baseline="0" noProof="0" dirty="0"/>
              <a:t>, </a:t>
            </a:r>
            <a:r>
              <a:rPr lang="en-US" b="0" i="1" baseline="0" noProof="0" dirty="0" err="1"/>
              <a:t>pak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každý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loajální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důstojník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vydá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rozkaz</a:t>
            </a:r>
            <a:r>
              <a:rPr lang="en-US" b="0" i="1" baseline="0" noProof="0" dirty="0"/>
              <a:t> </a:t>
            </a:r>
            <a:r>
              <a:rPr lang="en-US" b="0" i="1" baseline="0" noProof="0" dirty="0" err="1"/>
              <a:t>generála</a:t>
            </a:r>
            <a:endParaRPr lang="en-US" b="0" i="1" baseline="0" noProof="0" dirty="0"/>
          </a:p>
        </p:txBody>
      </p:sp>
      <p:pic>
        <p:nvPicPr>
          <p:cNvPr id="258052" name="Picture 5" descr="C:\F\dl\byzantine-generals-1-728.jpg">
            <a:extLst>
              <a:ext uri="{FF2B5EF4-FFF2-40B4-BE49-F238E27FC236}">
                <a16:creationId xmlns:a16="http://schemas.microsoft.com/office/drawing/2014/main" id="{D6271734-C4CD-6B4A-A324-3319700C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131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20C22466-09AA-1ACC-9B9A-9AD897B1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Byzantských</a:t>
            </a:r>
            <a:r>
              <a:rPr lang="en-US" noProof="0" dirty="0"/>
              <a:t> </a:t>
            </a:r>
            <a:r>
              <a:rPr lang="en-US" noProof="0" dirty="0" err="1"/>
              <a:t>generálů</a:t>
            </a:r>
            <a:r>
              <a:rPr lang="en-US" noProof="0" dirty="0"/>
              <a:t> - 3 </a:t>
            </a:r>
            <a:r>
              <a:rPr lang="en-US" noProof="0" dirty="0" err="1"/>
              <a:t>uzly</a:t>
            </a:r>
            <a:endParaRPr lang="en-US" noProof="0" dirty="0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03A8C5B-3ADB-23D6-3F74-011CC689F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213100"/>
            <a:ext cx="8785225" cy="33845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Zrádce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rozkazy</a:t>
            </a:r>
            <a:r>
              <a:rPr lang="en-US" noProof="0" dirty="0"/>
              <a:t> </a:t>
            </a:r>
            <a:r>
              <a:rPr lang="en-US" noProof="0" dirty="0" err="1"/>
              <a:t>důstojníkům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důstojník</a:t>
            </a:r>
            <a:r>
              <a:rPr lang="en-US" noProof="0" dirty="0"/>
              <a:t> 1 </a:t>
            </a:r>
            <a:r>
              <a:rPr lang="en-US" noProof="0" dirty="0" err="1"/>
              <a:t>dostane</a:t>
            </a:r>
            <a:r>
              <a:rPr lang="en-US" noProof="0" dirty="0"/>
              <a:t> 2 </a:t>
            </a: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rozkazy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Zrádce</a:t>
            </a:r>
            <a:r>
              <a:rPr lang="en-US" noProof="0" dirty="0"/>
              <a:t> </a:t>
            </a:r>
            <a:r>
              <a:rPr lang="en-US" noProof="0" dirty="0" err="1"/>
              <a:t>důstojník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falešné</a:t>
            </a:r>
            <a:r>
              <a:rPr lang="en-US" noProof="0" dirty="0"/>
              <a:t> </a:t>
            </a:r>
            <a:r>
              <a:rPr lang="en-US" noProof="0" dirty="0" err="1"/>
              <a:t>předání</a:t>
            </a:r>
            <a:r>
              <a:rPr lang="en-US" noProof="0" dirty="0"/>
              <a:t> </a:t>
            </a:r>
            <a:r>
              <a:rPr lang="en-US" noProof="0" dirty="0" err="1"/>
              <a:t>rozkazu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důstojník</a:t>
            </a:r>
            <a:r>
              <a:rPr lang="en-US" noProof="0" dirty="0"/>
              <a:t> 1 </a:t>
            </a:r>
            <a:r>
              <a:rPr lang="en-US" noProof="0" dirty="0" err="1"/>
              <a:t>dostane</a:t>
            </a:r>
            <a:r>
              <a:rPr lang="en-US" noProof="0" dirty="0"/>
              <a:t> 2 </a:t>
            </a: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rozkazy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sz="800" noProof="0" dirty="0"/>
          </a:p>
          <a:p>
            <a:pPr marL="0" indent="0" eaLnBrk="1" hangingPunct="1"/>
            <a:r>
              <a:rPr lang="en-US" sz="2400" b="1" noProof="0" dirty="0">
                <a:solidFill>
                  <a:srgbClr val="FF0000"/>
                </a:solidFill>
                <a:sym typeface="Wingdings 2" panose="05020102010507070707" pitchFamily="18" charset="2"/>
              </a:rPr>
              <a:t></a:t>
            </a:r>
            <a:r>
              <a:rPr lang="en-US" noProof="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en-US" noProof="0" dirty="0" err="1">
                <a:solidFill>
                  <a:srgbClr val="FF0000"/>
                </a:solidFill>
              </a:rPr>
              <a:t>Řešení</a:t>
            </a:r>
            <a:r>
              <a:rPr lang="en-US" noProof="0" dirty="0">
                <a:solidFill>
                  <a:srgbClr val="FF0000"/>
                </a:solidFill>
              </a:rPr>
              <a:t> pro 3 </a:t>
            </a:r>
            <a:r>
              <a:rPr lang="en-US" noProof="0" dirty="0" err="1">
                <a:solidFill>
                  <a:srgbClr val="FF0000"/>
                </a:solidFill>
              </a:rPr>
              <a:t>uzly</a:t>
            </a:r>
            <a:r>
              <a:rPr lang="en-US" noProof="0" dirty="0">
                <a:solidFill>
                  <a:srgbClr val="FF0000"/>
                </a:solidFill>
              </a:rPr>
              <a:t> s 1 </a:t>
            </a:r>
            <a:r>
              <a:rPr lang="en-US" noProof="0" dirty="0" err="1">
                <a:solidFill>
                  <a:srgbClr val="FF0000"/>
                </a:solidFill>
              </a:rPr>
              <a:t>zrádcem</a:t>
            </a: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noProof="0" dirty="0" err="1">
                <a:solidFill>
                  <a:srgbClr val="FF0000"/>
                </a:solidFill>
              </a:rPr>
              <a:t>neexistuje</a:t>
            </a:r>
            <a:endParaRPr lang="en-US" noProof="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noProof="0" dirty="0" err="1"/>
              <a:t>Obecně</a:t>
            </a:r>
            <a:r>
              <a:rPr lang="en-US" noProof="0" dirty="0"/>
              <a:t>: Pro f </a:t>
            </a:r>
            <a:r>
              <a:rPr lang="en-US" noProof="0" dirty="0" err="1"/>
              <a:t>zrádců</a:t>
            </a:r>
            <a:r>
              <a:rPr lang="en-US" noProof="0" dirty="0"/>
              <a:t>, </a:t>
            </a:r>
            <a:r>
              <a:rPr lang="en-US" noProof="0" dirty="0" err="1"/>
              <a:t>pak</a:t>
            </a:r>
            <a:r>
              <a:rPr lang="en-US" noProof="0" dirty="0"/>
              <a:t> </a:t>
            </a:r>
            <a:r>
              <a:rPr lang="en-US" noProof="0" dirty="0" err="1"/>
              <a:t>neexistuje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pro n </a:t>
            </a:r>
            <a:r>
              <a:rPr lang="en-US" noProof="0" dirty="0">
                <a:cs typeface="Tahoma" panose="020B0604030504040204" pitchFamily="34" charset="0"/>
              </a:rPr>
              <a:t>≤ 3f </a:t>
            </a:r>
            <a:r>
              <a:rPr lang="en-US" noProof="0" dirty="0" err="1">
                <a:cs typeface="Tahoma" panose="020B0604030504040204" pitchFamily="34" charset="0"/>
              </a:rPr>
              <a:t>uzlů</a:t>
            </a:r>
            <a:endParaRPr lang="en-US" noProof="0" dirty="0">
              <a:cs typeface="Tahoma" panose="020B0604030504040204" pitchFamily="34" charset="0"/>
            </a:endParaRPr>
          </a:p>
          <a:p>
            <a:pPr marL="0" indent="0" eaLnBrk="1" hangingPunct="1"/>
            <a:endParaRPr lang="en-US" noProof="0" dirty="0"/>
          </a:p>
        </p:txBody>
      </p:sp>
      <p:sp>
        <p:nvSpPr>
          <p:cNvPr id="259076" name="Line 4">
            <a:extLst>
              <a:ext uri="{FF2B5EF4-FFF2-40B4-BE49-F238E27FC236}">
                <a16:creationId xmlns:a16="http://schemas.microsoft.com/office/drawing/2014/main" id="{E09D67D2-DC66-36EE-3EF9-0D5A29F0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420938"/>
            <a:ext cx="1366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pic>
        <p:nvPicPr>
          <p:cNvPr id="259077" name="Picture 5">
            <a:extLst>
              <a:ext uri="{FF2B5EF4-FFF2-40B4-BE49-F238E27FC236}">
                <a16:creationId xmlns:a16="http://schemas.microsoft.com/office/drawing/2014/main" id="{F61D6102-0514-5725-F86C-77663FCB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792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>
            <a:extLst>
              <a:ext uri="{FF2B5EF4-FFF2-40B4-BE49-F238E27FC236}">
                <a16:creationId xmlns:a16="http://schemas.microsoft.com/office/drawing/2014/main" id="{22037FA5-14EA-D4BC-4289-161729E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22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127D4CBC-8FE8-975B-688B-79D0E592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Byzantských</a:t>
            </a:r>
            <a:r>
              <a:rPr lang="en-US" noProof="0" dirty="0"/>
              <a:t> </a:t>
            </a:r>
            <a:r>
              <a:rPr lang="en-US" noProof="0" dirty="0" err="1"/>
              <a:t>generálů</a:t>
            </a:r>
            <a:r>
              <a:rPr lang="en-US" noProof="0" dirty="0"/>
              <a:t> - 4 </a:t>
            </a:r>
            <a:r>
              <a:rPr lang="en-US" noProof="0" dirty="0" err="1"/>
              <a:t>uzly</a:t>
            </a:r>
            <a:endParaRPr lang="en-US" noProof="0" dirty="0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E498913-AF8F-BF98-827D-13FDF6AC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500438"/>
            <a:ext cx="8785225" cy="321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Zrádce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alespoň</a:t>
            </a:r>
            <a:r>
              <a:rPr lang="en-US" noProof="0" dirty="0"/>
              <a:t> 2 </a:t>
            </a:r>
            <a:r>
              <a:rPr lang="en-US" noProof="0" dirty="0" err="1"/>
              <a:t>stejné</a:t>
            </a:r>
            <a:r>
              <a:rPr lang="en-US" noProof="0" dirty="0"/>
              <a:t> </a:t>
            </a:r>
            <a:r>
              <a:rPr lang="en-US" noProof="0" dirty="0" err="1"/>
              <a:t>rozkazy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 </a:t>
            </a:r>
            <a:r>
              <a:rPr lang="en-US" noProof="0" dirty="0" err="1"/>
              <a:t>důstojníci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vzájemně</a:t>
            </a:r>
            <a:r>
              <a:rPr lang="en-US" noProof="0" dirty="0"/>
              <a:t> </a:t>
            </a:r>
            <a:r>
              <a:rPr lang="en-US" noProof="0" dirty="0" err="1"/>
              <a:t>přepošlou</a:t>
            </a:r>
            <a:r>
              <a:rPr lang="en-US" noProof="0" dirty="0"/>
              <a:t> </a:t>
            </a:r>
            <a:r>
              <a:rPr lang="en-US" noProof="0" dirty="0" err="1"/>
              <a:t>většinový</a:t>
            </a:r>
            <a:r>
              <a:rPr lang="en-US" noProof="0" dirty="0"/>
              <a:t> </a:t>
            </a:r>
            <a:r>
              <a:rPr lang="en-US" noProof="0" dirty="0" err="1"/>
              <a:t>rozkaz</a:t>
            </a:r>
            <a:r>
              <a:rPr lang="en-US" noProof="0" dirty="0"/>
              <a:t> (C2)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3 </a:t>
            </a: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rozkazy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 </a:t>
            </a:r>
            <a:r>
              <a:rPr lang="en-US" noProof="0" dirty="0" err="1"/>
              <a:t>důstojníci</a:t>
            </a:r>
            <a:r>
              <a:rPr lang="en-US" noProof="0" dirty="0"/>
              <a:t> se </a:t>
            </a:r>
            <a:r>
              <a:rPr lang="en-US" noProof="0" dirty="0" err="1"/>
              <a:t>shodnou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tom, </a:t>
            </a:r>
            <a:r>
              <a:rPr lang="en-US" noProof="0" dirty="0" err="1"/>
              <a:t>že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r>
              <a:rPr lang="en-US" noProof="0" dirty="0"/>
              <a:t> je </a:t>
            </a:r>
            <a:r>
              <a:rPr lang="en-US" noProof="0" dirty="0" err="1"/>
              <a:t>zrádce</a:t>
            </a:r>
            <a:r>
              <a:rPr lang="en-US" noProof="0" dirty="0"/>
              <a:t> (C1)</a:t>
            </a: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Zrádce</a:t>
            </a:r>
            <a:r>
              <a:rPr lang="en-US" noProof="0" dirty="0"/>
              <a:t> </a:t>
            </a:r>
            <a:r>
              <a:rPr lang="en-US" noProof="0" dirty="0" err="1"/>
              <a:t>důstojník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falešné</a:t>
            </a:r>
            <a:r>
              <a:rPr lang="en-US" noProof="0" dirty="0"/>
              <a:t> </a:t>
            </a:r>
            <a:r>
              <a:rPr lang="en-US" noProof="0" dirty="0" err="1"/>
              <a:t>předání</a:t>
            </a:r>
            <a:r>
              <a:rPr lang="en-US" noProof="0" dirty="0"/>
              <a:t> </a:t>
            </a:r>
            <a:r>
              <a:rPr lang="en-US" noProof="0" dirty="0" err="1"/>
              <a:t>rozkazu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ostatním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loajální</a:t>
            </a:r>
            <a:r>
              <a:rPr lang="en-US" noProof="0" dirty="0"/>
              <a:t> </a:t>
            </a:r>
            <a:r>
              <a:rPr lang="en-US" noProof="0" dirty="0" err="1"/>
              <a:t>důstojníci</a:t>
            </a:r>
            <a:r>
              <a:rPr lang="en-US" noProof="0" dirty="0"/>
              <a:t> </a:t>
            </a:r>
            <a:r>
              <a:rPr lang="en-US" noProof="0" dirty="0" err="1"/>
              <a:t>dostanou</a:t>
            </a:r>
            <a:r>
              <a:rPr lang="en-US" noProof="0" dirty="0"/>
              <a:t> </a:t>
            </a:r>
            <a:r>
              <a:rPr lang="en-US" noProof="0" dirty="0" err="1"/>
              <a:t>většinu</a:t>
            </a:r>
            <a:r>
              <a:rPr lang="en-US" noProof="0" dirty="0"/>
              <a:t> </a:t>
            </a:r>
            <a:r>
              <a:rPr lang="en-US" noProof="0" dirty="0" err="1"/>
              <a:t>správných</a:t>
            </a:r>
            <a:r>
              <a:rPr lang="en-US" noProof="0" dirty="0"/>
              <a:t> </a:t>
            </a:r>
            <a:r>
              <a:rPr lang="en-US" noProof="0" dirty="0" err="1"/>
              <a:t>rozkazů</a:t>
            </a:r>
            <a:r>
              <a:rPr lang="en-US" noProof="0" dirty="0"/>
              <a:t> (C2)</a:t>
            </a:r>
          </a:p>
        </p:txBody>
      </p:sp>
      <p:pic>
        <p:nvPicPr>
          <p:cNvPr id="260100" name="Picture 6">
            <a:extLst>
              <a:ext uri="{FF2B5EF4-FFF2-40B4-BE49-F238E27FC236}">
                <a16:creationId xmlns:a16="http://schemas.microsoft.com/office/drawing/2014/main" id="{1120AC54-5DB1-90F6-6A55-987605E8AD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1465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Line 7">
            <a:extLst>
              <a:ext uri="{FF2B5EF4-FFF2-40B4-BE49-F238E27FC236}">
                <a16:creationId xmlns:a16="http://schemas.microsoft.com/office/drawing/2014/main" id="{3057893F-ECB9-B18B-C7AC-9E952614B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2420938"/>
            <a:ext cx="649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pic>
        <p:nvPicPr>
          <p:cNvPr id="260102" name="Picture 8">
            <a:extLst>
              <a:ext uri="{FF2B5EF4-FFF2-40B4-BE49-F238E27FC236}">
                <a16:creationId xmlns:a16="http://schemas.microsoft.com/office/drawing/2014/main" id="{5E54ED85-059B-B120-6A3D-0D3D8441AB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4878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3" name="Line 9">
            <a:extLst>
              <a:ext uri="{FF2B5EF4-FFF2-40B4-BE49-F238E27FC236}">
                <a16:creationId xmlns:a16="http://schemas.microsoft.com/office/drawing/2014/main" id="{C25932BE-E1D1-D423-4125-A9ACBFE940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196975"/>
            <a:ext cx="10795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4" name="Line 10">
            <a:extLst>
              <a:ext uri="{FF2B5EF4-FFF2-40B4-BE49-F238E27FC236}">
                <a16:creationId xmlns:a16="http://schemas.microsoft.com/office/drawing/2014/main" id="{64163B40-0933-47F4-91C2-3224DF9E4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060575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5" name="Line 11">
            <a:extLst>
              <a:ext uri="{FF2B5EF4-FFF2-40B4-BE49-F238E27FC236}">
                <a16:creationId xmlns:a16="http://schemas.microsoft.com/office/drawing/2014/main" id="{4F309DDB-F0A5-9F3D-6E49-3D5FD0FEF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636838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6" name="Line 12">
            <a:extLst>
              <a:ext uri="{FF2B5EF4-FFF2-40B4-BE49-F238E27FC236}">
                <a16:creationId xmlns:a16="http://schemas.microsoft.com/office/drawing/2014/main" id="{01D5E910-5A9E-B925-73DD-261494CCD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781300"/>
            <a:ext cx="25193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7" name="Line 13">
            <a:extLst>
              <a:ext uri="{FF2B5EF4-FFF2-40B4-BE49-F238E27FC236}">
                <a16:creationId xmlns:a16="http://schemas.microsoft.com/office/drawing/2014/main" id="{B2442558-259A-E51F-BEFE-05228CAB7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1079500" cy="6477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8" name="Line 14">
            <a:extLst>
              <a:ext uri="{FF2B5EF4-FFF2-40B4-BE49-F238E27FC236}">
                <a16:creationId xmlns:a16="http://schemas.microsoft.com/office/drawing/2014/main" id="{0174F9BD-5DAE-5220-C2A6-50035239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060575"/>
            <a:ext cx="6477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09" name="Line 15">
            <a:extLst>
              <a:ext uri="{FF2B5EF4-FFF2-40B4-BE49-F238E27FC236}">
                <a16:creationId xmlns:a16="http://schemas.microsoft.com/office/drawing/2014/main" id="{22A9D6B5-A612-CAAD-BB5E-5F76967AE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268413"/>
            <a:ext cx="0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10" name="Line 16">
            <a:extLst>
              <a:ext uri="{FF2B5EF4-FFF2-40B4-BE49-F238E27FC236}">
                <a16:creationId xmlns:a16="http://schemas.microsoft.com/office/drawing/2014/main" id="{7A9BD7B9-0770-DDF4-E138-A26E04D68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11" name="Line 17">
            <a:extLst>
              <a:ext uri="{FF2B5EF4-FFF2-40B4-BE49-F238E27FC236}">
                <a16:creationId xmlns:a16="http://schemas.microsoft.com/office/drawing/2014/main" id="{F71131B0-958E-E5CB-873C-D3B33F36B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36838"/>
            <a:ext cx="2736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60112" name="Line 18">
            <a:extLst>
              <a:ext uri="{FF2B5EF4-FFF2-40B4-BE49-F238E27FC236}">
                <a16:creationId xmlns:a16="http://schemas.microsoft.com/office/drawing/2014/main" id="{588A1F05-D581-7B3B-B7DD-8EEE513D0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Byzantských</a:t>
            </a:r>
            <a:r>
              <a:rPr lang="en-US" noProof="0" dirty="0"/>
              <a:t> </a:t>
            </a:r>
            <a:r>
              <a:rPr lang="en-US" noProof="0" dirty="0" err="1"/>
              <a:t>generálů</a:t>
            </a:r>
            <a:r>
              <a:rPr lang="en-US" noProof="0" dirty="0"/>
              <a:t> - 4 </a:t>
            </a:r>
            <a:r>
              <a:rPr lang="en-US" noProof="0" dirty="0" err="1"/>
              <a:t>uzly</a:t>
            </a:r>
            <a:endParaRPr lang="en-US" noProof="0" dirty="0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b="1" noProof="0" dirty="0">
                <a:solidFill>
                  <a:schemeClr val="hlink"/>
                </a:solidFill>
                <a:sym typeface="Wingdings 2" panose="05020102010507070707" pitchFamily="18" charset="2"/>
              </a:rPr>
              <a:t></a:t>
            </a:r>
            <a:r>
              <a:rPr lang="en-US" noProof="0" dirty="0">
                <a:solidFill>
                  <a:schemeClr val="hlink"/>
                </a:solidFill>
                <a:sym typeface="Wingdings 2" panose="05020102010507070707" pitchFamily="18" charset="2"/>
              </a:rPr>
              <a:t> </a:t>
            </a:r>
            <a:r>
              <a:rPr lang="en-US" noProof="0" dirty="0" err="1">
                <a:solidFill>
                  <a:schemeClr val="hlink"/>
                </a:solidFill>
              </a:rPr>
              <a:t>Řešení</a:t>
            </a:r>
            <a:r>
              <a:rPr lang="en-US" noProof="0" dirty="0">
                <a:solidFill>
                  <a:schemeClr val="hlink"/>
                </a:solidFill>
              </a:rPr>
              <a:t> pro 4 </a:t>
            </a:r>
            <a:r>
              <a:rPr lang="en-US" noProof="0" dirty="0" err="1">
                <a:solidFill>
                  <a:schemeClr val="hlink"/>
                </a:solidFill>
              </a:rPr>
              <a:t>uzly</a:t>
            </a:r>
            <a:r>
              <a:rPr lang="en-US" noProof="0" dirty="0">
                <a:solidFill>
                  <a:schemeClr val="hlink"/>
                </a:solidFill>
              </a:rPr>
              <a:t> s 1 </a:t>
            </a:r>
            <a:r>
              <a:rPr lang="en-US" noProof="0" dirty="0" err="1">
                <a:solidFill>
                  <a:schemeClr val="hlink"/>
                </a:solidFill>
              </a:rPr>
              <a:t>zrádcem</a:t>
            </a:r>
            <a:r>
              <a:rPr lang="en-US" noProof="0" dirty="0">
                <a:solidFill>
                  <a:schemeClr val="hlink"/>
                </a:solidFill>
              </a:rPr>
              <a:t> </a:t>
            </a:r>
            <a:r>
              <a:rPr lang="en-US" noProof="0" dirty="0" err="1">
                <a:solidFill>
                  <a:schemeClr val="hlink"/>
                </a:solidFill>
              </a:rPr>
              <a:t>existuje</a:t>
            </a:r>
            <a:endParaRPr lang="en-US" noProof="0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err="1"/>
              <a:t>Obecně</a:t>
            </a:r>
            <a:r>
              <a:rPr lang="en-US" noProof="0" dirty="0"/>
              <a:t>: Pro f </a:t>
            </a:r>
            <a:r>
              <a:rPr lang="en-US" noProof="0" dirty="0" err="1"/>
              <a:t>zrádců</a:t>
            </a:r>
            <a:r>
              <a:rPr lang="en-US" noProof="0" dirty="0"/>
              <a:t> </a:t>
            </a:r>
            <a:r>
              <a:rPr lang="en-US" noProof="0" dirty="0" err="1"/>
              <a:t>exsituje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pro n </a:t>
            </a:r>
            <a:r>
              <a:rPr lang="en-US" noProof="0" dirty="0">
                <a:cs typeface="Tahoma" panose="020B0604030504040204" pitchFamily="34" charset="0"/>
              </a:rPr>
              <a:t>≥ 3f+1 </a:t>
            </a:r>
            <a:r>
              <a:rPr lang="en-US" noProof="0" dirty="0" err="1">
                <a:cs typeface="Tahoma" panose="020B0604030504040204" pitchFamily="34" charset="0"/>
              </a:rPr>
              <a:t>uzlů</a:t>
            </a:r>
            <a:endParaRPr lang="en-US" noProof="0" dirty="0"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i="1" noProof="0" dirty="0">
                <a:solidFill>
                  <a:srgbClr val="9900CC"/>
                </a:solidFill>
              </a:rPr>
              <a:t>Lamport, Shostak, Paese: The Byzantine Generals Problem (1982)</a:t>
            </a:r>
          </a:p>
          <a:p>
            <a:pPr marL="0" indent="0" eaLnBrk="1" hangingPunct="1">
              <a:lnSpc>
                <a:spcPct val="90000"/>
              </a:lnSpc>
            </a:pP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Idea </a:t>
            </a:r>
            <a:r>
              <a:rPr lang="en-US" noProof="0" dirty="0" err="1"/>
              <a:t>algoritmu</a:t>
            </a:r>
            <a:r>
              <a:rPr lang="en-US" noProof="0" dirty="0"/>
              <a:t>: </a:t>
            </a:r>
            <a:r>
              <a:rPr lang="en-US" noProof="0" dirty="0" err="1"/>
              <a:t>rekurzivní</a:t>
            </a:r>
            <a:r>
              <a:rPr lang="en-US" noProof="0" dirty="0"/>
              <a:t> </a:t>
            </a:r>
            <a:r>
              <a:rPr lang="en-US" noProof="0" dirty="0" err="1"/>
              <a:t>dle</a:t>
            </a:r>
            <a:r>
              <a:rPr lang="en-US" noProof="0" dirty="0"/>
              <a:t> f (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možných</a:t>
            </a:r>
            <a:r>
              <a:rPr lang="en-US" noProof="0" dirty="0"/>
              <a:t> </a:t>
            </a:r>
            <a:r>
              <a:rPr lang="en-US" noProof="0" dirty="0" err="1"/>
              <a:t>zrádců</a:t>
            </a:r>
            <a:r>
              <a:rPr lang="en-US" noProof="0" dirty="0"/>
              <a:t>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celkem</a:t>
            </a:r>
            <a:r>
              <a:rPr lang="en-US" noProof="0" dirty="0"/>
              <a:t> f+1 </a:t>
            </a:r>
            <a:r>
              <a:rPr lang="en-US" noProof="0" dirty="0" err="1"/>
              <a:t>kol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BGP(0)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generál</a:t>
            </a:r>
            <a:r>
              <a:rPr lang="en-US" noProof="0" dirty="0"/>
              <a:t>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důstojníkům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BGP(f)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důstojník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</a:t>
            </a:r>
            <a:r>
              <a:rPr lang="en-US" noProof="0" dirty="0" err="1"/>
              <a:t>generál</a:t>
            </a:r>
            <a:endParaRPr lang="en-US" noProof="0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vektor</a:t>
            </a:r>
            <a:r>
              <a:rPr lang="en-US" noProof="0" dirty="0"/>
              <a:t> </a:t>
            </a:r>
            <a:r>
              <a:rPr lang="en-US" noProof="0" dirty="0" err="1"/>
              <a:t>hodnot</a:t>
            </a:r>
            <a:r>
              <a:rPr lang="en-US" noProof="0" dirty="0"/>
              <a:t> z BGP(f-1) </a:t>
            </a:r>
            <a:r>
              <a:rPr lang="en-US" noProof="0" dirty="0" err="1"/>
              <a:t>ostatním</a:t>
            </a:r>
            <a:r>
              <a:rPr lang="en-US" noProof="0" dirty="0"/>
              <a:t> </a:t>
            </a:r>
            <a:r>
              <a:rPr lang="en-US" noProof="0" dirty="0" err="1"/>
              <a:t>důstojníkům</a:t>
            </a:r>
            <a:r>
              <a:rPr lang="en-US" noProof="0" dirty="0"/>
              <a:t>, </a:t>
            </a:r>
            <a:r>
              <a:rPr lang="en-US" noProof="0" dirty="0" err="1"/>
              <a:t>kteří</a:t>
            </a:r>
            <a:r>
              <a:rPr lang="en-US" noProof="0" dirty="0"/>
              <a:t> je </a:t>
            </a:r>
            <a:r>
              <a:rPr lang="en-US" noProof="0" dirty="0" err="1"/>
              <a:t>ještě</a:t>
            </a:r>
            <a:r>
              <a:rPr lang="en-US" noProof="0" dirty="0"/>
              <a:t> </a:t>
            </a:r>
            <a:r>
              <a:rPr lang="en-US" noProof="0" dirty="0" err="1"/>
              <a:t>nemají</a:t>
            </a:r>
            <a:endParaRPr lang="en-US" noProof="0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výběr</a:t>
            </a:r>
            <a:r>
              <a:rPr lang="en-US" noProof="0" dirty="0"/>
              <a:t> </a:t>
            </a:r>
            <a:r>
              <a:rPr lang="en-US" noProof="0" dirty="0" err="1"/>
              <a:t>většinové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Praktické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</a:t>
            </a:r>
            <a:r>
              <a:rPr lang="en-US" noProof="0" dirty="0" err="1"/>
              <a:t>problému</a:t>
            </a:r>
            <a:endParaRPr lang="en-US" noProof="0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cryptography, digital signatures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PBFT (Practical Byzantine Fault Tolerance)  ↬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blockchain, PoW/</a:t>
            </a:r>
            <a:r>
              <a:rPr lang="en-US" noProof="0" dirty="0" err="1"/>
              <a:t>PoS</a:t>
            </a:r>
            <a:endParaRPr lang="en-US" noProof="0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⇝⇝</a:t>
            </a:r>
            <a:r>
              <a:rPr lang="en-US" noProof="0" dirty="0"/>
              <a:t> cryptocurrencies, smart contracts, DeFi, ...</a:t>
            </a:r>
          </a:p>
        </p:txBody>
      </p:sp>
      <p:sp>
        <p:nvSpPr>
          <p:cNvPr id="261124" name="AutoShape 4">
            <a:extLst>
              <a:ext uri="{FF2B5EF4-FFF2-40B4-BE49-F238E27FC236}">
                <a16:creationId xmlns:a16="http://schemas.microsoft.com/office/drawing/2014/main" id="{47E21CD8-E52D-C3D0-BDE7-EF3FEC3D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2640013" cy="647700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exponenciální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velikost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zpráv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velké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množství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zpráv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1125" name="AutoShape 4">
            <a:extLst>
              <a:ext uri="{FF2B5EF4-FFF2-40B4-BE49-F238E27FC236}">
                <a16:creationId xmlns:a16="http://schemas.microsoft.com/office/drawing/2014/main" id="{322CD527-4A79-B961-26E6-3AE71D4F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4" y="3356992"/>
            <a:ext cx="2640013" cy="357187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Karel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řekl</a:t>
            </a:r>
            <a:r>
              <a:rPr lang="en-US" sz="1400" b="0" baseline="0" noProof="0" dirty="0">
                <a:latin typeface="Arial" panose="020B0604020202020204" pitchFamily="34" charset="0"/>
              </a:rPr>
              <a:t>,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že</a:t>
            </a:r>
            <a:r>
              <a:rPr lang="en-US" sz="1400" b="0" baseline="0" noProof="0" dirty="0">
                <a:latin typeface="Arial" panose="020B0604020202020204" pitchFamily="34" charset="0"/>
              </a:rPr>
              <a:t> Josef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řekl</a:t>
            </a:r>
            <a:r>
              <a:rPr lang="en-US" sz="1400" b="0" baseline="0" noProof="0" dirty="0">
                <a:latin typeface="Arial" panose="020B0604020202020204" pitchFamily="34" charset="0"/>
              </a:rPr>
              <a:t>,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že</a:t>
            </a:r>
            <a:r>
              <a:rPr lang="en-US" sz="1400" b="0" baseline="0" noProof="0" dirty="0">
                <a:latin typeface="Arial" panose="020B0604020202020204" pitchFamily="34" charset="0"/>
              </a:rPr>
              <a:t> ...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D505E088-B103-4FF9-E73E-2A5558355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Klasifikace</a:t>
            </a:r>
            <a:r>
              <a:rPr lang="en-US" noProof="0" dirty="0"/>
              <a:t> </a:t>
            </a:r>
            <a:r>
              <a:rPr lang="en-US" noProof="0" dirty="0" err="1"/>
              <a:t>problémů</a:t>
            </a:r>
            <a:r>
              <a:rPr lang="en-US" noProof="0" dirty="0"/>
              <a:t> </a:t>
            </a:r>
            <a:r>
              <a:rPr lang="en-US" noProof="0" dirty="0" err="1"/>
              <a:t>distribuovaného</a:t>
            </a:r>
            <a:r>
              <a:rPr lang="en-US" noProof="0" dirty="0"/>
              <a:t> </a:t>
            </a:r>
            <a:r>
              <a:rPr lang="en-US" noProof="0" dirty="0" err="1"/>
              <a:t>konsensu</a:t>
            </a:r>
            <a:endParaRPr lang="en-US" noProof="0" dirty="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DC72A18D-461F-6F77-892D-FEE36EE86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Byzantský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r>
              <a:rPr lang="en-US" noProof="0" dirty="0"/>
              <a:t> </a:t>
            </a:r>
            <a:r>
              <a:rPr lang="en-US" i="1" noProof="0" dirty="0"/>
              <a:t>(Byzantine agreement)</a:t>
            </a:r>
          </a:p>
          <a:p>
            <a:pPr lvl="1" eaLnBrk="1" hangingPunct="1"/>
            <a:r>
              <a:rPr lang="en-US" noProof="0" dirty="0" err="1"/>
              <a:t>inicátor</a:t>
            </a:r>
            <a:r>
              <a:rPr lang="en-US" noProof="0" dirty="0"/>
              <a:t> </a:t>
            </a:r>
            <a:r>
              <a:rPr lang="en-US" noProof="0" dirty="0" err="1"/>
              <a:t>zvolí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r>
              <a:rPr lang="en-US" noProof="0" dirty="0"/>
              <a:t>, </a:t>
            </a:r>
            <a:r>
              <a:rPr lang="en-US" noProof="0" dirty="0" err="1"/>
              <a:t>rozešle</a:t>
            </a:r>
            <a:r>
              <a:rPr lang="en-US" noProof="0" dirty="0"/>
              <a:t> ji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uzlům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loajální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se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shodnout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stejné</a:t>
            </a:r>
            <a:r>
              <a:rPr lang="en-US" noProof="0" dirty="0"/>
              <a:t> </a:t>
            </a:r>
            <a:r>
              <a:rPr lang="en-US" noProof="0" dirty="0" err="1"/>
              <a:t>hodnotě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pokud</a:t>
            </a:r>
            <a:r>
              <a:rPr lang="en-US" noProof="0" dirty="0"/>
              <a:t> je </a:t>
            </a:r>
            <a:r>
              <a:rPr lang="en-US" noProof="0" dirty="0" err="1"/>
              <a:t>iniciátor</a:t>
            </a:r>
            <a:r>
              <a:rPr lang="en-US" noProof="0" dirty="0"/>
              <a:t> </a:t>
            </a:r>
            <a:r>
              <a:rPr lang="en-US" noProof="0" dirty="0" err="1"/>
              <a:t>loajální</a:t>
            </a:r>
            <a:r>
              <a:rPr lang="en-US" noProof="0" dirty="0"/>
              <a:t>, </a:t>
            </a:r>
            <a:r>
              <a:rPr lang="en-US" noProof="0" dirty="0" err="1"/>
              <a:t>hodnota</a:t>
            </a:r>
            <a:r>
              <a:rPr lang="en-US" noProof="0" dirty="0"/>
              <a:t> se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shodovat</a:t>
            </a:r>
            <a:r>
              <a:rPr lang="en-US" noProof="0" dirty="0"/>
              <a:t> s </a:t>
            </a:r>
            <a:r>
              <a:rPr lang="en-US" noProof="0" dirty="0" err="1"/>
              <a:t>iniciální</a:t>
            </a:r>
            <a:endParaRPr lang="en-US" noProof="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sz="800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Konsensus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iniciální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loajální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se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shodnout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společné</a:t>
            </a:r>
            <a:r>
              <a:rPr lang="en-US" noProof="0" dirty="0"/>
              <a:t> </a:t>
            </a:r>
            <a:r>
              <a:rPr lang="en-US" noProof="0" dirty="0" err="1"/>
              <a:t>hodnotě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pokud</a:t>
            </a:r>
            <a:r>
              <a:rPr lang="en-US" noProof="0" dirty="0"/>
              <a:t> je </a:t>
            </a:r>
            <a:r>
              <a:rPr lang="en-US" noProof="0" dirty="0" err="1"/>
              <a:t>iniciální</a:t>
            </a:r>
            <a:r>
              <a:rPr lang="en-US" noProof="0" dirty="0"/>
              <a:t> </a:t>
            </a:r>
            <a:r>
              <a:rPr lang="en-US" noProof="0" dirty="0" err="1"/>
              <a:t>hodnota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loajálních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stejná</a:t>
            </a:r>
            <a:r>
              <a:rPr lang="en-US" noProof="0" dirty="0"/>
              <a:t>, </a:t>
            </a:r>
            <a:r>
              <a:rPr lang="en-US" noProof="0" dirty="0" err="1"/>
              <a:t>musí</a:t>
            </a:r>
            <a:r>
              <a:rPr lang="en-US" noProof="0" dirty="0"/>
              <a:t> se </a:t>
            </a:r>
            <a:r>
              <a:rPr lang="en-US" noProof="0" dirty="0" err="1"/>
              <a:t>shodnout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této</a:t>
            </a:r>
            <a:r>
              <a:rPr lang="en-US" noProof="0" dirty="0"/>
              <a:t> </a:t>
            </a:r>
            <a:r>
              <a:rPr lang="en-US" noProof="0" dirty="0" err="1"/>
              <a:t>hodnotě</a:t>
            </a:r>
            <a:endParaRPr lang="en-US" noProof="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Interaktivní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iniciální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loajální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se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shodnout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společném</a:t>
            </a:r>
            <a:r>
              <a:rPr lang="en-US" noProof="0" dirty="0"/>
              <a:t> </a:t>
            </a:r>
            <a:r>
              <a:rPr lang="en-US" noProof="0" dirty="0" err="1"/>
              <a:t>vektoru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hodnota</a:t>
            </a:r>
            <a:r>
              <a:rPr lang="en-US" noProof="0" dirty="0"/>
              <a:t> </a:t>
            </a:r>
            <a:r>
              <a:rPr lang="en-US" noProof="0" dirty="0" err="1"/>
              <a:t>položek</a:t>
            </a:r>
            <a:r>
              <a:rPr lang="en-US" noProof="0" dirty="0"/>
              <a:t> </a:t>
            </a:r>
            <a:r>
              <a:rPr lang="en-US" noProof="0" dirty="0" err="1"/>
              <a:t>vektoru</a:t>
            </a:r>
            <a:r>
              <a:rPr lang="en-US" noProof="0" dirty="0"/>
              <a:t> </a:t>
            </a:r>
            <a:r>
              <a:rPr lang="en-US" noProof="0" dirty="0" err="1"/>
              <a:t>odpovídajících</a:t>
            </a:r>
            <a:r>
              <a:rPr lang="en-US" noProof="0" dirty="0"/>
              <a:t> </a:t>
            </a:r>
            <a:r>
              <a:rPr lang="en-US" noProof="0" dirty="0" err="1"/>
              <a:t>loajálním</a:t>
            </a:r>
            <a:r>
              <a:rPr lang="en-US" noProof="0" dirty="0"/>
              <a:t> </a:t>
            </a:r>
            <a:r>
              <a:rPr lang="en-US" noProof="0" dirty="0" err="1"/>
              <a:t>uzlům</a:t>
            </a:r>
            <a:r>
              <a:rPr lang="en-US" noProof="0" dirty="0"/>
              <a:t> se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shodovat</a:t>
            </a:r>
            <a:r>
              <a:rPr lang="en-US" noProof="0" dirty="0"/>
              <a:t> s </a:t>
            </a:r>
            <a:r>
              <a:rPr lang="en-US" noProof="0" dirty="0" err="1"/>
              <a:t>jejich</a:t>
            </a:r>
            <a:r>
              <a:rPr lang="en-US" noProof="0" dirty="0"/>
              <a:t> </a:t>
            </a:r>
            <a:r>
              <a:rPr lang="en-US" noProof="0" dirty="0" err="1"/>
              <a:t>iniciální</a:t>
            </a:r>
            <a:r>
              <a:rPr lang="en-US" noProof="0" dirty="0"/>
              <a:t> </a:t>
            </a:r>
            <a:r>
              <a:rPr lang="en-US" noProof="0" dirty="0" err="1"/>
              <a:t>hodnotou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/>
            <a:r>
              <a:rPr lang="en-US" noProof="0" dirty="0"/>
              <a:t>BK  </a:t>
            </a:r>
            <a:r>
              <a:rPr lang="en-US" noProof="0" dirty="0">
                <a:sym typeface="Symbol" panose="05050102010706020507" pitchFamily="18" charset="2"/>
              </a:rPr>
              <a:t>  K    IK</a:t>
            </a:r>
          </a:p>
        </p:txBody>
      </p:sp>
      <p:sp>
        <p:nvSpPr>
          <p:cNvPr id="263172" name="AutoShape 4">
            <a:extLst>
              <a:ext uri="{FF2B5EF4-FFF2-40B4-BE49-F238E27FC236}">
                <a16:creationId xmlns:a16="http://schemas.microsoft.com/office/drawing/2014/main" id="{BBEE34D9-CEDB-AB7D-422D-541D8F24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9810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1 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49" name="AutoShape 5">
            <a:extLst>
              <a:ext uri="{FF2B5EF4-FFF2-40B4-BE49-F238E27FC236}">
                <a16:creationId xmlns:a16="http://schemas.microsoft.com/office/drawing/2014/main" id="{AC052976-C83B-5DE2-9935-28382817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863600" cy="360363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 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50" name="AutoShape 6">
            <a:extLst>
              <a:ext uri="{FF2B5EF4-FFF2-40B4-BE49-F238E27FC236}">
                <a16:creationId xmlns:a16="http://schemas.microsoft.com/office/drawing/2014/main" id="{F12832E5-4FE9-D1EB-F328-8551BB6A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005263"/>
            <a:ext cx="863600" cy="360362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 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  <p:bldP spid="26215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i="1" noProof="0" dirty="0">
                <a:solidFill>
                  <a:srgbClr val="9900CC"/>
                </a:solidFill>
              </a:rPr>
              <a:t>Castro, </a:t>
            </a:r>
            <a:r>
              <a:rPr lang="en-US" i="1" noProof="0" dirty="0" err="1">
                <a:solidFill>
                  <a:srgbClr val="9900CC"/>
                </a:solidFill>
              </a:rPr>
              <a:t>Liskov</a:t>
            </a:r>
            <a:r>
              <a:rPr lang="en-US" i="1" noProof="0" dirty="0">
                <a:solidFill>
                  <a:srgbClr val="9900CC"/>
                </a:solidFill>
              </a:rPr>
              <a:t>  (1999)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sz="4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state machine replication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can work even in presence of malicious nodes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cryptography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n </a:t>
            </a:r>
            <a:r>
              <a:rPr lang="en-US" noProof="0" dirty="0">
                <a:cs typeface="Tahoma" panose="020B0604030504040204" pitchFamily="34" charset="0"/>
              </a:rPr>
              <a:t>≥ 3f+1</a:t>
            </a:r>
            <a:endParaRPr lang="en-US" noProof="0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" y="2996952"/>
            <a:ext cx="7993014" cy="3578039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B9A407C-0CB5-2D41-AF7C-3493744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005064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BB5F1E0-541F-1788-F246-65B5BA3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785971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0D3F7FF-6C33-F139-598A-B8F4985B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495180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D9921B3-8797-DC08-4D01-A8C5D863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011" y="2312293"/>
            <a:ext cx="652190" cy="576709"/>
          </a:xfrm>
          <a:prstGeom prst="wedgeRoundRectCallout">
            <a:avLst>
              <a:gd name="adj1" fmla="val 1638"/>
              <a:gd name="adj2" fmla="val 2294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local op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1CE43DBC-73A1-BB05-A792-62BD32C7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867" y="2312293"/>
            <a:ext cx="909272" cy="576709"/>
          </a:xfrm>
          <a:prstGeom prst="wedgeRoundRectCallout">
            <a:avLst>
              <a:gd name="adj1" fmla="val 5062"/>
              <a:gd name="adj2" fmla="val 3451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request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recieved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A6948D9-B8CF-14DA-E1F7-0F3BAA0E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312293"/>
            <a:ext cx="909272" cy="576710"/>
          </a:xfrm>
          <a:prstGeom prst="wedgeRoundRectCallout">
            <a:avLst>
              <a:gd name="adj1" fmla="val 5062"/>
              <a:gd name="adj2" fmla="val 24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ready to commit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CC00CC"/>
                </a:solidFill>
              </a:rPr>
              <a:t>request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primary node </a:t>
            </a:r>
            <a:r>
              <a:rPr lang="en-US" noProof="0" dirty="0">
                <a:solidFill>
                  <a:srgbClr val="00B050"/>
                </a:solidFill>
              </a:rPr>
              <a:t>(view </a:t>
            </a:r>
            <a:r>
              <a:rPr lang="en-US" noProof="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≋</a:t>
            </a:r>
            <a:r>
              <a:rPr lang="en-US" noProof="0" dirty="0">
                <a:solidFill>
                  <a:srgbClr val="00B050"/>
                </a:solidFill>
              </a:rPr>
              <a:t> round-robin)</a:t>
            </a:r>
            <a:r>
              <a:rPr lang="en-US" noProof="0" dirty="0"/>
              <a:t> forwards the message to all replicas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0000FF"/>
                </a:solidFill>
              </a:rPr>
              <a:t> [PRE_PREPARE, view, n, hash, m]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CC00CC"/>
                </a:solidFill>
              </a:rPr>
              <a:t>pre-prepare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each node verifies: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? hash == hash(m)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view number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[</a:t>
            </a:r>
            <a:r>
              <a:rPr lang="en-US" noProof="0" dirty="0" err="1"/>
              <a:t>view,n</a:t>
            </a:r>
            <a:r>
              <a:rPr lang="en-US" noProof="0" dirty="0"/>
              <a:t>] uniquity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min ≤ n ≤ max 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(limited time ↬)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broadcast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0000FF"/>
                </a:solidFill>
              </a:rPr>
              <a:t> [PREPARE, view, n, hash, </a:t>
            </a:r>
            <a:r>
              <a:rPr lang="en-US" noProof="0" dirty="0" err="1">
                <a:solidFill>
                  <a:srgbClr val="0000FF"/>
                </a:solidFill>
              </a:rPr>
              <a:t>replica_id</a:t>
            </a:r>
            <a:r>
              <a:rPr lang="en-US" noProof="0" dirty="0">
                <a:solidFill>
                  <a:srgbClr val="0000FF"/>
                </a:solidFill>
              </a:rPr>
              <a:t>]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CC00CC"/>
                </a:solidFill>
              </a:rPr>
              <a:t> 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after receiving 2f+1 prepare messages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(incl. self)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verify view, n, hash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0000FF"/>
                </a:solidFill>
              </a:rPr>
              <a:t> [COMMIT view, n, hash, </a:t>
            </a:r>
            <a:r>
              <a:rPr lang="en-US" noProof="0" dirty="0" err="1">
                <a:solidFill>
                  <a:srgbClr val="0000FF"/>
                </a:solidFill>
              </a:rPr>
              <a:t>replica_id</a:t>
            </a:r>
            <a:r>
              <a:rPr lang="en-US" noProof="0" dirty="0">
                <a:solidFill>
                  <a:srgbClr val="0000FF"/>
                </a:solidFill>
              </a:rPr>
              <a:t>]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sz="2000" noProof="0" dirty="0"/>
              <a:t> </a:t>
            </a:r>
            <a:r>
              <a:rPr lang="en-US" noProof="0" dirty="0">
                <a:solidFill>
                  <a:srgbClr val="CC00CC"/>
                </a:solidFill>
              </a:rPr>
              <a:t>commit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after receiving 2f+1 commit messages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verify view, n, hash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the request is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irreversibly</a:t>
            </a:r>
            <a:r>
              <a:rPr lang="en-US" noProof="0" dirty="0"/>
              <a:t> locally processed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0000FF"/>
                </a:solidFill>
              </a:rPr>
              <a:t> [REPLY]</a:t>
            </a:r>
            <a:r>
              <a:rPr lang="en-US" noProof="0" dirty="0"/>
              <a:t> to the client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noProof="0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2" y="1700808"/>
            <a:ext cx="463570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6BD9-8E99-4CF2-D6F6-9568A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Byzantine 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7952-0995-2D53-ADFB-5CEBF92A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3331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checkpoint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some trigger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(e.g., n mod 100 = 0)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checkpoint message all-to-all, wait for 2f+1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/>
              <a:t>garbage collection, view change, log, ...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view change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no consensus in a limited time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request rejected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non-faulty node, 2f+1 view-change messages, checkpoint synchronization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cryptographic techniques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private / public keypairs, hash, message signatures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b="1" noProof="0" dirty="0">
              <a:solidFill>
                <a:srgbClr val="00B05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resistant to byzantine faults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asynchronous system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BFT performance improvement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(exp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poly)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noProof="0" dirty="0">
              <a:solidFill>
                <a:srgbClr val="FF000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scalability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local cluster, replicated state machine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/>
              <a:t> world-wide ledger - number of nodes, network latency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Sybil attack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many malicious identities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AC5D710F-027A-EBE7-DA34-3F35E11D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196752"/>
            <a:ext cx="2736304" cy="864096"/>
          </a:xfrm>
          <a:prstGeom prst="wedgeRoundRectCallout">
            <a:avLst>
              <a:gd name="adj1" fmla="val -66465"/>
              <a:gd name="adj2" fmla="val 4755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primary node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unavailable / faulty / malicious,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network partitioning, ...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E7ADBB7E-685C-653D-593B-ADCEA1DD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4491119"/>
            <a:ext cx="2736304" cy="612068"/>
          </a:xfrm>
          <a:prstGeom prst="wedgeRoundRectCallout">
            <a:avLst>
              <a:gd name="adj1" fmla="val -66465"/>
              <a:gd name="adj2" fmla="val -334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theoretical foundation of cryptocurrency technologies</a:t>
            </a:r>
            <a:endParaRPr lang="en-US" sz="1400" baseline="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8" descr="http://www.paxos.tk/images/paxosmap.jpg">
            <a:extLst>
              <a:ext uri="{FF2B5EF4-FFF2-40B4-BE49-F238E27FC236}">
                <a16:creationId xmlns:a16="http://schemas.microsoft.com/office/drawing/2014/main" id="{0F1AB231-E691-B7B6-A218-7C83408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985"/>
            <a:ext cx="3332162" cy="34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Title 1">
            <a:extLst>
              <a:ext uri="{FF2B5EF4-FFF2-40B4-BE49-F238E27FC236}">
                <a16:creationId xmlns:a16="http://schemas.microsoft.com/office/drawing/2014/main" id="{9D5CF331-B6D8-EF8E-449D-02B53BE8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Fault-tolerance a </a:t>
            </a:r>
            <a:r>
              <a:rPr lang="en-US" noProof="0" dirty="0" err="1"/>
              <a:t>nebyzantský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endParaRPr lang="en-US" noProof="0" dirty="0"/>
          </a:p>
        </p:txBody>
      </p:sp>
      <p:sp>
        <p:nvSpPr>
          <p:cNvPr id="262148" name="Content Placeholder 2">
            <a:extLst>
              <a:ext uri="{FF2B5EF4-FFF2-40B4-BE49-F238E27FC236}">
                <a16:creationId xmlns:a16="http://schemas.microsoft.com/office/drawing/2014/main" id="{2E9F49EC-6000-FC23-0274-5336D68F0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1375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Fault-tolerance </a:t>
            </a:r>
            <a:r>
              <a:rPr lang="en-US" noProof="0" dirty="0" err="1"/>
              <a:t>služeb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reálné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: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/>
              <a:t> </a:t>
            </a:r>
            <a:r>
              <a:rPr lang="en-US" noProof="0" dirty="0" err="1"/>
              <a:t>nespolehlivá</a:t>
            </a:r>
            <a:r>
              <a:rPr lang="en-US" noProof="0" dirty="0"/>
              <a:t> </a:t>
            </a:r>
            <a:r>
              <a:rPr lang="en-US" noProof="0" dirty="0" err="1"/>
              <a:t>síť</a:t>
            </a:r>
            <a:r>
              <a:rPr lang="en-US" noProof="0" dirty="0"/>
              <a:t>, </a:t>
            </a:r>
            <a:r>
              <a:rPr lang="en-US" noProof="0" dirty="0" err="1"/>
              <a:t>neomezená</a:t>
            </a:r>
            <a:r>
              <a:rPr lang="en-US" noProof="0" dirty="0"/>
              <a:t> </a:t>
            </a:r>
            <a:r>
              <a:rPr lang="en-US" noProof="0" dirty="0" err="1"/>
              <a:t>doba</a:t>
            </a:r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, </a:t>
            </a:r>
            <a:r>
              <a:rPr lang="en-US" noProof="0" dirty="0" err="1"/>
              <a:t>ztráta</a:t>
            </a:r>
            <a:r>
              <a:rPr lang="en-US" noProof="0" dirty="0"/>
              <a:t>, </a:t>
            </a:r>
            <a:r>
              <a:rPr lang="en-US" noProof="0" dirty="0" err="1"/>
              <a:t>duplikace</a:t>
            </a:r>
            <a:r>
              <a:rPr lang="en-US" noProof="0" dirty="0"/>
              <a:t>, </a:t>
            </a:r>
            <a:r>
              <a:rPr lang="en-US" noProof="0" dirty="0" err="1"/>
              <a:t>pořadí</a:t>
            </a:r>
            <a:endParaRPr lang="en-US" noProof="0" dirty="0"/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nespolehlivé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, </a:t>
            </a:r>
            <a:r>
              <a:rPr lang="en-US" noProof="0" dirty="0" err="1"/>
              <a:t>neomezená</a:t>
            </a:r>
            <a:r>
              <a:rPr lang="en-US" noProof="0" dirty="0"/>
              <a:t> </a:t>
            </a:r>
            <a:r>
              <a:rPr lang="en-US" noProof="0" dirty="0" err="1"/>
              <a:t>doba</a:t>
            </a:r>
            <a:r>
              <a:rPr lang="en-US" noProof="0" dirty="0"/>
              <a:t> </a:t>
            </a:r>
            <a:r>
              <a:rPr lang="en-US" noProof="0" dirty="0" err="1"/>
              <a:t>zpracování</a:t>
            </a:r>
            <a:r>
              <a:rPr lang="en-US" noProof="0" dirty="0"/>
              <a:t>, </a:t>
            </a:r>
            <a:r>
              <a:rPr lang="en-US" noProof="0" dirty="0" err="1"/>
              <a:t>výpadky</a:t>
            </a:r>
            <a:endParaRPr lang="en-US" noProof="0" dirty="0"/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nejsou</a:t>
            </a:r>
            <a:r>
              <a:rPr lang="en-US" noProof="0" dirty="0"/>
              <a:t> </a:t>
            </a:r>
            <a:r>
              <a:rPr lang="en-US" noProof="0" dirty="0" err="1"/>
              <a:t>zákeřné</a:t>
            </a:r>
            <a:r>
              <a:rPr lang="en-US" noProof="0" dirty="0"/>
              <a:t> </a:t>
            </a:r>
            <a:r>
              <a:rPr lang="en-US" i="1" noProof="0" dirty="0"/>
              <a:t>(Byzantine failures)</a:t>
            </a:r>
            <a:r>
              <a:rPr lang="en-US" noProof="0" dirty="0"/>
              <a:t>, </a:t>
            </a:r>
            <a:r>
              <a:rPr lang="en-US" noProof="0" dirty="0" err="1"/>
              <a:t>dodržují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000" b="1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/>
              <a:t>Paxos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rodina</a:t>
            </a:r>
            <a:r>
              <a:rPr lang="en-US" noProof="0" dirty="0"/>
              <a:t> </a:t>
            </a:r>
            <a:r>
              <a:rPr lang="en-US" noProof="0" dirty="0" err="1"/>
              <a:t>protokolů</a:t>
            </a:r>
            <a:r>
              <a:rPr lang="en-US" noProof="0" dirty="0"/>
              <a:t> pro </a:t>
            </a:r>
            <a:r>
              <a:rPr lang="en-US" noProof="0" dirty="0" err="1"/>
              <a:t>asynchronní</a:t>
            </a:r>
            <a:r>
              <a:rPr lang="en-US" noProof="0" dirty="0"/>
              <a:t> fault-</a:t>
            </a:r>
            <a:r>
              <a:rPr lang="en-US" noProof="0" dirty="0" err="1"/>
              <a:t>tolerantní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i="1" noProof="0" dirty="0"/>
              <a:t>failure is not an error</a:t>
            </a:r>
            <a:endParaRPr lang="en-US" sz="800" i="1" noProof="0" dirty="0"/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b="1" noProof="0" dirty="0"/>
              <a:t>F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tolerován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celkem</a:t>
            </a:r>
            <a:r>
              <a:rPr lang="en-US" noProof="0" dirty="0"/>
              <a:t> </a:t>
            </a:r>
            <a:r>
              <a:rPr lang="en-US" b="1" noProof="0" dirty="0"/>
              <a:t>2F+1</a:t>
            </a:r>
            <a:r>
              <a:rPr lang="en-US" noProof="0" dirty="0"/>
              <a:t> </a:t>
            </a:r>
            <a:r>
              <a:rPr lang="en-US" noProof="0" dirty="0" err="1"/>
              <a:t>uzlech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formálně</a:t>
            </a:r>
            <a:r>
              <a:rPr lang="en-US" noProof="0" dirty="0"/>
              <a:t> </a:t>
            </a:r>
            <a:r>
              <a:rPr lang="en-US" noProof="0" dirty="0" err="1"/>
              <a:t>dokázaná</a:t>
            </a:r>
            <a:r>
              <a:rPr lang="en-US" noProof="0" dirty="0"/>
              <a:t> </a:t>
            </a:r>
            <a:r>
              <a:rPr lang="en-US" noProof="0" dirty="0" err="1"/>
              <a:t>korektnost</a:t>
            </a:r>
            <a:endParaRPr lang="en-US" noProof="0" dirty="0"/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základ</a:t>
            </a:r>
            <a:r>
              <a:rPr lang="en-US" noProof="0" dirty="0"/>
              <a:t> </a:t>
            </a:r>
            <a:r>
              <a:rPr lang="en-US" noProof="0" dirty="0" err="1"/>
              <a:t>moderních</a:t>
            </a:r>
            <a:r>
              <a:rPr lang="en-US" noProof="0" dirty="0"/>
              <a:t> </a:t>
            </a:r>
            <a:r>
              <a:rPr lang="en-US" noProof="0" dirty="0" err="1"/>
              <a:t>distr</a:t>
            </a:r>
            <a:r>
              <a:rPr lang="en-US" noProof="0" dirty="0"/>
              <a:t>/cluster/cloud </a:t>
            </a:r>
            <a:r>
              <a:rPr lang="en-US" noProof="0" dirty="0" err="1"/>
              <a:t>systémů</a:t>
            </a:r>
            <a:endParaRPr lang="en-US" noProof="0" dirty="0"/>
          </a:p>
          <a:p>
            <a:pPr marL="985838" lvl="3" indent="0">
              <a:buNone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9900CC"/>
                </a:solidFill>
              </a:rPr>
              <a:t>Leslie Lamport: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1989 </a:t>
            </a:r>
            <a:r>
              <a:rPr lang="en-US" i="1" noProof="0" dirty="0">
                <a:solidFill>
                  <a:srgbClr val="FF0000"/>
                </a:solidFill>
              </a:rPr>
              <a:t>rejected!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1998 </a:t>
            </a:r>
            <a:r>
              <a:rPr lang="en-US" noProof="0" dirty="0">
                <a:solidFill>
                  <a:srgbClr val="9900CC"/>
                </a:solidFill>
              </a:rPr>
              <a:t>The Part-Time Parliament 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2001 </a:t>
            </a:r>
            <a:r>
              <a:rPr lang="en-US" noProof="0" dirty="0">
                <a:solidFill>
                  <a:srgbClr val="9900CC"/>
                </a:solidFill>
              </a:rPr>
              <a:t>Paxos Made Simple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noProof="0" dirty="0"/>
              <a:t>... in 'plain'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E46039-B0F9-0F39-39E4-A7272098F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Přizpůsobivost</a:t>
            </a:r>
            <a:r>
              <a:rPr lang="en-US" noProof="0" dirty="0"/>
              <a:t>, </a:t>
            </a:r>
            <a:r>
              <a:rPr lang="en-US" noProof="0" dirty="0" err="1"/>
              <a:t>spolehlivost</a:t>
            </a:r>
            <a:endParaRPr lang="en-US" noProof="0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702D041-1E18-CC9A-0437-25A18B420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 err="1"/>
              <a:t>Přizpůsobivost</a:t>
            </a:r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Autonomie</a:t>
            </a:r>
            <a:endParaRPr lang="en-US" noProof="0" dirty="0"/>
          </a:p>
          <a:p>
            <a:pPr marL="355600" lvl="1" indent="1588" eaLnBrk="1" hangingPunct="1"/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je </a:t>
            </a:r>
            <a:r>
              <a:rPr lang="en-US" noProof="0" dirty="0" err="1"/>
              <a:t>schopný</a:t>
            </a:r>
            <a:r>
              <a:rPr lang="en-US" noProof="0" dirty="0"/>
              <a:t> </a:t>
            </a:r>
            <a:r>
              <a:rPr lang="en-US" i="1" noProof="0" dirty="0" err="1"/>
              <a:t>samostatné</a:t>
            </a:r>
            <a:r>
              <a:rPr lang="en-US" noProof="0" dirty="0"/>
              <a:t>  </a:t>
            </a:r>
            <a:r>
              <a:rPr lang="en-US" noProof="0" dirty="0" err="1"/>
              <a:t>funkčnosti</a:t>
            </a:r>
            <a:endParaRPr lang="en-US" noProof="0" dirty="0"/>
          </a:p>
          <a:p>
            <a:pPr marL="355600" lvl="1" indent="1588" eaLnBrk="1" hangingPunct="1"/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vykonává</a:t>
            </a:r>
            <a:r>
              <a:rPr lang="en-US" noProof="0" dirty="0"/>
              <a:t> </a:t>
            </a:r>
            <a:r>
              <a:rPr lang="en-US" noProof="0" dirty="0" err="1"/>
              <a:t>rozhodnutí</a:t>
            </a:r>
            <a:r>
              <a:rPr lang="en-US" noProof="0" dirty="0"/>
              <a:t> </a:t>
            </a:r>
            <a:r>
              <a:rPr lang="en-US" i="1" noProof="0" dirty="0" err="1"/>
              <a:t>nezávisle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ostatních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Otevřenost</a:t>
            </a:r>
            <a:endParaRPr lang="en-US" noProof="0" dirty="0"/>
          </a:p>
          <a:p>
            <a:pPr marL="355600" lvl="1" indent="1588" eaLnBrk="1" hangingPunct="1"/>
            <a:r>
              <a:rPr lang="en-US" noProof="0" dirty="0"/>
              <a:t> </a:t>
            </a:r>
            <a:r>
              <a:rPr lang="en-US" noProof="0" dirty="0" err="1"/>
              <a:t>propojení</a:t>
            </a:r>
            <a:r>
              <a:rPr lang="en-US" noProof="0" dirty="0"/>
              <a:t>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komponent</a:t>
            </a:r>
            <a:r>
              <a:rPr lang="en-US" noProof="0" dirty="0"/>
              <a:t> s </a:t>
            </a:r>
            <a:r>
              <a:rPr lang="en-US" noProof="0" dirty="0" err="1"/>
              <a:t>kompatibilním</a:t>
            </a:r>
            <a:r>
              <a:rPr lang="en-US" noProof="0" dirty="0"/>
              <a:t> </a:t>
            </a:r>
            <a:r>
              <a:rPr lang="en-US" noProof="0" dirty="0" err="1"/>
              <a:t>rozhraní</a:t>
            </a:r>
            <a:endParaRPr lang="en-US" noProof="0" dirty="0"/>
          </a:p>
          <a:p>
            <a:pPr marL="625475" lvl="2" indent="1588" eaLnBrk="1" hangingPunct="1"/>
            <a:r>
              <a:rPr lang="en-US" noProof="0" dirty="0"/>
              <a:t> </a:t>
            </a:r>
            <a:r>
              <a:rPr lang="en-US" noProof="0" dirty="0" err="1"/>
              <a:t>oddělení</a:t>
            </a:r>
            <a:r>
              <a:rPr lang="en-US" noProof="0" dirty="0"/>
              <a:t> interface ×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b="1" noProof="0" dirty="0" err="1"/>
              <a:t>Spolehlivost</a:t>
            </a:r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Teorie</a:t>
            </a:r>
            <a:r>
              <a:rPr lang="en-US" noProof="0" dirty="0"/>
              <a:t>: </a:t>
            </a:r>
            <a:r>
              <a:rPr lang="en-US" noProof="0" dirty="0" err="1"/>
              <a:t>nespolehlivost</a:t>
            </a:r>
            <a:r>
              <a:rPr lang="en-US" noProof="0" dirty="0"/>
              <a:t> </a:t>
            </a:r>
            <a:r>
              <a:rPr lang="en-US" noProof="0" dirty="0" err="1"/>
              <a:t>jednoho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1%</a:t>
            </a:r>
          </a:p>
          <a:p>
            <a:pPr marL="0" indent="0" eaLnBrk="1" hangingPunct="1"/>
            <a:r>
              <a:rPr lang="en-US" noProof="0" dirty="0"/>
              <a:t>	</a:t>
            </a:r>
            <a:r>
              <a:rPr lang="en-US" noProof="0" dirty="0">
                <a:sym typeface="Symbol" panose="05050102010706020507" pitchFamily="18" charset="2"/>
              </a:rPr>
              <a:t> </a:t>
            </a:r>
            <a:r>
              <a:rPr lang="en-US" noProof="0" dirty="0" err="1"/>
              <a:t>nespolehlivost</a:t>
            </a:r>
            <a:r>
              <a:rPr lang="en-US" noProof="0" dirty="0"/>
              <a:t> </a:t>
            </a:r>
            <a:r>
              <a:rPr lang="en-US" noProof="0" dirty="0" err="1"/>
              <a:t>čtyř</a:t>
            </a:r>
            <a:r>
              <a:rPr lang="en-US" noProof="0" dirty="0"/>
              <a:t> </a:t>
            </a:r>
            <a:r>
              <a:rPr lang="en-US" noProof="0" dirty="0" err="1"/>
              <a:t>serverů</a:t>
            </a:r>
            <a:r>
              <a:rPr lang="en-US" noProof="0" dirty="0"/>
              <a:t> 0.01</a:t>
            </a:r>
            <a:r>
              <a:rPr lang="en-US" baseline="30000" noProof="0" dirty="0"/>
              <a:t>4</a:t>
            </a:r>
            <a:r>
              <a:rPr lang="en-US" noProof="0" dirty="0"/>
              <a:t> = 0.00000001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Leslie Lamport: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 je ... 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en-US" i="1" noProof="0" dirty="0">
                <a:solidFill>
                  <a:srgbClr val="C00000"/>
                </a:solidFill>
              </a:rPr>
              <a:t>"</a:t>
            </a:r>
            <a:r>
              <a:rPr lang="en-US" i="1" noProof="0" dirty="0" err="1">
                <a:solidFill>
                  <a:srgbClr val="C00000"/>
                </a:solidFill>
              </a:rPr>
              <a:t>systém</a:t>
            </a:r>
            <a:r>
              <a:rPr lang="en-US" i="1" noProof="0" dirty="0">
                <a:solidFill>
                  <a:srgbClr val="C00000"/>
                </a:solidFill>
              </a:rPr>
              <a:t>, </a:t>
            </a:r>
            <a:r>
              <a:rPr lang="en-US" i="1" noProof="0" dirty="0" err="1">
                <a:solidFill>
                  <a:srgbClr val="C00000"/>
                </a:solidFill>
              </a:rPr>
              <a:t>který</a:t>
            </a:r>
            <a:r>
              <a:rPr lang="en-US" i="1" noProof="0" dirty="0">
                <a:solidFill>
                  <a:srgbClr val="C00000"/>
                </a:solidFill>
              </a:rPr>
              <a:t> pro </a:t>
            </a:r>
            <a:r>
              <a:rPr lang="en-US" i="1" noProof="0" dirty="0" err="1">
                <a:solidFill>
                  <a:srgbClr val="C00000"/>
                </a:solidFill>
              </a:rPr>
              <a:t>mě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odmítá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cokoliv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vykonat</a:t>
            </a:r>
            <a:r>
              <a:rPr lang="en-US" i="1" noProof="0" dirty="0">
                <a:solidFill>
                  <a:srgbClr val="C00000"/>
                </a:solidFill>
              </a:rPr>
              <a:t>,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en-US" i="1" noProof="0" dirty="0" err="1">
                <a:solidFill>
                  <a:srgbClr val="C00000"/>
                </a:solidFill>
              </a:rPr>
              <a:t>protože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počítač</a:t>
            </a:r>
            <a:r>
              <a:rPr lang="en-US" i="1" noProof="0" dirty="0">
                <a:solidFill>
                  <a:srgbClr val="C00000"/>
                </a:solidFill>
              </a:rPr>
              <a:t>, o </a:t>
            </a:r>
            <a:r>
              <a:rPr lang="en-US" i="1" noProof="0" dirty="0" err="1">
                <a:solidFill>
                  <a:srgbClr val="C00000"/>
                </a:solidFill>
              </a:rPr>
              <a:t>kterém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jsem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nikdy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neslyšel</a:t>
            </a:r>
            <a:r>
              <a:rPr lang="en-US" i="1" noProof="0" dirty="0">
                <a:solidFill>
                  <a:srgbClr val="C00000"/>
                </a:solidFill>
              </a:rPr>
              <a:t>, </a:t>
            </a:r>
            <a:r>
              <a:rPr lang="en-US" i="1" noProof="0" dirty="0" err="1">
                <a:solidFill>
                  <a:srgbClr val="C00000"/>
                </a:solidFill>
              </a:rPr>
              <a:t>byl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náhodně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vypnut</a:t>
            </a:r>
            <a:r>
              <a:rPr lang="en-US" i="1" noProof="0" dirty="0">
                <a:solidFill>
                  <a:srgbClr val="C00000"/>
                </a:solidFill>
              </a:rPr>
              <a:t>"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High availability / fault </a:t>
            </a:r>
            <a:r>
              <a:rPr lang="en-US" noProof="0" dirty="0" err="1"/>
              <a:t>tolernat</a:t>
            </a:r>
            <a:r>
              <a:rPr lang="en-US" noProof="0" dirty="0"/>
              <a:t> systems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i="1" noProof="0" dirty="0">
                <a:sym typeface="Wingdings" panose="05000000000000000000" pitchFamily="2" charset="2"/>
              </a:rPr>
              <a:t>Fault Is Not An Exception</a:t>
            </a:r>
            <a:endParaRPr lang="en-US" i="1" noProof="0" dirty="0"/>
          </a:p>
        </p:txBody>
      </p:sp>
      <p:pic>
        <p:nvPicPr>
          <p:cNvPr id="35844" name="Picture 5" descr="U:\shomes\zavoral\slajdy\PDS\laughing.jpg">
            <a:extLst>
              <a:ext uri="{FF2B5EF4-FFF2-40B4-BE49-F238E27FC236}">
                <a16:creationId xmlns:a16="http://schemas.microsoft.com/office/drawing/2014/main" id="{9B09492E-EA2E-F0F0-ACCB-109AE13F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33056"/>
            <a:ext cx="1031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>
            <a:extLst>
              <a:ext uri="{FF2B5EF4-FFF2-40B4-BE49-F238E27FC236}">
                <a16:creationId xmlns:a16="http://schemas.microsoft.com/office/drawing/2014/main" id="{EA93CFA0-05FD-143D-5399-C6F53EA0D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Πα</a:t>
            </a:r>
            <a:r>
              <a:rPr lang="en-US" noProof="0" dirty="0" err="1">
                <a:latin typeface="Arial Unicode MS" pitchFamily="34" charset="-128"/>
                <a:ea typeface="Arial Unicode MS" pitchFamily="34" charset="-128"/>
              </a:rPr>
              <a:t>ξοσ</a:t>
            </a:r>
            <a:endParaRPr lang="en-US" noProof="0" dirty="0"/>
          </a:p>
        </p:txBody>
      </p:sp>
      <p:sp>
        <p:nvSpPr>
          <p:cNvPr id="266243" name="Content Placeholder 2">
            <a:extLst>
              <a:ext uri="{FF2B5EF4-FFF2-40B4-BE49-F238E27FC236}">
                <a16:creationId xmlns:a16="http://schemas.microsoft.com/office/drawing/2014/main" id="{65BEE6F4-EC6A-F1FA-7FC9-9099B0090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Parliament passed a decree making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i="1" noProof="0" dirty="0"/>
              <a:t> </a:t>
            </a:r>
            <a:r>
              <a:rPr lang="en-US" noProof="0" dirty="0"/>
              <a:t>the ﬁrst cheese inspector. After some months, merchants complained  that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i="1" noProof="0" dirty="0"/>
              <a:t> </a:t>
            </a:r>
            <a:r>
              <a:rPr lang="en-US" noProof="0" dirty="0"/>
              <a:t>was too strict and was rejecting perfectly good cheese. Parliament then replaced him by passing the decree</a:t>
            </a:r>
          </a:p>
          <a:p>
            <a:endParaRPr lang="en-US" sz="800" noProof="0" dirty="0"/>
          </a:p>
          <a:p>
            <a:r>
              <a:rPr lang="en-US" noProof="0" dirty="0"/>
              <a:t>1375: </a:t>
            </a:r>
            <a:r>
              <a:rPr lang="en-US" i="1" noProof="0" dirty="0" err="1"/>
              <a:t>Γωυδ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noProof="0" dirty="0"/>
              <a:t> is the new cheese inspector</a:t>
            </a:r>
          </a:p>
          <a:p>
            <a:endParaRPr lang="en-US" sz="800" noProof="0" dirty="0"/>
          </a:p>
          <a:p>
            <a:r>
              <a:rPr lang="en-US" noProof="0" dirty="0"/>
              <a:t>But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noProof="0" dirty="0"/>
              <a:t> did not pay close attention to what Parliament did. There was a period of confusion in the cheese market when both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noProof="0" dirty="0"/>
              <a:t> and </a:t>
            </a:r>
            <a:r>
              <a:rPr lang="en-US" i="1" noProof="0" dirty="0"/>
              <a:t>Γωυδα</a:t>
            </a:r>
            <a:r>
              <a:rPr lang="en-US" noProof="0" dirty="0"/>
              <a:t> were inspecting cheese and making conﬂicting decisions. A president included as part of each decree the time and date when it was proposed. A decree making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noProof="0" dirty="0"/>
              <a:t> the cheese inspector might read</a:t>
            </a:r>
          </a:p>
          <a:p>
            <a:endParaRPr lang="en-US" sz="800" noProof="0" dirty="0"/>
          </a:p>
          <a:p>
            <a:r>
              <a:rPr lang="en-US" noProof="0" dirty="0"/>
              <a:t>2716: 8:30 15 Jan 72 — </a:t>
            </a:r>
            <a:r>
              <a:rPr lang="en-US" i="1" noProof="0" dirty="0"/>
              <a:t>∆</a:t>
            </a:r>
            <a:r>
              <a:rPr lang="en-US" i="1" noProof="0" dirty="0" err="1"/>
              <a:t>ίκστρ</a:t>
            </a:r>
            <a:r>
              <a:rPr lang="en-US" i="1" noProof="0" dirty="0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noProof="0" dirty="0"/>
              <a:t> is cheese inspector for 3 months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266244" name="AutoShape 4">
            <a:extLst>
              <a:ext uri="{FF2B5EF4-FFF2-40B4-BE49-F238E27FC236}">
                <a16:creationId xmlns:a16="http://schemas.microsoft.com/office/drawing/2014/main" id="{50E75FF6-2639-FF2F-C6F9-E81F4310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616575" cy="1152525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i="1" baseline="0" noProof="0" dirty="0">
                <a:latin typeface="Arial" panose="020B0604020202020204" pitchFamily="34" charset="0"/>
              </a:rPr>
              <a:t>“All three referees said that the paper was mildly interesting, though not very important, but that all the Paxos stuff had to be removed.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i="1" baseline="0" noProof="0" dirty="0">
                <a:latin typeface="Arial" panose="020B0604020202020204" pitchFamily="34" charset="0"/>
              </a:rPr>
              <a:t>I was quite annoyed at how humorless everyone working in the field seemed to be, so I did nothing with the paper.”</a:t>
            </a:r>
            <a:endParaRPr lang="en-US" sz="1400" b="0" i="1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>
            <a:extLst>
              <a:ext uri="{FF2B5EF4-FFF2-40B4-BE49-F238E27FC236}">
                <a16:creationId xmlns:a16="http://schemas.microsoft.com/office/drawing/2014/main" id="{CF064AF1-1DF2-0D05-73D1-D80EBC1DB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Konsensus</a:t>
            </a:r>
            <a:r>
              <a:rPr lang="en-US" noProof="0" dirty="0"/>
              <a:t> &amp; </a:t>
            </a:r>
            <a:r>
              <a:rPr lang="en-US" noProof="0" dirty="0" err="1"/>
              <a:t>replikovaný</a:t>
            </a:r>
            <a:r>
              <a:rPr lang="en-US" noProof="0" dirty="0"/>
              <a:t> </a:t>
            </a:r>
            <a:r>
              <a:rPr lang="en-US" noProof="0" dirty="0" err="1"/>
              <a:t>konečný</a:t>
            </a:r>
            <a:r>
              <a:rPr lang="en-US" noProof="0" dirty="0"/>
              <a:t> automat</a:t>
            </a:r>
          </a:p>
        </p:txBody>
      </p:sp>
      <p:sp>
        <p:nvSpPr>
          <p:cNvPr id="267267" name="Content Placeholder 2">
            <a:extLst>
              <a:ext uri="{FF2B5EF4-FFF2-40B4-BE49-F238E27FC236}">
                <a16:creationId xmlns:a16="http://schemas.microsoft.com/office/drawing/2014/main" id="{81841E43-E60B-53CB-DDB3-76FC0EE2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Konsensuální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r>
              <a:rPr lang="en-US" noProof="0" dirty="0"/>
              <a:t> - </a:t>
            </a:r>
            <a:r>
              <a:rPr lang="en-US" noProof="0" dirty="0" err="1"/>
              <a:t>dosažení</a:t>
            </a:r>
            <a:r>
              <a:rPr lang="en-US" noProof="0" dirty="0"/>
              <a:t> </a:t>
            </a:r>
            <a:r>
              <a:rPr lang="en-US" noProof="0" dirty="0" err="1"/>
              <a:t>shody</a:t>
            </a:r>
            <a:r>
              <a:rPr lang="en-US" noProof="0" dirty="0"/>
              <a:t> </a:t>
            </a:r>
            <a:r>
              <a:rPr lang="en-US" noProof="0" dirty="0" err="1"/>
              <a:t>většiny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 5 </a:t>
            </a:r>
            <a:r>
              <a:rPr lang="en-US" noProof="0" dirty="0" err="1"/>
              <a:t>serverů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pokračovat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když</a:t>
            </a:r>
            <a:r>
              <a:rPr lang="en-US" noProof="0" dirty="0"/>
              <a:t> 2 </a:t>
            </a:r>
            <a:r>
              <a:rPr lang="en-US" noProof="0" dirty="0" err="1"/>
              <a:t>servery</a:t>
            </a:r>
            <a:r>
              <a:rPr lang="en-US" noProof="0" dirty="0"/>
              <a:t> </a:t>
            </a:r>
            <a:r>
              <a:rPr lang="en-US" noProof="0" dirty="0" err="1"/>
              <a:t>havarují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havárií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zastavení</a:t>
            </a:r>
            <a:r>
              <a:rPr lang="en-US" noProof="0" dirty="0"/>
              <a:t> </a:t>
            </a:r>
            <a:r>
              <a:rPr lang="en-US" noProof="0" dirty="0" err="1"/>
              <a:t>algortimu</a:t>
            </a:r>
            <a:endParaRPr lang="en-US" sz="600" noProof="0" dirty="0"/>
          </a:p>
          <a:p>
            <a:pPr lvl="2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Typické</a:t>
            </a:r>
            <a:r>
              <a:rPr lang="en-US" noProof="0" dirty="0"/>
              <a:t> </a:t>
            </a:r>
            <a:r>
              <a:rPr lang="en-US" noProof="0" dirty="0" err="1"/>
              <a:t>využití</a:t>
            </a:r>
            <a:r>
              <a:rPr lang="en-US" noProof="0" dirty="0"/>
              <a:t>: </a:t>
            </a:r>
            <a:r>
              <a:rPr lang="en-US" noProof="0" dirty="0" err="1"/>
              <a:t>replikovaný</a:t>
            </a:r>
            <a:r>
              <a:rPr lang="en-US" noProof="0" dirty="0"/>
              <a:t> </a:t>
            </a:r>
            <a:r>
              <a:rPr lang="en-US" noProof="0" dirty="0" err="1"/>
              <a:t>stavový</a:t>
            </a:r>
            <a:r>
              <a:rPr lang="en-US" noProof="0" dirty="0"/>
              <a:t> automat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/>
              <a:t>replicated state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zná</a:t>
            </a:r>
            <a:r>
              <a:rPr lang="en-US" noProof="0" dirty="0"/>
              <a:t> </a:t>
            </a:r>
            <a:r>
              <a:rPr lang="en-US" b="1" noProof="0" dirty="0" err="1"/>
              <a:t>přechodové</a:t>
            </a:r>
            <a:r>
              <a:rPr lang="en-US" b="1" noProof="0" dirty="0"/>
              <a:t> </a:t>
            </a:r>
            <a:r>
              <a:rPr lang="en-US" b="1" noProof="0" dirty="0" err="1"/>
              <a:t>funkce</a:t>
            </a:r>
            <a:r>
              <a:rPr lang="en-US" noProof="0" dirty="0"/>
              <a:t>,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b="1" noProof="0" dirty="0" err="1"/>
              <a:t>stav</a:t>
            </a:r>
            <a:r>
              <a:rPr lang="en-US" noProof="0" dirty="0"/>
              <a:t> (</a:t>
            </a:r>
            <a:r>
              <a:rPr lang="en-US" noProof="0" dirty="0" err="1"/>
              <a:t>automatu</a:t>
            </a:r>
            <a:r>
              <a:rPr lang="en-US" noProof="0" dirty="0"/>
              <a:t>) a log </a:t>
            </a:r>
            <a:r>
              <a:rPr lang="en-US" b="1" noProof="0" dirty="0" err="1"/>
              <a:t>příkazů</a:t>
            </a:r>
            <a:endParaRPr lang="en-US" b="1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jeden</a:t>
            </a:r>
            <a:r>
              <a:rPr lang="en-US" noProof="0" dirty="0"/>
              <a:t> </a:t>
            </a:r>
            <a:r>
              <a:rPr lang="en-US" noProof="0" dirty="0" err="1"/>
              <a:t>krok</a:t>
            </a:r>
            <a:r>
              <a:rPr lang="en-US" noProof="0" dirty="0"/>
              <a:t>: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r>
              <a:rPr lang="en-US" noProof="0" dirty="0"/>
              <a:t> o </a:t>
            </a:r>
            <a:r>
              <a:rPr lang="en-US" noProof="0" dirty="0" err="1"/>
              <a:t>následujícím</a:t>
            </a:r>
            <a:r>
              <a:rPr lang="en-US" noProof="0" dirty="0"/>
              <a:t> </a:t>
            </a:r>
            <a:r>
              <a:rPr lang="en-US" noProof="0" dirty="0" err="1"/>
              <a:t>příkazu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provede</a:t>
            </a:r>
            <a:r>
              <a:rPr lang="en-US" noProof="0" dirty="0"/>
              <a:t> </a:t>
            </a:r>
            <a:r>
              <a:rPr lang="en-US" noProof="0" dirty="0" err="1"/>
              <a:t>stejnou</a:t>
            </a:r>
            <a:r>
              <a:rPr lang="en-US" noProof="0" dirty="0"/>
              <a:t> </a:t>
            </a:r>
            <a:r>
              <a:rPr lang="en-US" noProof="0" dirty="0" err="1"/>
              <a:t>sekvenci</a:t>
            </a:r>
            <a:r>
              <a:rPr lang="en-US" noProof="0" dirty="0"/>
              <a:t> </a:t>
            </a:r>
            <a:r>
              <a:rPr lang="en-US" noProof="0" dirty="0" err="1"/>
              <a:t>příkazů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stejná</a:t>
            </a:r>
            <a:r>
              <a:rPr lang="en-US" noProof="0" dirty="0"/>
              <a:t> </a:t>
            </a:r>
            <a:r>
              <a:rPr lang="en-US" noProof="0" dirty="0" err="1"/>
              <a:t>posloupnost</a:t>
            </a:r>
            <a:r>
              <a:rPr lang="en-US" noProof="0" dirty="0"/>
              <a:t> </a:t>
            </a:r>
            <a:r>
              <a:rPr lang="en-US" noProof="0" dirty="0" err="1"/>
              <a:t>stavů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chování</a:t>
            </a:r>
            <a:r>
              <a:rPr lang="en-US" noProof="0" dirty="0"/>
              <a:t> z </a:t>
            </a:r>
            <a:r>
              <a:rPr lang="en-US" noProof="0" dirty="0" err="1"/>
              <a:t>pohledu</a:t>
            </a:r>
            <a:r>
              <a:rPr lang="en-US" noProof="0" dirty="0"/>
              <a:t> </a:t>
            </a:r>
            <a:r>
              <a:rPr lang="en-US" noProof="0" dirty="0" err="1"/>
              <a:t>klienta</a:t>
            </a:r>
            <a:r>
              <a:rPr lang="en-US" noProof="0" dirty="0"/>
              <a:t>: </a:t>
            </a:r>
            <a:r>
              <a:rPr lang="en-US" noProof="0" dirty="0" err="1"/>
              <a:t>komunikace</a:t>
            </a:r>
            <a:r>
              <a:rPr lang="en-US" noProof="0" dirty="0"/>
              <a:t> s </a:t>
            </a:r>
            <a:r>
              <a:rPr lang="en-US" noProof="0" dirty="0" err="1"/>
              <a:t>jedním</a:t>
            </a:r>
            <a:r>
              <a:rPr lang="en-US" noProof="0" dirty="0"/>
              <a:t> </a:t>
            </a:r>
            <a:r>
              <a:rPr lang="en-US" noProof="0" dirty="0" err="1"/>
              <a:t>spolehlivým</a:t>
            </a:r>
            <a:r>
              <a:rPr lang="en-US" noProof="0" dirty="0"/>
              <a:t> </a:t>
            </a:r>
            <a:r>
              <a:rPr lang="en-US" noProof="0" dirty="0" err="1"/>
              <a:t>stavovým</a:t>
            </a:r>
            <a:r>
              <a:rPr lang="en-US" noProof="0" dirty="0"/>
              <a:t> </a:t>
            </a:r>
            <a:r>
              <a:rPr lang="en-US" noProof="0" dirty="0" err="1"/>
              <a:t>automatem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pic>
        <p:nvPicPr>
          <p:cNvPr id="267268" name="Picture 1">
            <a:extLst>
              <a:ext uri="{FF2B5EF4-FFF2-40B4-BE49-F238E27FC236}">
                <a16:creationId xmlns:a16="http://schemas.microsoft.com/office/drawing/2014/main" id="{282FFF86-A041-23EE-25E5-BF33831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64025"/>
            <a:ext cx="756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4">
            <a:extLst>
              <a:ext uri="{FF2B5EF4-FFF2-40B4-BE49-F238E27FC236}">
                <a16:creationId xmlns:a16="http://schemas.microsoft.com/office/drawing/2014/main" id="{8705A638-0642-7B48-C1B9-919913B48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958"/>
          <a:stretch>
            <a:fillRect/>
          </a:stretch>
        </p:blipFill>
        <p:spPr bwMode="auto">
          <a:xfrm>
            <a:off x="6188075" y="765175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>
            <a:extLst>
              <a:ext uri="{FF2B5EF4-FFF2-40B4-BE49-F238E27FC236}">
                <a16:creationId xmlns:a16="http://schemas.microsoft.com/office/drawing/2014/main" id="{F7CEBD73-F876-C9D9-17D0-7F771130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Part-Time Parliament</a:t>
            </a:r>
          </a:p>
        </p:txBody>
      </p:sp>
      <p:sp>
        <p:nvSpPr>
          <p:cNvPr id="269315" name="Content Placeholder 2">
            <a:extLst>
              <a:ext uri="{FF2B5EF4-FFF2-40B4-BE49-F238E27FC236}">
                <a16:creationId xmlns:a16="http://schemas.microsoft.com/office/drawing/2014/main" id="{22F5F439-8A51-6FC0-B950-21DD2706B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Part-time parliament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poslanci</a:t>
            </a:r>
            <a:r>
              <a:rPr lang="en-US" noProof="0" dirty="0"/>
              <a:t> </a:t>
            </a:r>
            <a:r>
              <a:rPr lang="en-US" i="1" noProof="0" dirty="0"/>
              <a:t>(legislators, </a:t>
            </a:r>
            <a:r>
              <a:rPr lang="en-US" i="1" noProof="0" dirty="0" err="1"/>
              <a:t>procesy</a:t>
            </a:r>
            <a:r>
              <a:rPr lang="en-US" i="1" noProof="0" dirty="0"/>
              <a:t>)</a:t>
            </a:r>
            <a:r>
              <a:rPr lang="en-US" noProof="0" dirty="0"/>
              <a:t> - </a:t>
            </a:r>
            <a:r>
              <a:rPr lang="en-US" noProof="0" dirty="0" err="1"/>
              <a:t>schvalují</a:t>
            </a:r>
            <a:r>
              <a:rPr lang="en-US" noProof="0" dirty="0"/>
              <a:t> </a:t>
            </a:r>
            <a:r>
              <a:rPr lang="en-US" noProof="0" dirty="0" err="1"/>
              <a:t>zákony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poslíčci</a:t>
            </a:r>
            <a:r>
              <a:rPr lang="en-US" noProof="0" dirty="0"/>
              <a:t> </a:t>
            </a:r>
            <a:r>
              <a:rPr lang="en-US" i="1" noProof="0" dirty="0"/>
              <a:t>(messengers, </a:t>
            </a:r>
            <a:r>
              <a:rPr lang="en-US" i="1" noProof="0" dirty="0" err="1"/>
              <a:t>zprávy</a:t>
            </a:r>
            <a:r>
              <a:rPr lang="en-US" i="1" noProof="0" dirty="0"/>
              <a:t>)</a:t>
            </a:r>
            <a:r>
              <a:rPr lang="en-US" noProof="0" dirty="0"/>
              <a:t> - </a:t>
            </a:r>
            <a:r>
              <a:rPr lang="en-US" noProof="0" dirty="0" err="1"/>
              <a:t>doručují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poslanci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poslanci</a:t>
            </a:r>
            <a:r>
              <a:rPr lang="en-US" noProof="0" dirty="0"/>
              <a:t>/</a:t>
            </a:r>
            <a:r>
              <a:rPr lang="en-US" noProof="0" dirty="0" err="1"/>
              <a:t>poslíčci</a:t>
            </a:r>
            <a:r>
              <a:rPr lang="en-US" noProof="0" dirty="0"/>
              <a:t> </a:t>
            </a:r>
            <a:r>
              <a:rPr lang="en-US" noProof="0" dirty="0" err="1"/>
              <a:t>můžou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odejít</a:t>
            </a:r>
            <a:r>
              <a:rPr lang="en-US" noProof="0" dirty="0"/>
              <a:t> </a:t>
            </a:r>
            <a:r>
              <a:rPr lang="en-US" i="1" noProof="0" dirty="0"/>
              <a:t>(</a:t>
            </a:r>
            <a:r>
              <a:rPr lang="en-US" i="1" noProof="0" dirty="0" err="1"/>
              <a:t>havárie</a:t>
            </a:r>
            <a:r>
              <a:rPr lang="en-US" i="1" noProof="0" dirty="0"/>
              <a:t>/</a:t>
            </a:r>
            <a:r>
              <a:rPr lang="en-US" i="1" noProof="0" dirty="0" err="1"/>
              <a:t>výpadek</a:t>
            </a:r>
            <a:r>
              <a:rPr lang="en-US" i="1" noProof="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Problém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poslanci</a:t>
            </a:r>
            <a:r>
              <a:rPr lang="en-US" noProof="0" dirty="0"/>
              <a:t> </a:t>
            </a:r>
            <a:r>
              <a:rPr lang="en-US" noProof="0" dirty="0" err="1"/>
              <a:t>nejsou</a:t>
            </a:r>
            <a:r>
              <a:rPr lang="en-US" noProof="0" dirty="0"/>
              <a:t> </a:t>
            </a:r>
            <a:r>
              <a:rPr lang="en-US" noProof="0" dirty="0" err="1"/>
              <a:t>ochotni</a:t>
            </a:r>
            <a:r>
              <a:rPr lang="en-US" noProof="0" dirty="0"/>
              <a:t> </a:t>
            </a:r>
            <a:r>
              <a:rPr lang="en-US" noProof="0" dirty="0" err="1"/>
              <a:t>zůstat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celé</a:t>
            </a:r>
            <a:r>
              <a:rPr lang="en-US" noProof="0" dirty="0"/>
              <a:t> </a:t>
            </a:r>
            <a:r>
              <a:rPr lang="en-US" noProof="0" dirty="0" err="1"/>
              <a:t>jednání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poslíček</a:t>
            </a:r>
            <a:r>
              <a:rPr lang="en-US" noProof="0" dirty="0"/>
              <a:t> je </a:t>
            </a:r>
            <a:r>
              <a:rPr lang="en-US" noProof="0" dirty="0" err="1"/>
              <a:t>důvěryhodný</a:t>
            </a:r>
            <a:r>
              <a:rPr lang="en-US" noProof="0" dirty="0"/>
              <a:t>, ale </a:t>
            </a:r>
            <a:r>
              <a:rPr lang="en-US" noProof="0" dirty="0" err="1"/>
              <a:t>nespolehlivý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nemění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, </a:t>
            </a:r>
            <a:r>
              <a:rPr lang="en-US" noProof="0" dirty="0" err="1"/>
              <a:t>může</a:t>
            </a:r>
            <a:r>
              <a:rPr lang="en-US" noProof="0" dirty="0"/>
              <a:t> ale </a:t>
            </a:r>
            <a:r>
              <a:rPr lang="en-US" noProof="0" dirty="0" err="1"/>
              <a:t>odejít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5 </a:t>
            </a:r>
            <a:r>
              <a:rPr lang="en-US" noProof="0" dirty="0" err="1"/>
              <a:t>minut</a:t>
            </a:r>
            <a:r>
              <a:rPr lang="en-US" noProof="0" dirty="0"/>
              <a:t>, </a:t>
            </a:r>
            <a:r>
              <a:rPr lang="en-US" noProof="0" dirty="0" err="1"/>
              <a:t>na</a:t>
            </a:r>
            <a:r>
              <a:rPr lang="en-US" noProof="0" dirty="0"/>
              <a:t> 3 </a:t>
            </a:r>
            <a:r>
              <a:rPr lang="en-US" noProof="0" dirty="0" err="1"/>
              <a:t>týdny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navždy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poslíček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noProof="0" dirty="0" err="1"/>
              <a:t>doručit</a:t>
            </a:r>
            <a:r>
              <a:rPr lang="en-US" noProof="0" dirty="0"/>
              <a:t> </a:t>
            </a:r>
            <a:r>
              <a:rPr lang="en-US" noProof="0" dirty="0" err="1"/>
              <a:t>několikrát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Způsob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poslanec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zákoník</a:t>
            </a:r>
            <a:r>
              <a:rPr lang="en-US" noProof="0" dirty="0"/>
              <a:t> a </a:t>
            </a:r>
            <a:r>
              <a:rPr lang="en-US" noProof="0" dirty="0" err="1"/>
              <a:t>nesmazatelný</a:t>
            </a:r>
            <a:r>
              <a:rPr lang="en-US" noProof="0" dirty="0"/>
              <a:t> </a:t>
            </a:r>
            <a:r>
              <a:rPr lang="en-US" noProof="0" dirty="0" err="1"/>
              <a:t>inkoust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zaznamenává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návrhy</a:t>
            </a:r>
            <a:endParaRPr lang="en-US" noProof="0" dirty="0"/>
          </a:p>
        </p:txBody>
      </p:sp>
      <p:pic>
        <p:nvPicPr>
          <p:cNvPr id="162823" name="Picture 7">
            <a:extLst>
              <a:ext uri="{FF2B5EF4-FFF2-40B4-BE49-F238E27FC236}">
                <a16:creationId xmlns:a16="http://schemas.microsoft.com/office/drawing/2014/main" id="{6137B4F0-5ACA-4B5A-0F64-8B96DA34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698" y="1124743"/>
            <a:ext cx="1814602" cy="302433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199988" rev="0"/>
            </a:camera>
            <a:lightRig rig="threePt" dir="t"/>
          </a:scene3d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>
            <a:extLst>
              <a:ext uri="{FF2B5EF4-FFF2-40B4-BE49-F238E27FC236}">
                <a16:creationId xmlns:a16="http://schemas.microsoft.com/office/drawing/2014/main" id="{19542677-D90D-2208-5C83-3E77207E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EBEB-7542-AB30-75B7-C12E63B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Role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solidFill>
                  <a:srgbClr val="0000FF"/>
                </a:solidFill>
              </a:rPr>
              <a:t>Client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zadává</a:t>
            </a:r>
            <a:r>
              <a:rPr lang="en-US" noProof="0" dirty="0"/>
              <a:t> </a:t>
            </a:r>
            <a:r>
              <a:rPr lang="en-US" noProof="0" dirty="0" err="1"/>
              <a:t>požadavek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změnu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noProof="0" dirty="0">
                <a:solidFill>
                  <a:srgbClr val="0000FF"/>
                </a:solidFill>
              </a:rPr>
              <a:t>Proposer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navrhuje</a:t>
            </a:r>
            <a:r>
              <a:rPr lang="en-US" noProof="0" dirty="0"/>
              <a:t> </a:t>
            </a:r>
            <a:r>
              <a:rPr lang="en-US" noProof="0" dirty="0" err="1"/>
              <a:t>nový</a:t>
            </a:r>
            <a:r>
              <a:rPr lang="en-US" noProof="0" dirty="0"/>
              <a:t> </a:t>
            </a:r>
            <a:r>
              <a:rPr lang="en-US" noProof="0" dirty="0" err="1"/>
              <a:t>stav</a:t>
            </a:r>
            <a:r>
              <a:rPr lang="en-US" noProof="0" dirty="0"/>
              <a:t>, </a:t>
            </a:r>
            <a:r>
              <a:rPr lang="en-US" noProof="0" dirty="0" err="1"/>
              <a:t>řeší</a:t>
            </a:r>
            <a:r>
              <a:rPr lang="en-US" noProof="0" dirty="0"/>
              <a:t> </a:t>
            </a:r>
            <a:r>
              <a:rPr lang="en-US" noProof="0" dirty="0" err="1"/>
              <a:t>konflikty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solidFill>
                  <a:srgbClr val="0000FF"/>
                </a:solidFill>
              </a:rPr>
              <a:t>Leader</a:t>
            </a:r>
            <a:r>
              <a:rPr lang="en-US" b="1" noProof="0" dirty="0">
                <a:solidFill>
                  <a:srgbClr val="0000FF"/>
                </a:solidFill>
              </a:rPr>
              <a:t>  </a:t>
            </a:r>
            <a:r>
              <a:rPr lang="en-US" noProof="0" dirty="0"/>
              <a:t>≡  Primary Proposer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noProof="0" dirty="0">
                <a:solidFill>
                  <a:srgbClr val="0000FF"/>
                </a:solidFill>
              </a:rPr>
              <a:t>Acceptor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schvaluje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zamítá</a:t>
            </a:r>
            <a:r>
              <a:rPr lang="en-US" noProof="0" dirty="0"/>
              <a:t> </a:t>
            </a:r>
            <a:r>
              <a:rPr lang="en-US" noProof="0" dirty="0" err="1"/>
              <a:t>návrhy</a:t>
            </a:r>
            <a:r>
              <a:rPr lang="en-US" noProof="0" dirty="0"/>
              <a:t>, </a:t>
            </a:r>
            <a:r>
              <a:rPr lang="en-US" noProof="0" dirty="0" err="1"/>
              <a:t>sdružení</a:t>
            </a:r>
            <a:r>
              <a:rPr lang="en-US" noProof="0" dirty="0"/>
              <a:t> v </a:t>
            </a:r>
            <a:r>
              <a:rPr lang="en-US" noProof="0" dirty="0" err="1"/>
              <a:t>Quoru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noProof="0" dirty="0">
                <a:solidFill>
                  <a:srgbClr val="0000FF"/>
                </a:solidFill>
              </a:rPr>
              <a:t>Learner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reprezentuje</a:t>
            </a:r>
            <a:r>
              <a:rPr lang="en-US" noProof="0" dirty="0"/>
              <a:t> </a:t>
            </a:r>
            <a:r>
              <a:rPr lang="en-US" noProof="0" dirty="0" err="1"/>
              <a:t>repliky</a:t>
            </a:r>
            <a:r>
              <a:rPr lang="en-US" noProof="0" dirty="0"/>
              <a:t>, </a:t>
            </a:r>
            <a:r>
              <a:rPr lang="en-US" noProof="0" dirty="0" err="1"/>
              <a:t>provádí</a:t>
            </a:r>
            <a:r>
              <a:rPr lang="en-US" noProof="0" dirty="0"/>
              <a:t> </a:t>
            </a:r>
            <a:r>
              <a:rPr lang="en-US" noProof="0" dirty="0" err="1"/>
              <a:t>změnu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základě</a:t>
            </a:r>
            <a:r>
              <a:rPr lang="en-US" noProof="0" dirty="0"/>
              <a:t> </a:t>
            </a:r>
            <a:r>
              <a:rPr lang="en-US" noProof="0" dirty="0" err="1"/>
              <a:t>akceptovaného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>
              <a:defRPr/>
            </a:pPr>
            <a:endParaRPr lang="en-US" sz="1000" noProof="0" dirty="0"/>
          </a:p>
          <a:p>
            <a:pPr>
              <a:defRPr/>
            </a:pPr>
            <a:r>
              <a:rPr lang="en-US" b="1" noProof="0" dirty="0"/>
              <a:t>Quorum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libovolná</a:t>
            </a:r>
            <a:r>
              <a:rPr lang="en-US" noProof="0" dirty="0"/>
              <a:t> </a:t>
            </a:r>
            <a:r>
              <a:rPr lang="en-US" noProof="0" dirty="0" err="1"/>
              <a:t>většinová</a:t>
            </a:r>
            <a:r>
              <a:rPr lang="en-US" noProof="0" dirty="0"/>
              <a:t> </a:t>
            </a:r>
            <a:r>
              <a:rPr lang="en-US" noProof="0" dirty="0" err="1"/>
              <a:t>podmnožina</a:t>
            </a:r>
            <a:r>
              <a:rPr lang="en-US" noProof="0" dirty="0"/>
              <a:t> </a:t>
            </a:r>
            <a:r>
              <a:rPr lang="en-US" noProof="0" dirty="0" err="1"/>
              <a:t>Acceptorů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zpráva</a:t>
            </a:r>
            <a:r>
              <a:rPr lang="en-US" noProof="0" dirty="0"/>
              <a:t> od </a:t>
            </a:r>
            <a:r>
              <a:rPr lang="en-US" noProof="0" dirty="0" err="1"/>
              <a:t>Acceptora</a:t>
            </a:r>
            <a:r>
              <a:rPr lang="en-US" noProof="0" dirty="0"/>
              <a:t> je </a:t>
            </a:r>
            <a:r>
              <a:rPr lang="en-US" noProof="0" dirty="0" err="1"/>
              <a:t>platná</a:t>
            </a:r>
            <a:r>
              <a:rPr lang="en-US" noProof="0" dirty="0"/>
              <a:t> </a:t>
            </a:r>
            <a:r>
              <a:rPr lang="en-US" noProof="0" dirty="0" err="1"/>
              <a:t>až</a:t>
            </a:r>
            <a:r>
              <a:rPr lang="en-US" noProof="0" dirty="0"/>
              <a:t> po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celého</a:t>
            </a:r>
            <a:r>
              <a:rPr lang="en-US" noProof="0" dirty="0"/>
              <a:t> Quora</a:t>
            </a:r>
          </a:p>
          <a:p>
            <a:pPr marL="0" indent="0">
              <a:defRPr/>
            </a:pPr>
            <a:endParaRPr lang="en-US" sz="1000" noProof="0" dirty="0"/>
          </a:p>
          <a:p>
            <a:pPr marL="0" indent="0">
              <a:defRPr/>
            </a:pPr>
            <a:r>
              <a:rPr lang="en-US" noProof="0" dirty="0"/>
              <a:t>role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≉ </a:t>
            </a:r>
            <a:r>
              <a:rPr lang="en-US" noProof="0" dirty="0" err="1"/>
              <a:t>uzel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typicky</a:t>
            </a:r>
            <a:r>
              <a:rPr lang="en-US" noProof="0" dirty="0"/>
              <a:t> </a:t>
            </a:r>
            <a:r>
              <a:rPr lang="en-US" noProof="0" dirty="0" err="1"/>
              <a:t>zastává</a:t>
            </a:r>
            <a:r>
              <a:rPr lang="en-US" noProof="0" dirty="0"/>
              <a:t> </a:t>
            </a:r>
            <a:r>
              <a:rPr lang="en-US" noProof="0" dirty="0" err="1"/>
              <a:t>několik</a:t>
            </a:r>
            <a:r>
              <a:rPr lang="en-US" noProof="0" dirty="0"/>
              <a:t> </a:t>
            </a:r>
            <a:r>
              <a:rPr lang="en-US" noProof="0" dirty="0" err="1"/>
              <a:t>rolí</a:t>
            </a:r>
            <a:endParaRPr lang="en-US" noProof="0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>
            <a:extLst>
              <a:ext uri="{FF2B5EF4-FFF2-40B4-BE49-F238E27FC236}">
                <a16:creationId xmlns:a16="http://schemas.microsoft.com/office/drawing/2014/main" id="{9A271648-211F-45E5-968D-A011DC553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Ballot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3EF8-A72C-FD58-6B41-B7A02229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noProof="0" dirty="0" err="1"/>
              <a:t>Uspořádání</a:t>
            </a:r>
            <a:endParaRPr lang="en-US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Ballot numbers </a:t>
            </a:r>
            <a:r>
              <a:rPr lang="en-US" noProof="0" dirty="0"/>
              <a:t>- </a:t>
            </a:r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čísla</a:t>
            </a:r>
            <a:r>
              <a:rPr lang="en-US" noProof="0" dirty="0"/>
              <a:t> [num, process id]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[n1, p1] &gt; [n2, p2] 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n1 &gt; n2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n1 = n2 &amp; p1 &gt; p2</a:t>
            </a:r>
          </a:p>
          <a:p>
            <a:pPr marL="614362" lvl="2" indent="-342900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700" noProof="0" dirty="0" err="1"/>
              <a:t>lokálně</a:t>
            </a:r>
            <a:r>
              <a:rPr lang="en-US" sz="1700" noProof="0" dirty="0"/>
              <a:t> </a:t>
            </a:r>
            <a:r>
              <a:rPr lang="en-US" sz="1700" noProof="0" dirty="0" err="1"/>
              <a:t>monotónní</a:t>
            </a:r>
            <a:r>
              <a:rPr lang="en-US" sz="1700" noProof="0" dirty="0"/>
              <a:t> </a:t>
            </a:r>
            <a:r>
              <a:rPr lang="en-US" sz="1700" noProof="0" dirty="0" err="1"/>
              <a:t>globální</a:t>
            </a:r>
            <a:r>
              <a:rPr lang="en-US" sz="1700" noProof="0" dirty="0"/>
              <a:t> </a:t>
            </a:r>
            <a:r>
              <a:rPr lang="en-US" sz="1700" noProof="0" dirty="0" err="1"/>
              <a:t>uspořádání</a:t>
            </a:r>
            <a:r>
              <a:rPr lang="en-US" sz="1700" noProof="0" dirty="0"/>
              <a:t>, </a:t>
            </a:r>
            <a:r>
              <a:rPr lang="en-US" sz="1700" noProof="0" dirty="0" err="1"/>
              <a:t>jednoznačné</a:t>
            </a:r>
            <a:endParaRPr lang="en-US" sz="1700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volba</a:t>
            </a:r>
            <a:r>
              <a:rPr lang="en-US" noProof="0" dirty="0"/>
              <a:t> Ballot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poslední</a:t>
            </a:r>
            <a:r>
              <a:rPr lang="en-US" noProof="0" dirty="0"/>
              <a:t> </a:t>
            </a:r>
            <a:r>
              <a:rPr lang="en-US" noProof="0" dirty="0" err="1"/>
              <a:t>známý</a:t>
            </a:r>
            <a:r>
              <a:rPr lang="en-US" noProof="0" dirty="0"/>
              <a:t> Ballot [n, q]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pak</a:t>
            </a:r>
            <a:r>
              <a:rPr lang="en-US" noProof="0" dirty="0"/>
              <a:t> p </a:t>
            </a:r>
            <a:r>
              <a:rPr lang="en-US" noProof="0" dirty="0" err="1"/>
              <a:t>zvolí</a:t>
            </a:r>
            <a:r>
              <a:rPr lang="en-US" noProof="0" dirty="0"/>
              <a:t> [n+1, p]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akceptují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s </a:t>
            </a:r>
            <a:r>
              <a:rPr lang="en-US" b="1" noProof="0" dirty="0" err="1"/>
              <a:t>nejvyšším</a:t>
            </a:r>
            <a:r>
              <a:rPr lang="en-US" noProof="0" dirty="0"/>
              <a:t> Ballot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 marL="0" indent="0">
              <a:lnSpc>
                <a:spcPct val="90000"/>
              </a:lnSpc>
              <a:defRPr/>
            </a:pPr>
            <a:r>
              <a:rPr lang="en-US" noProof="0" dirty="0" err="1"/>
              <a:t>Proměnné</a:t>
            </a:r>
            <a:r>
              <a:rPr lang="en-US" noProof="0" dirty="0"/>
              <a:t> (</a:t>
            </a:r>
            <a:r>
              <a:rPr lang="en-US" noProof="0" dirty="0" err="1"/>
              <a:t>lokální</a:t>
            </a:r>
            <a:r>
              <a:rPr lang="en-US" noProof="0" dirty="0"/>
              <a:t> pro </a:t>
            </a:r>
            <a:r>
              <a:rPr lang="en-US" noProof="0" dirty="0" err="1"/>
              <a:t>každou</a:t>
            </a:r>
            <a:r>
              <a:rPr lang="en-US" noProof="0" dirty="0"/>
              <a:t> </a:t>
            </a:r>
            <a:r>
              <a:rPr lang="en-US" noProof="0" dirty="0" err="1"/>
              <a:t>roli</a:t>
            </a:r>
            <a:r>
              <a:rPr lang="en-US" noProof="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LastBallot</a:t>
            </a:r>
            <a:r>
              <a:rPr lang="en-US" noProof="0" dirty="0"/>
              <a:t>	- </a:t>
            </a:r>
            <a:r>
              <a:rPr lang="en-US" noProof="0" dirty="0" err="1"/>
              <a:t>poslední</a:t>
            </a:r>
            <a:r>
              <a:rPr lang="en-US" noProof="0" dirty="0"/>
              <a:t> Ballot (</a:t>
            </a:r>
            <a:r>
              <a:rPr lang="en-US" noProof="0" dirty="0" err="1"/>
              <a:t>návrh</a:t>
            </a:r>
            <a:r>
              <a:rPr lang="en-US" noProof="0" dirty="0"/>
              <a:t>)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AcceptBallot</a:t>
            </a:r>
            <a:r>
              <a:rPr lang="en-US" noProof="0" dirty="0"/>
              <a:t>	- </a:t>
            </a:r>
            <a:r>
              <a:rPr lang="en-US" noProof="0" dirty="0" err="1"/>
              <a:t>poslední</a:t>
            </a:r>
            <a:r>
              <a:rPr lang="en-US" noProof="0" dirty="0"/>
              <a:t> </a:t>
            </a:r>
            <a:r>
              <a:rPr lang="en-US" noProof="0" dirty="0" err="1"/>
              <a:t>akceptovaný</a:t>
            </a:r>
            <a:r>
              <a:rPr lang="en-US" noProof="0" dirty="0"/>
              <a:t> Ballot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AcceptValue</a:t>
            </a:r>
            <a:r>
              <a:rPr lang="en-US" noProof="0" dirty="0"/>
              <a:t>	- </a:t>
            </a:r>
            <a:r>
              <a:rPr lang="en-US" noProof="0" dirty="0" err="1"/>
              <a:t>poslední</a:t>
            </a:r>
            <a:r>
              <a:rPr lang="en-US" noProof="0" dirty="0"/>
              <a:t> </a:t>
            </a:r>
            <a:r>
              <a:rPr lang="en-US" noProof="0" dirty="0" err="1"/>
              <a:t>akceptovaná</a:t>
            </a:r>
            <a:r>
              <a:rPr lang="en-US" noProof="0" dirty="0"/>
              <a:t> </a:t>
            </a:r>
            <a:r>
              <a:rPr lang="en-US" noProof="0" dirty="0" err="1"/>
              <a:t>hodnota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noProof="0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∅</a:t>
            </a:r>
            <a:endParaRPr lang="en-US" b="1" i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388" name="AutoShape 5">
            <a:extLst>
              <a:ext uri="{FF2B5EF4-FFF2-40B4-BE49-F238E27FC236}">
                <a16:creationId xmlns:a16="http://schemas.microsoft.com/office/drawing/2014/main" id="{23731BE4-B930-1B6E-B5EA-F0CA1D31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016125" cy="688975"/>
          </a:xfrm>
          <a:prstGeom prst="wedgeRoundRectCallout">
            <a:avLst>
              <a:gd name="adj1" fmla="val -108884"/>
              <a:gd name="adj2" fmla="val -5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hlasovací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číslo</a:t>
            </a:r>
            <a:br>
              <a:rPr lang="en-US" sz="1600" b="0" baseline="0" noProof="0" dirty="0">
                <a:latin typeface="Arial" panose="020B0604020202020204" pitchFamily="34" charset="0"/>
              </a:rPr>
            </a:br>
            <a:r>
              <a:rPr lang="en-US" sz="1600" b="0" baseline="0" noProof="0" dirty="0">
                <a:latin typeface="Arial" panose="020B0604020202020204" pitchFamily="34" charset="0"/>
              </a:rPr>
              <a:t>proposal number</a:t>
            </a:r>
            <a:endParaRPr lang="en-US" sz="16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>
            <a:extLst>
              <a:ext uri="{FF2B5EF4-FFF2-40B4-BE49-F238E27FC236}">
                <a16:creationId xmlns:a16="http://schemas.microsoft.com/office/drawing/2014/main" id="{92E05E6A-93E4-B650-538B-C5CCF3E0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Základní</a:t>
            </a:r>
            <a:r>
              <a:rPr lang="en-US" noProof="0" dirty="0"/>
              <a:t> Paxos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4EC38AF0-F403-4B3F-45C1-5B1EE880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sz="1600" b="1" noProof="0" dirty="0"/>
              <a:t>1. </a:t>
            </a:r>
            <a:r>
              <a:rPr lang="en-US" sz="1600" b="1" noProof="0" dirty="0" err="1"/>
              <a:t>fáze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600" noProof="0" dirty="0" err="1">
                <a:solidFill>
                  <a:schemeClr val="bg1">
                    <a:lumMod val="50000"/>
                  </a:schemeClr>
                </a:solidFill>
              </a:rPr>
              <a:t>volba</a:t>
            </a:r>
            <a:r>
              <a:rPr lang="en-US" sz="1600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50000"/>
                  </a:schemeClr>
                </a:solidFill>
              </a:rPr>
              <a:t>Leadera</a:t>
            </a:r>
            <a:endParaRPr lang="en-US" sz="1600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en-US" sz="1600" b="1" noProof="0" dirty="0">
                <a:solidFill>
                  <a:srgbClr val="0000FF"/>
                </a:solidFill>
              </a:rPr>
              <a:t>Proposer</a:t>
            </a:r>
            <a:r>
              <a:rPr lang="en-US" sz="1600" noProof="0" dirty="0"/>
              <a:t> 	if </a:t>
            </a:r>
            <a:r>
              <a:rPr lang="en-US" sz="1600" noProof="0" dirty="0" err="1">
                <a:solidFill>
                  <a:srgbClr val="0000FF"/>
                </a:solidFill>
              </a:rPr>
              <a:t>isLeader</a:t>
            </a:r>
            <a:endParaRPr lang="en-US" sz="1600" noProof="0" dirty="0"/>
          </a:p>
          <a:p>
            <a:pPr marL="1524000" indent="-1524000">
              <a:defRPr/>
            </a:pPr>
            <a:r>
              <a:rPr lang="en-US" sz="1600" noProof="0" dirty="0"/>
              <a:t>  : </a:t>
            </a:r>
            <a:r>
              <a:rPr lang="en-US" sz="1600" noProof="0" dirty="0">
                <a:solidFill>
                  <a:srgbClr val="CC00CC"/>
                </a:solidFill>
              </a:rPr>
              <a:t>Prepare</a:t>
            </a:r>
            <a:r>
              <a:rPr lang="en-US" sz="1600" noProof="0" dirty="0"/>
              <a:t>		</a:t>
            </a:r>
            <a:r>
              <a:rPr lang="en-US" sz="1600" noProof="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sz="1600" noProof="0" dirty="0"/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/>
              <a:t> [</a:t>
            </a:r>
            <a:r>
              <a:rPr lang="en-US" sz="1600" noProof="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Ballot.num</a:t>
            </a:r>
            <a:r>
              <a:rPr lang="en-US" sz="1600" b="1" noProof="0" dirty="0"/>
              <a:t>+1</a:t>
            </a:r>
            <a:r>
              <a:rPr lang="en-US" sz="1600" noProof="0" dirty="0"/>
              <a:t>,myId]</a:t>
            </a:r>
          </a:p>
          <a:p>
            <a:pPr marL="1524000" indent="-1524000">
              <a:defRPr/>
            </a:pPr>
            <a:r>
              <a:rPr lang="en-US" sz="1600" noProof="0" dirty="0"/>
              <a:t>		</a:t>
            </a:r>
            <a:r>
              <a:rPr lang="en-US" sz="1600" noProof="0" dirty="0">
                <a:solidFill>
                  <a:srgbClr val="A85400"/>
                </a:solidFill>
              </a:rPr>
              <a:t>send</a:t>
            </a:r>
            <a:r>
              <a:rPr lang="en-US" sz="1600" noProof="0" dirty="0">
                <a:solidFill>
                  <a:srgbClr val="FF0000"/>
                </a:solidFill>
              </a:rPr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Prepare</a:t>
            </a:r>
            <a:r>
              <a:rPr lang="en-US" sz="1600" noProof="0" dirty="0"/>
              <a:t>( </a:t>
            </a:r>
            <a:r>
              <a:rPr lang="en-US" sz="1600" noProof="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sz="1600" noProof="0" dirty="0"/>
              <a:t>) </a:t>
            </a:r>
            <a:r>
              <a:rPr lang="en-US" sz="1600" noProof="0" dirty="0" err="1">
                <a:solidFill>
                  <a:srgbClr val="0000FF"/>
                </a:solidFill>
              </a:rPr>
              <a:t>Acceptorům</a:t>
            </a:r>
            <a:endParaRPr lang="en-US" sz="1600" noProof="0" dirty="0"/>
          </a:p>
          <a:p>
            <a:pPr marL="1524000" indent="-1524000">
              <a:defRPr/>
            </a:pPr>
            <a:endParaRPr lang="en-US" sz="800" b="1" noProof="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sz="1400" b="1" noProof="0" dirty="0">
                <a:solidFill>
                  <a:srgbClr val="0000FF"/>
                </a:solidFill>
              </a:rPr>
              <a:t>A</a:t>
            </a:r>
            <a:r>
              <a:rPr lang="en-US" sz="1600" b="1" noProof="0" dirty="0">
                <a:solidFill>
                  <a:srgbClr val="0000FF"/>
                </a:solidFill>
              </a:rPr>
              <a:t>cceptor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	</a:t>
            </a:r>
            <a:r>
              <a:rPr lang="en-US" sz="1600" noProof="0" dirty="0">
                <a:solidFill>
                  <a:srgbClr val="A85400"/>
                </a:solidFill>
              </a:rPr>
              <a:t>receive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Prepare</a:t>
            </a:r>
            <a:r>
              <a:rPr lang="en-US" sz="1600" noProof="0" dirty="0"/>
              <a:t>(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)</a:t>
            </a:r>
          </a:p>
          <a:p>
            <a:pPr marL="1524000" indent="-1524000">
              <a:defRPr/>
            </a:pPr>
            <a:r>
              <a:rPr lang="en-US" sz="1600" noProof="0" dirty="0"/>
              <a:t>  : </a:t>
            </a:r>
            <a:r>
              <a:rPr lang="en-US" sz="1600" noProof="0" dirty="0">
                <a:solidFill>
                  <a:srgbClr val="CC00CC"/>
                </a:solidFill>
              </a:rPr>
              <a:t>Promise	</a:t>
            </a:r>
            <a:r>
              <a:rPr lang="en-US" sz="1600" noProof="0" dirty="0"/>
              <a:t>if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 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en-US" sz="1600" noProof="0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r>
              <a:rPr lang="en-US" sz="1600" noProof="0" dirty="0"/>
              <a:t> 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/>
              <a:t>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endParaRPr lang="en-US" sz="1600" noProof="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en-US" sz="1600" noProof="0" dirty="0">
                <a:solidFill>
                  <a:srgbClr val="A85400"/>
                </a:solidFill>
              </a:rPr>
              <a:t>send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Promise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(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AcceptValue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 marL="1524000" indent="-1524000">
              <a:defRPr/>
            </a:pPr>
            <a:endParaRPr lang="en-US" sz="800" noProof="0" dirty="0">
              <a:latin typeface="Arial Unicode MS"/>
              <a:ea typeface="Arial Unicode MS"/>
              <a:cs typeface="Arial Unicode MS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sz="1600" b="1" noProof="0" dirty="0"/>
              <a:t>2. </a:t>
            </a:r>
            <a:r>
              <a:rPr lang="en-US" sz="1600" b="1" noProof="0" dirty="0" err="1"/>
              <a:t>fáze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600" noProof="0" dirty="0" err="1">
                <a:solidFill>
                  <a:schemeClr val="bg1">
                    <a:lumMod val="50000"/>
                  </a:schemeClr>
                </a:solidFill>
              </a:rPr>
              <a:t>akceptace</a:t>
            </a:r>
            <a:r>
              <a:rPr lang="en-US" sz="1600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50000"/>
                  </a:schemeClr>
                </a:solidFill>
              </a:rPr>
              <a:t>hodnoty</a:t>
            </a:r>
            <a:endParaRPr lang="en-US" sz="1600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en-US" sz="1600" b="1" noProof="0" dirty="0">
                <a:solidFill>
                  <a:srgbClr val="0000FF"/>
                </a:solidFill>
              </a:rPr>
              <a:t>Proposer</a:t>
            </a:r>
            <a:r>
              <a:rPr lang="en-US" sz="1600" noProof="0" dirty="0"/>
              <a:t> 	Quorum * </a:t>
            </a:r>
            <a:r>
              <a:rPr lang="en-US" sz="1600" noProof="0" dirty="0">
                <a:solidFill>
                  <a:srgbClr val="A85400"/>
                </a:solidFill>
              </a:rPr>
              <a:t>receive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Promise</a:t>
            </a:r>
            <a:r>
              <a:rPr lang="en-US" sz="1600" noProof="0" dirty="0"/>
              <a:t>(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, </a:t>
            </a:r>
            <a:r>
              <a:rPr lang="en-US" sz="1600" noProof="0" dirty="0">
                <a:solidFill>
                  <a:srgbClr val="663300"/>
                </a:solidFill>
              </a:rPr>
              <a:t>ab</a:t>
            </a:r>
            <a:r>
              <a:rPr lang="en-US" sz="1600" noProof="0" dirty="0"/>
              <a:t>, </a:t>
            </a:r>
            <a:r>
              <a:rPr lang="en-US" sz="1600" noProof="0" dirty="0">
                <a:solidFill>
                  <a:srgbClr val="663300"/>
                </a:solidFill>
              </a:rPr>
              <a:t>av</a:t>
            </a:r>
            <a:r>
              <a:rPr lang="en-US" sz="1600" noProof="0" dirty="0"/>
              <a:t>)</a:t>
            </a:r>
          </a:p>
          <a:p>
            <a:pPr marL="1524000" indent="-1524000">
              <a:defRPr/>
            </a:pPr>
            <a:r>
              <a:rPr lang="en-US" sz="1600" noProof="0" dirty="0"/>
              <a:t>  : </a:t>
            </a:r>
            <a:r>
              <a:rPr lang="en-US" sz="1600" noProof="0" dirty="0">
                <a:solidFill>
                  <a:srgbClr val="CC00CC"/>
                </a:solidFill>
              </a:rPr>
              <a:t>Accept</a:t>
            </a:r>
            <a:r>
              <a:rPr lang="en-US" sz="1600" noProof="0" dirty="0"/>
              <a:t>	if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663300"/>
                </a:solidFill>
              </a:rPr>
              <a:t>av</a:t>
            </a:r>
            <a:r>
              <a:rPr lang="en-US" sz="1600" noProof="0" dirty="0"/>
              <a:t> 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≠</a:t>
            </a:r>
            <a:r>
              <a:rPr lang="en-US" sz="1600" noProof="0" dirty="0"/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∅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   </a:t>
            </a:r>
            <a:r>
              <a:rPr lang="en-US" sz="1600" noProof="0" dirty="0" err="1"/>
              <a:t>myVal</a:t>
            </a:r>
            <a:r>
              <a:rPr lang="en-US" sz="1600" noProof="0" dirty="0"/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663300"/>
                </a:solidFill>
              </a:rPr>
              <a:t>av</a:t>
            </a:r>
            <a:r>
              <a:rPr lang="en-US" sz="1600" noProof="0" dirty="0"/>
              <a:t> s </a:t>
            </a:r>
            <a:r>
              <a:rPr lang="en-US" sz="1600" noProof="0" dirty="0" err="1"/>
              <a:t>nejvyšším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663300"/>
                </a:solidFill>
              </a:rPr>
              <a:t>ab</a:t>
            </a:r>
          </a:p>
          <a:p>
            <a:pPr marL="1524000" indent="-1524000">
              <a:defRPr/>
            </a:pPr>
            <a:r>
              <a:rPr lang="en-US" sz="1600" noProof="0" dirty="0">
                <a:solidFill>
                  <a:srgbClr val="663300"/>
                </a:solidFill>
                <a:latin typeface="Arial Unicode MS"/>
                <a:ea typeface="Arial Unicode MS"/>
                <a:cs typeface="Arial Unicode MS"/>
              </a:rPr>
              <a:t>	else </a:t>
            </a:r>
            <a:r>
              <a:rPr lang="en-US" sz="1600" noProof="0" dirty="0" err="1">
                <a:latin typeface="Arial Unicode MS"/>
                <a:ea typeface="Arial Unicode MS"/>
                <a:cs typeface="Arial Unicode MS"/>
              </a:rPr>
              <a:t>myVal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b="1" noProof="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㊥</a:t>
            </a:r>
          </a:p>
          <a:p>
            <a:pPr marL="1524000" indent="-1524000">
              <a:defRPr/>
            </a:pPr>
            <a:r>
              <a:rPr lang="en-US" sz="1600" noProof="0" dirty="0"/>
              <a:t>	</a:t>
            </a:r>
            <a:r>
              <a:rPr lang="en-US" sz="1600" noProof="0" dirty="0">
                <a:solidFill>
                  <a:srgbClr val="A85400"/>
                </a:solidFill>
              </a:rPr>
              <a:t>send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Accept</a:t>
            </a:r>
            <a:r>
              <a:rPr lang="en-US" sz="1600" noProof="0" dirty="0"/>
              <a:t> ( </a:t>
            </a:r>
            <a:r>
              <a:rPr lang="en-US" sz="1600" noProof="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sz="1600" noProof="0" dirty="0"/>
              <a:t>, </a:t>
            </a:r>
            <a:r>
              <a:rPr lang="en-US" sz="1600" noProof="0" dirty="0" err="1"/>
              <a:t>myVal</a:t>
            </a:r>
            <a:r>
              <a:rPr lang="en-US" sz="1600" noProof="0" dirty="0"/>
              <a:t>) </a:t>
            </a:r>
            <a:r>
              <a:rPr lang="en-US" sz="1600" noProof="0" dirty="0" err="1">
                <a:solidFill>
                  <a:srgbClr val="0000FF"/>
                </a:solidFill>
              </a:rPr>
              <a:t>Acceptorům</a:t>
            </a:r>
            <a:endParaRPr lang="en-US" sz="1600" noProof="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endParaRPr lang="en-US" sz="800" b="1" noProof="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sz="1600" b="1" noProof="0" dirty="0">
                <a:solidFill>
                  <a:srgbClr val="0000FF"/>
                </a:solidFill>
              </a:rPr>
              <a:t>Acceptor</a:t>
            </a:r>
            <a:r>
              <a:rPr lang="en-US" sz="1600" noProof="0" dirty="0"/>
              <a:t> 	</a:t>
            </a:r>
            <a:r>
              <a:rPr lang="en-US" sz="1600" noProof="0" dirty="0" err="1">
                <a:solidFill>
                  <a:srgbClr val="A85400"/>
                </a:solidFill>
              </a:rPr>
              <a:t>recieve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Accept</a:t>
            </a:r>
            <a:r>
              <a:rPr lang="en-US" sz="1600" noProof="0" dirty="0"/>
              <a:t>(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, </a:t>
            </a:r>
            <a:r>
              <a:rPr lang="en-US" sz="1600" noProof="0" dirty="0" err="1">
                <a:solidFill>
                  <a:srgbClr val="663300"/>
                </a:solidFill>
              </a:rPr>
              <a:t>val</a:t>
            </a:r>
            <a:r>
              <a:rPr lang="en-US" sz="1600" noProof="0" dirty="0"/>
              <a:t>)</a:t>
            </a:r>
          </a:p>
          <a:p>
            <a:pPr marL="1524000" indent="-1524000">
              <a:defRPr/>
            </a:pPr>
            <a:r>
              <a:rPr lang="en-US" sz="1600" noProof="0" dirty="0"/>
              <a:t>  : </a:t>
            </a:r>
            <a:r>
              <a:rPr lang="en-US" sz="1600" noProof="0" dirty="0">
                <a:solidFill>
                  <a:srgbClr val="CC00CC"/>
                </a:solidFill>
              </a:rPr>
              <a:t>Accepted</a:t>
            </a:r>
            <a:r>
              <a:rPr lang="en-US" sz="1600" noProof="0" dirty="0"/>
              <a:t>	if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 </a:t>
            </a:r>
            <a:r>
              <a:rPr lang="en-US" sz="1600" noProof="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en-US" sz="1600" noProof="0" dirty="0"/>
          </a:p>
          <a:p>
            <a:pPr marL="1524000" indent="-1524000">
              <a:defRPr/>
            </a:pPr>
            <a:r>
              <a:rPr lang="en-US" sz="1600" noProof="0" dirty="0"/>
              <a:t>		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sz="1600" noProof="0" dirty="0"/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/>
              <a:t>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; </a:t>
            </a:r>
            <a:r>
              <a:rPr lang="en-US" sz="1600" noProof="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</a:t>
            </a:r>
            <a:r>
              <a:rPr lang="en-US" sz="1600" noProof="0" dirty="0"/>
              <a:t> </a:t>
            </a:r>
            <a:r>
              <a:rPr lang="en-US" sz="1600" b="1" noProof="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noProof="0" dirty="0"/>
              <a:t> </a:t>
            </a:r>
            <a:r>
              <a:rPr lang="en-US" sz="1600" noProof="0" dirty="0" err="1">
                <a:solidFill>
                  <a:srgbClr val="663300"/>
                </a:solidFill>
              </a:rPr>
              <a:t>val</a:t>
            </a:r>
            <a:endParaRPr lang="en-US" sz="1600" noProof="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en-US" sz="1600" noProof="0" dirty="0"/>
              <a:t>		</a:t>
            </a:r>
            <a:r>
              <a:rPr lang="en-US" sz="1600" noProof="0" dirty="0">
                <a:solidFill>
                  <a:srgbClr val="A85400"/>
                </a:solidFill>
              </a:rPr>
              <a:t>send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Accepted</a:t>
            </a:r>
            <a:r>
              <a:rPr lang="en-US" sz="1600" noProof="0" dirty="0"/>
              <a:t>(</a:t>
            </a:r>
            <a:r>
              <a:rPr lang="en-US" sz="1600" noProof="0" dirty="0">
                <a:solidFill>
                  <a:srgbClr val="CC00CC"/>
                </a:solidFill>
              </a:rPr>
              <a:t>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,</a:t>
            </a:r>
            <a:r>
              <a:rPr lang="en-US" sz="1600" noProof="0" dirty="0">
                <a:solidFill>
                  <a:srgbClr val="CC00CC"/>
                </a:solidFill>
              </a:rPr>
              <a:t> </a:t>
            </a:r>
            <a:r>
              <a:rPr lang="en-US" sz="1600" noProof="0" dirty="0" err="1">
                <a:solidFill>
                  <a:srgbClr val="663300"/>
                </a:solidFill>
              </a:rPr>
              <a:t>val</a:t>
            </a:r>
            <a:r>
              <a:rPr lang="en-US" sz="1600" noProof="0" dirty="0"/>
              <a:t>) </a:t>
            </a:r>
            <a:r>
              <a:rPr lang="en-US" sz="1600" noProof="0" dirty="0" err="1"/>
              <a:t>všem</a:t>
            </a:r>
            <a:r>
              <a:rPr lang="en-US" sz="1600" noProof="0" dirty="0"/>
              <a:t> </a:t>
            </a:r>
            <a:r>
              <a:rPr lang="en-US" sz="1600" noProof="0" dirty="0" err="1">
                <a:solidFill>
                  <a:srgbClr val="0000FF"/>
                </a:solidFill>
              </a:rPr>
              <a:t>Proposerům</a:t>
            </a:r>
            <a:r>
              <a:rPr lang="en-US" sz="1600" noProof="0" dirty="0"/>
              <a:t> a </a:t>
            </a:r>
            <a:r>
              <a:rPr lang="en-US" sz="1600" noProof="0" dirty="0" err="1">
                <a:solidFill>
                  <a:srgbClr val="0000FF"/>
                </a:solidFill>
              </a:rPr>
              <a:t>Learnerům</a:t>
            </a:r>
            <a:endParaRPr lang="en-US" sz="1600" noProof="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sz="1600" b="1" noProof="0" dirty="0">
                <a:solidFill>
                  <a:srgbClr val="0000FF"/>
                </a:solidFill>
              </a:rPr>
              <a:t>Learner	</a:t>
            </a:r>
            <a:r>
              <a:rPr lang="en-US" sz="1600" noProof="0" dirty="0"/>
              <a:t>Quorum * </a:t>
            </a:r>
            <a:r>
              <a:rPr lang="en-US" sz="1600" noProof="0" dirty="0">
                <a:solidFill>
                  <a:srgbClr val="A85400"/>
                </a:solidFill>
              </a:rPr>
              <a:t>receive</a:t>
            </a:r>
            <a:r>
              <a:rPr lang="en-US" sz="1600" noProof="0" dirty="0"/>
              <a:t> </a:t>
            </a:r>
            <a:r>
              <a:rPr lang="en-US" sz="1600" noProof="0" dirty="0">
                <a:solidFill>
                  <a:srgbClr val="CC00CC"/>
                </a:solidFill>
              </a:rPr>
              <a:t>Accepted</a:t>
            </a:r>
            <a:r>
              <a:rPr lang="en-US" sz="1600" noProof="0" dirty="0"/>
              <a:t>( </a:t>
            </a:r>
            <a:r>
              <a:rPr lang="en-US" sz="1600" noProof="0" dirty="0" err="1">
                <a:solidFill>
                  <a:srgbClr val="663300"/>
                </a:solidFill>
              </a:rPr>
              <a:t>bal</a:t>
            </a:r>
            <a:r>
              <a:rPr lang="en-US" sz="1600" noProof="0" dirty="0"/>
              <a:t>, </a:t>
            </a:r>
            <a:r>
              <a:rPr lang="en-US" sz="1600" noProof="0" dirty="0" err="1">
                <a:solidFill>
                  <a:srgbClr val="663300"/>
                </a:solidFill>
              </a:rPr>
              <a:t>val</a:t>
            </a:r>
            <a:r>
              <a:rPr lang="en-US" sz="1600" noProof="0" dirty="0"/>
              <a:t>) </a:t>
            </a:r>
            <a:r>
              <a:rPr lang="en-US" sz="1600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sz="1600" noProof="0" dirty="0">
                <a:solidFill>
                  <a:srgbClr val="008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☻</a:t>
            </a:r>
            <a:endParaRPr lang="en-US" sz="1600" noProof="0" dirty="0">
              <a:solidFill>
                <a:srgbClr val="008000"/>
              </a:solidFill>
            </a:endParaRPr>
          </a:p>
        </p:txBody>
      </p:sp>
      <p:sp>
        <p:nvSpPr>
          <p:cNvPr id="274436" name="AutoShape 4">
            <a:extLst>
              <a:ext uri="{FF2B5EF4-FFF2-40B4-BE49-F238E27FC236}">
                <a16:creationId xmlns:a16="http://schemas.microsoft.com/office/drawing/2014/main" id="{A470D284-7F9A-18FA-2C5A-DC2C3329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168400"/>
            <a:ext cx="2005012" cy="600075"/>
          </a:xfrm>
          <a:prstGeom prst="wedgeRoundRectCallout">
            <a:avLst>
              <a:gd name="adj1" fmla="val -111852"/>
              <a:gd name="adj2" fmla="val 547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podmínka</a:t>
            </a:r>
            <a:r>
              <a:rPr lang="en-US" sz="1400" b="0" baseline="0" noProof="0" dirty="0">
                <a:latin typeface="Arial" panose="020B0604020202020204" pitchFamily="34" charset="0"/>
              </a:rPr>
              <a:t>: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alespoň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 err="1">
                <a:latin typeface="Arial" panose="020B0604020202020204" pitchFamily="34" charset="0"/>
              </a:rPr>
              <a:t>Quoru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Acceptorů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89" name="AutoShape 4">
            <a:extLst>
              <a:ext uri="{FF2B5EF4-FFF2-40B4-BE49-F238E27FC236}">
                <a16:creationId xmlns:a16="http://schemas.microsoft.com/office/drawing/2014/main" id="{364A07CC-ADF7-321C-5CCE-9A33842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92313"/>
            <a:ext cx="2022475" cy="552450"/>
          </a:xfrm>
          <a:prstGeom prst="wedgeRoundRectCallout">
            <a:avLst>
              <a:gd name="adj1" fmla="val -170366"/>
              <a:gd name="adj2" fmla="val 45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nekaceptuje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>
                <a:latin typeface="Arial" panose="020B0604020202020204" pitchFamily="34" charset="0"/>
              </a:rPr>
              <a:t>'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starší</a:t>
            </a:r>
            <a:r>
              <a:rPr lang="en-US" sz="1400" b="0" baseline="0" noProof="0" dirty="0">
                <a:latin typeface="Arial" panose="020B0604020202020204" pitchFamily="34" charset="0"/>
              </a:rPr>
              <a:t>'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návrhy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0" name="AutoShape 4">
            <a:extLst>
              <a:ext uri="{FF2B5EF4-FFF2-40B4-BE49-F238E27FC236}">
                <a16:creationId xmlns:a16="http://schemas.microsoft.com/office/drawing/2014/main" id="{64C58680-2B74-197B-70EC-31897B4E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605088"/>
            <a:ext cx="2022475" cy="574675"/>
          </a:xfrm>
          <a:prstGeom prst="wedgeRoundRectCallout">
            <a:avLst>
              <a:gd name="adj1" fmla="val -71792"/>
              <a:gd name="adj2" fmla="val 294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poslední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aseline="0" noProof="0" dirty="0" err="1">
                <a:latin typeface="Arial" panose="020B0604020202020204" pitchFamily="34" charset="0"/>
              </a:rPr>
              <a:t>akceptovaná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hodnota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1" name="AutoShape 4">
            <a:extLst>
              <a:ext uri="{FF2B5EF4-FFF2-40B4-BE49-F238E27FC236}">
                <a16:creationId xmlns:a16="http://schemas.microsoft.com/office/drawing/2014/main" id="{907D15C0-A680-8CEB-0801-5465E880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3767138"/>
            <a:ext cx="2025650" cy="596900"/>
          </a:xfrm>
          <a:prstGeom prst="wedgeRoundRectCallout">
            <a:avLst>
              <a:gd name="adj1" fmla="val -107644"/>
              <a:gd name="adj2" fmla="val 16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musí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respektovat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nejvyšší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návrh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2" name="AutoShape 4">
            <a:extLst>
              <a:ext uri="{FF2B5EF4-FFF2-40B4-BE49-F238E27FC236}">
                <a16:creationId xmlns:a16="http://schemas.microsoft.com/office/drawing/2014/main" id="{9DC665F3-23D9-CC76-03DA-10D97F17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422775"/>
            <a:ext cx="2005012" cy="358775"/>
          </a:xfrm>
          <a:prstGeom prst="wedgeRoundRectCallout">
            <a:avLst>
              <a:gd name="adj1" fmla="val -153319"/>
              <a:gd name="adj2" fmla="val -43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jinak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vlastní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návrh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3" name="AutoShape 4">
            <a:extLst>
              <a:ext uri="{FF2B5EF4-FFF2-40B4-BE49-F238E27FC236}">
                <a16:creationId xmlns:a16="http://schemas.microsoft.com/office/drawing/2014/main" id="{5BC03201-E073-C377-444A-B48E1ACE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5530850"/>
            <a:ext cx="2005013" cy="360363"/>
          </a:xfrm>
          <a:prstGeom prst="wedgeRoundRectCallout">
            <a:avLst>
              <a:gd name="adj1" fmla="val -103671"/>
              <a:gd name="adj2" fmla="val -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akceptace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návrhu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4" name="AutoShape 4">
            <a:extLst>
              <a:ext uri="{FF2B5EF4-FFF2-40B4-BE49-F238E27FC236}">
                <a16:creationId xmlns:a16="http://schemas.microsoft.com/office/drawing/2014/main" id="{CEC999B3-3DC7-A04D-24C9-C98FE34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238500"/>
            <a:ext cx="2005012" cy="358775"/>
          </a:xfrm>
          <a:prstGeom prst="wedgeRoundRectCallout">
            <a:avLst>
              <a:gd name="adj1" fmla="val -207759"/>
              <a:gd name="adj2" fmla="val -34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opt.: else Reject</a:t>
            </a:r>
          </a:p>
        </p:txBody>
      </p:sp>
      <p:sp>
        <p:nvSpPr>
          <p:cNvPr id="272395" name="AutoShape 4">
            <a:extLst>
              <a:ext uri="{FF2B5EF4-FFF2-40B4-BE49-F238E27FC236}">
                <a16:creationId xmlns:a16="http://schemas.microsoft.com/office/drawing/2014/main" id="{3926616C-930B-7E18-F830-6E9E544B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113338"/>
            <a:ext cx="2005013" cy="360362"/>
          </a:xfrm>
          <a:prstGeom prst="wedgeRoundRectCallout">
            <a:avLst>
              <a:gd name="adj1" fmla="val -181565"/>
              <a:gd name="adj2" fmla="val 54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pouze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nejnovější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2396" name="AutoShape 4">
            <a:extLst>
              <a:ext uri="{FF2B5EF4-FFF2-40B4-BE49-F238E27FC236}">
                <a16:creationId xmlns:a16="http://schemas.microsoft.com/office/drawing/2014/main" id="{65365510-66B8-7DE8-2DEC-0BF8213D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675313"/>
            <a:ext cx="1476375" cy="358775"/>
          </a:xfrm>
          <a:prstGeom prst="wedgeRoundRectCallout">
            <a:avLst>
              <a:gd name="adj1" fmla="val 70505"/>
              <a:gd name="adj2" fmla="val -26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presistent</a:t>
            </a:r>
            <a:r>
              <a:rPr lang="en-US" sz="1400" b="0" baseline="0" noProof="0" dirty="0">
                <a:latin typeface="Arial" panose="020B0604020202020204" pitchFamily="34" charset="0"/>
              </a:rPr>
              <a:t> store</a:t>
            </a:r>
          </a:p>
        </p:txBody>
      </p:sp>
      <p:sp>
        <p:nvSpPr>
          <p:cNvPr id="274445" name="AutoShape 4">
            <a:extLst>
              <a:ext uri="{FF2B5EF4-FFF2-40B4-BE49-F238E27FC236}">
                <a16:creationId xmlns:a16="http://schemas.microsoft.com/office/drawing/2014/main" id="{6063DD20-0C2F-B522-778E-7A1F1B95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68288"/>
            <a:ext cx="2725738" cy="357187"/>
          </a:xfrm>
          <a:prstGeom prst="wedgeRoundRectCallout">
            <a:avLst>
              <a:gd name="adj1" fmla="val -49296"/>
              <a:gd name="adj2" fmla="val 1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i="1" baseline="0" noProof="0" dirty="0">
                <a:latin typeface="Arial" panose="020B0604020202020204" pitchFamily="34" charset="0"/>
              </a:rPr>
              <a:t>... made simple of made simple</a:t>
            </a:r>
            <a:endParaRPr lang="en-US" sz="1400" b="0" i="1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4FF814A-46B0-CAF2-7BC7-66E3D53B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6207125"/>
            <a:ext cx="2005012" cy="360363"/>
          </a:xfrm>
          <a:prstGeom prst="wedgeRoundRectCallout">
            <a:avLst>
              <a:gd name="adj1" fmla="val -95421"/>
              <a:gd name="adj2" fmla="val -13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akce</a:t>
            </a:r>
            <a:r>
              <a:rPr lang="en-US" sz="1400" b="0" baseline="0" noProof="0" dirty="0">
                <a:latin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  <p:bldP spid="272396" grpId="0" animBg="1"/>
      <p:bldP spid="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>
            <a:extLst>
              <a:ext uri="{FF2B5EF4-FFF2-40B4-BE49-F238E27FC236}">
                <a16:creationId xmlns:a16="http://schemas.microsoft.com/office/drawing/2014/main" id="{8B4A1176-0E81-2D0B-F1C9-8DF574F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základní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</p:txBody>
      </p:sp>
      <p:cxnSp>
        <p:nvCxnSpPr>
          <p:cNvPr id="276483" name="Straight Connector 4">
            <a:extLst>
              <a:ext uri="{FF2B5EF4-FFF2-40B4-BE49-F238E27FC236}">
                <a16:creationId xmlns:a16="http://schemas.microsoft.com/office/drawing/2014/main" id="{15C7B5B2-3C3B-D75F-146F-C9EC1DEA4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4" name="Straight Connector 5">
            <a:extLst>
              <a:ext uri="{FF2B5EF4-FFF2-40B4-BE49-F238E27FC236}">
                <a16:creationId xmlns:a16="http://schemas.microsoft.com/office/drawing/2014/main" id="{0DA8B7B1-FD4E-86E2-6FD2-D9FD9D6E08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5" name="Straight Connector 8">
            <a:extLst>
              <a:ext uri="{FF2B5EF4-FFF2-40B4-BE49-F238E27FC236}">
                <a16:creationId xmlns:a16="http://schemas.microsoft.com/office/drawing/2014/main" id="{E4349A25-A3C2-5711-B83F-4BC4950D06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6" name="Straight Connector 9">
            <a:extLst>
              <a:ext uri="{FF2B5EF4-FFF2-40B4-BE49-F238E27FC236}">
                <a16:creationId xmlns:a16="http://schemas.microsoft.com/office/drawing/2014/main" id="{D3F1AE40-A954-12C7-D096-DE12994DA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7" name="Straight Connector 10">
            <a:extLst>
              <a:ext uri="{FF2B5EF4-FFF2-40B4-BE49-F238E27FC236}">
                <a16:creationId xmlns:a16="http://schemas.microsoft.com/office/drawing/2014/main" id="{A9D77DAC-2183-93D5-087D-CA2ED8EE9E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8" name="Straight Connector 11">
            <a:extLst>
              <a:ext uri="{FF2B5EF4-FFF2-40B4-BE49-F238E27FC236}">
                <a16:creationId xmlns:a16="http://schemas.microsoft.com/office/drawing/2014/main" id="{329B36C4-14FD-5459-40F3-D28E41087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9" name="Straight Connector 12">
            <a:extLst>
              <a:ext uri="{FF2B5EF4-FFF2-40B4-BE49-F238E27FC236}">
                <a16:creationId xmlns:a16="http://schemas.microsoft.com/office/drawing/2014/main" id="{1FBE3BC9-12FF-5E4A-DA78-221CEEE58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490" name="TextBox 16">
            <a:extLst>
              <a:ext uri="{FF2B5EF4-FFF2-40B4-BE49-F238E27FC236}">
                <a16:creationId xmlns:a16="http://schemas.microsoft.com/office/drawing/2014/main" id="{2BA272CC-A5A9-82AA-FC72-1C3486E5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sp>
        <p:nvSpPr>
          <p:cNvPr id="276491" name="TextBox 27">
            <a:extLst>
              <a:ext uri="{FF2B5EF4-FFF2-40B4-BE49-F238E27FC236}">
                <a16:creationId xmlns:a16="http://schemas.microsoft.com/office/drawing/2014/main" id="{E5E4C938-0E16-BEE9-3473-B19DED78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5763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Prepare(1)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Promise(1,0,0)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Accept(1,x)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Accepted(1,x)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</p:txBody>
      </p:sp>
      <p:cxnSp>
        <p:nvCxnSpPr>
          <p:cNvPr id="276492" name="Straight Arrow Connector 3">
            <a:extLst>
              <a:ext uri="{FF2B5EF4-FFF2-40B4-BE49-F238E27FC236}">
                <a16:creationId xmlns:a16="http://schemas.microsoft.com/office/drawing/2014/main" id="{2B01C702-DACD-3428-5E86-1B61601F0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493" name="Group 28">
            <a:extLst>
              <a:ext uri="{FF2B5EF4-FFF2-40B4-BE49-F238E27FC236}">
                <a16:creationId xmlns:a16="http://schemas.microsoft.com/office/drawing/2014/main" id="{8E586328-EF19-8FEB-3161-21E479DA1F9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6518" name="Straight Arrow Connector 14">
              <a:extLst>
                <a:ext uri="{FF2B5EF4-FFF2-40B4-BE49-F238E27FC236}">
                  <a16:creationId xmlns:a16="http://schemas.microsoft.com/office/drawing/2014/main" id="{1212E3B3-5D76-9197-9BE2-0244E83C4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9" name="Straight Arrow Connector 18">
              <a:extLst>
                <a:ext uri="{FF2B5EF4-FFF2-40B4-BE49-F238E27FC236}">
                  <a16:creationId xmlns:a16="http://schemas.microsoft.com/office/drawing/2014/main" id="{63F3842D-F70C-8674-BC21-CE37FC3C1F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20" name="Straight Arrow Connector 19">
              <a:extLst>
                <a:ext uri="{FF2B5EF4-FFF2-40B4-BE49-F238E27FC236}">
                  <a16:creationId xmlns:a16="http://schemas.microsoft.com/office/drawing/2014/main" id="{7041EED0-7331-0B36-576F-4AF97B711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4" name="Group 29">
            <a:extLst>
              <a:ext uri="{FF2B5EF4-FFF2-40B4-BE49-F238E27FC236}">
                <a16:creationId xmlns:a16="http://schemas.microsoft.com/office/drawing/2014/main" id="{BB07230D-6D99-EA3A-717C-638B87065CD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6515" name="Straight Arrow Connector 20">
              <a:extLst>
                <a:ext uri="{FF2B5EF4-FFF2-40B4-BE49-F238E27FC236}">
                  <a16:creationId xmlns:a16="http://schemas.microsoft.com/office/drawing/2014/main" id="{25078377-C86C-8C9D-667E-35178A6C2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6" name="Straight Arrow Connector 21">
              <a:extLst>
                <a:ext uri="{FF2B5EF4-FFF2-40B4-BE49-F238E27FC236}">
                  <a16:creationId xmlns:a16="http://schemas.microsoft.com/office/drawing/2014/main" id="{747636FA-2C7C-02BC-29E4-7E6BDAAD6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7" name="Straight Arrow Connector 22">
              <a:extLst>
                <a:ext uri="{FF2B5EF4-FFF2-40B4-BE49-F238E27FC236}">
                  <a16:creationId xmlns:a16="http://schemas.microsoft.com/office/drawing/2014/main" id="{DEA9991B-80DD-40EB-DA94-1E5F1870A7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5" name="Group 30">
            <a:extLst>
              <a:ext uri="{FF2B5EF4-FFF2-40B4-BE49-F238E27FC236}">
                <a16:creationId xmlns:a16="http://schemas.microsoft.com/office/drawing/2014/main" id="{30AF430C-796F-4F46-88CD-4DF004BABC1A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3141663"/>
            <a:ext cx="1439863" cy="142875"/>
            <a:chOff x="2051719" y="2132856"/>
            <a:chExt cx="1440161" cy="144016"/>
          </a:xfrm>
        </p:grpSpPr>
        <p:cxnSp>
          <p:nvCxnSpPr>
            <p:cNvPr id="276512" name="Straight Arrow Connector 31">
              <a:extLst>
                <a:ext uri="{FF2B5EF4-FFF2-40B4-BE49-F238E27FC236}">
                  <a16:creationId xmlns:a16="http://schemas.microsoft.com/office/drawing/2014/main" id="{4238A274-2CA0-5B59-AB2A-50A1EB262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3" name="Straight Arrow Connector 32">
              <a:extLst>
                <a:ext uri="{FF2B5EF4-FFF2-40B4-BE49-F238E27FC236}">
                  <a16:creationId xmlns:a16="http://schemas.microsoft.com/office/drawing/2014/main" id="{53AAE65D-1E31-8E34-5023-59BA79C07F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4" name="Straight Arrow Connector 33">
              <a:extLst>
                <a:ext uri="{FF2B5EF4-FFF2-40B4-BE49-F238E27FC236}">
                  <a16:creationId xmlns:a16="http://schemas.microsoft.com/office/drawing/2014/main" id="{FAB28A9C-FDDC-F4CB-8119-04DDF5CFF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6" name="Group 34">
            <a:extLst>
              <a:ext uri="{FF2B5EF4-FFF2-40B4-BE49-F238E27FC236}">
                <a16:creationId xmlns:a16="http://schemas.microsoft.com/office/drawing/2014/main" id="{520C2DAB-45CC-E9E6-86E0-A649CA44C0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644900"/>
            <a:ext cx="1441450" cy="144463"/>
            <a:chOff x="2051719" y="2564904"/>
            <a:chExt cx="1440161" cy="144016"/>
          </a:xfrm>
        </p:grpSpPr>
        <p:cxnSp>
          <p:nvCxnSpPr>
            <p:cNvPr id="276509" name="Straight Arrow Connector 35">
              <a:extLst>
                <a:ext uri="{FF2B5EF4-FFF2-40B4-BE49-F238E27FC236}">
                  <a16:creationId xmlns:a16="http://schemas.microsoft.com/office/drawing/2014/main" id="{FF1DDFE9-11AB-4C2A-795F-A78C367A2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0" name="Straight Arrow Connector 36">
              <a:extLst>
                <a:ext uri="{FF2B5EF4-FFF2-40B4-BE49-F238E27FC236}">
                  <a16:creationId xmlns:a16="http://schemas.microsoft.com/office/drawing/2014/main" id="{EADC8661-2911-9BBE-0020-CF33C62D0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1" name="Straight Arrow Connector 37">
              <a:extLst>
                <a:ext uri="{FF2B5EF4-FFF2-40B4-BE49-F238E27FC236}">
                  <a16:creationId xmlns:a16="http://schemas.microsoft.com/office/drawing/2014/main" id="{C91D2808-1363-1E49-8F88-5B43D7F01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7" name="Straight Arrow Connector 40">
            <a:extLst>
              <a:ext uri="{FF2B5EF4-FFF2-40B4-BE49-F238E27FC236}">
                <a16:creationId xmlns:a16="http://schemas.microsoft.com/office/drawing/2014/main" id="{ED47D65E-E0E4-0ABC-2064-EBD824A61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41">
            <a:extLst>
              <a:ext uri="{FF2B5EF4-FFF2-40B4-BE49-F238E27FC236}">
                <a16:creationId xmlns:a16="http://schemas.microsoft.com/office/drawing/2014/main" id="{F0C4650F-F95E-8716-2D63-96D99753F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54">
            <a:extLst>
              <a:ext uri="{FF2B5EF4-FFF2-40B4-BE49-F238E27FC236}">
                <a16:creationId xmlns:a16="http://schemas.microsoft.com/office/drawing/2014/main" id="{41AB96FC-67E2-8A14-52DB-61A8D867F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57">
            <a:extLst>
              <a:ext uri="{FF2B5EF4-FFF2-40B4-BE49-F238E27FC236}">
                <a16:creationId xmlns:a16="http://schemas.microsoft.com/office/drawing/2014/main" id="{DA74D00E-E80B-5865-A5E1-B4506D833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58">
            <a:extLst>
              <a:ext uri="{FF2B5EF4-FFF2-40B4-BE49-F238E27FC236}">
                <a16:creationId xmlns:a16="http://schemas.microsoft.com/office/drawing/2014/main" id="{33A0D191-6175-BA83-8F5C-9195B78F28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60">
            <a:extLst>
              <a:ext uri="{FF2B5EF4-FFF2-40B4-BE49-F238E27FC236}">
                <a16:creationId xmlns:a16="http://schemas.microsoft.com/office/drawing/2014/main" id="{11C1A4BF-4D35-5864-9207-3E5BDEC4A2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63">
            <a:extLst>
              <a:ext uri="{FF2B5EF4-FFF2-40B4-BE49-F238E27FC236}">
                <a16:creationId xmlns:a16="http://schemas.microsoft.com/office/drawing/2014/main" id="{F916A469-A2AA-8A33-13FA-669D707493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4" name="AutoShape 4">
            <a:extLst>
              <a:ext uri="{FF2B5EF4-FFF2-40B4-BE49-F238E27FC236}">
                <a16:creationId xmlns:a16="http://schemas.microsoft.com/office/drawing/2014/main" id="{ED0CFED1-B21F-31C4-0716-92A3B57C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3272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1.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fáze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05" name="AutoShape 4">
            <a:extLst>
              <a:ext uri="{FF2B5EF4-FFF2-40B4-BE49-F238E27FC236}">
                <a16:creationId xmlns:a16="http://schemas.microsoft.com/office/drawing/2014/main" id="{ACDBF1D1-6D59-0995-0C25-63C6BF53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9882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2.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fáze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99C4D5-DC61-F863-BCC4-3F2EC59984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025" y="2971800"/>
            <a:ext cx="7408863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76507" name="AutoShape 4">
            <a:extLst>
              <a:ext uri="{FF2B5EF4-FFF2-40B4-BE49-F238E27FC236}">
                <a16:creationId xmlns:a16="http://schemas.microsoft.com/office/drawing/2014/main" id="{C9965E5B-7D78-630A-438A-B5CCCA97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6508" name="AutoShape 4">
            <a:extLst>
              <a:ext uri="{FF2B5EF4-FFF2-40B4-BE49-F238E27FC236}">
                <a16:creationId xmlns:a16="http://schemas.microsoft.com/office/drawing/2014/main" id="{850239A6-D8CF-8884-3B22-C8F282AD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>
            <a:extLst>
              <a:ext uri="{FF2B5EF4-FFF2-40B4-BE49-F238E27FC236}">
                <a16:creationId xmlns:a16="http://schemas.microsoft.com/office/drawing/2014/main" id="{8817F61D-D730-4E95-E929-F26DCE84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výpadky</a:t>
            </a:r>
            <a:r>
              <a:rPr lang="en-US" noProof="0" dirty="0"/>
              <a:t> bez </a:t>
            </a:r>
            <a:r>
              <a:rPr lang="en-US" noProof="0" dirty="0" err="1"/>
              <a:t>režie</a:t>
            </a:r>
            <a:endParaRPr lang="en-US" noProof="0" dirty="0"/>
          </a:p>
        </p:txBody>
      </p:sp>
      <p:cxnSp>
        <p:nvCxnSpPr>
          <p:cNvPr id="277507" name="Straight Connector 4">
            <a:extLst>
              <a:ext uri="{FF2B5EF4-FFF2-40B4-BE49-F238E27FC236}">
                <a16:creationId xmlns:a16="http://schemas.microsoft.com/office/drawing/2014/main" id="{5C81B8D0-CD40-CB2E-BC39-D8A33E932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8" name="Straight Connector 5">
            <a:extLst>
              <a:ext uri="{FF2B5EF4-FFF2-40B4-BE49-F238E27FC236}">
                <a16:creationId xmlns:a16="http://schemas.microsoft.com/office/drawing/2014/main" id="{457F5CE6-1096-DE44-2262-AF391178E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9" name="Straight Connector 8">
            <a:extLst>
              <a:ext uri="{FF2B5EF4-FFF2-40B4-BE49-F238E27FC236}">
                <a16:creationId xmlns:a16="http://schemas.microsoft.com/office/drawing/2014/main" id="{A91877F0-0BF3-FE5B-45EB-958968E8D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0" name="Straight Connector 9">
            <a:extLst>
              <a:ext uri="{FF2B5EF4-FFF2-40B4-BE49-F238E27FC236}">
                <a16:creationId xmlns:a16="http://schemas.microsoft.com/office/drawing/2014/main" id="{1792A0CE-5836-CE06-EFB8-D1EC11F44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1" name="Straight Connector 10">
            <a:extLst>
              <a:ext uri="{FF2B5EF4-FFF2-40B4-BE49-F238E27FC236}">
                <a16:creationId xmlns:a16="http://schemas.microsoft.com/office/drawing/2014/main" id="{C4F16004-7558-047F-62FA-7D674A526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1587" cy="9509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2" name="Straight Connector 11">
            <a:extLst>
              <a:ext uri="{FF2B5EF4-FFF2-40B4-BE49-F238E27FC236}">
                <a16:creationId xmlns:a16="http://schemas.microsoft.com/office/drawing/2014/main" id="{75014D01-EA1C-D5FC-76CC-CB0032461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3" name="Straight Connector 12">
            <a:extLst>
              <a:ext uri="{FF2B5EF4-FFF2-40B4-BE49-F238E27FC236}">
                <a16:creationId xmlns:a16="http://schemas.microsoft.com/office/drawing/2014/main" id="{EF092B23-08FC-C090-6860-100DF444E4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14" name="TextBox 16">
            <a:extLst>
              <a:ext uri="{FF2B5EF4-FFF2-40B4-BE49-F238E27FC236}">
                <a16:creationId xmlns:a16="http://schemas.microsoft.com/office/drawing/2014/main" id="{7E7A42D3-E981-2B46-C207-242290E1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cxnSp>
        <p:nvCxnSpPr>
          <p:cNvPr id="277515" name="Straight Arrow Connector 3">
            <a:extLst>
              <a:ext uri="{FF2B5EF4-FFF2-40B4-BE49-F238E27FC236}">
                <a16:creationId xmlns:a16="http://schemas.microsoft.com/office/drawing/2014/main" id="{617F462F-2D0E-4D2D-BED9-E10E0375F0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516" name="Group 28">
            <a:extLst>
              <a:ext uri="{FF2B5EF4-FFF2-40B4-BE49-F238E27FC236}">
                <a16:creationId xmlns:a16="http://schemas.microsoft.com/office/drawing/2014/main" id="{6C5FC387-27B6-8E7D-9950-ADBDB735D5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7535" name="Straight Arrow Connector 14">
              <a:extLst>
                <a:ext uri="{FF2B5EF4-FFF2-40B4-BE49-F238E27FC236}">
                  <a16:creationId xmlns:a16="http://schemas.microsoft.com/office/drawing/2014/main" id="{5F7AB847-C711-FE58-1E9F-4E90A006DA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6" name="Straight Arrow Connector 18">
              <a:extLst>
                <a:ext uri="{FF2B5EF4-FFF2-40B4-BE49-F238E27FC236}">
                  <a16:creationId xmlns:a16="http://schemas.microsoft.com/office/drawing/2014/main" id="{6562D293-E321-36FF-8424-CF2408DD42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7" name="Straight Arrow Connector 19">
              <a:extLst>
                <a:ext uri="{FF2B5EF4-FFF2-40B4-BE49-F238E27FC236}">
                  <a16:creationId xmlns:a16="http://schemas.microsoft.com/office/drawing/2014/main" id="{176CFCE4-8F99-E769-6294-BBDC3B297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7517" name="Straight Arrow Connector 20">
            <a:extLst>
              <a:ext uri="{FF2B5EF4-FFF2-40B4-BE49-F238E27FC236}">
                <a16:creationId xmlns:a16="http://schemas.microsoft.com/office/drawing/2014/main" id="{6DCC816B-3243-1BF2-60C6-5BAEC2072E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687638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8" name="Straight Arrow Connector 21">
            <a:extLst>
              <a:ext uri="{FF2B5EF4-FFF2-40B4-BE49-F238E27FC236}">
                <a16:creationId xmlns:a16="http://schemas.microsoft.com/office/drawing/2014/main" id="{184D83A5-D1C6-3566-8616-D2CC3245CF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7606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9" name="Straight Arrow Connector 31">
            <a:extLst>
              <a:ext uri="{FF2B5EF4-FFF2-40B4-BE49-F238E27FC236}">
                <a16:creationId xmlns:a16="http://schemas.microsoft.com/office/drawing/2014/main" id="{0A0274EB-2D99-920E-5564-5AAD2E69C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141663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0" name="Straight Arrow Connector 32">
            <a:extLst>
              <a:ext uri="{FF2B5EF4-FFF2-40B4-BE49-F238E27FC236}">
                <a16:creationId xmlns:a16="http://schemas.microsoft.com/office/drawing/2014/main" id="{986FAF9D-C677-E21F-2E37-5DA6DB39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213100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1" name="Straight Arrow Connector 35">
            <a:extLst>
              <a:ext uri="{FF2B5EF4-FFF2-40B4-BE49-F238E27FC236}">
                <a16:creationId xmlns:a16="http://schemas.microsoft.com/office/drawing/2014/main" id="{C0125C51-D854-EB71-ED6C-137AA8B3A8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6449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2" name="Straight Arrow Connector 36">
            <a:extLst>
              <a:ext uri="{FF2B5EF4-FFF2-40B4-BE49-F238E27FC236}">
                <a16:creationId xmlns:a16="http://schemas.microsoft.com/office/drawing/2014/main" id="{8A9CB9E5-1819-6870-380F-0098978D6F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717925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3" name="Straight Arrow Connector 40">
            <a:extLst>
              <a:ext uri="{FF2B5EF4-FFF2-40B4-BE49-F238E27FC236}">
                <a16:creationId xmlns:a16="http://schemas.microsoft.com/office/drawing/2014/main" id="{14A5A090-2C32-DFFE-5612-2AAABC16F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4" name="Straight Arrow Connector 41">
            <a:extLst>
              <a:ext uri="{FF2B5EF4-FFF2-40B4-BE49-F238E27FC236}">
                <a16:creationId xmlns:a16="http://schemas.microsoft.com/office/drawing/2014/main" id="{D73106EF-6666-670E-8F69-A16270160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5" name="Straight Arrow Connector 54">
            <a:extLst>
              <a:ext uri="{FF2B5EF4-FFF2-40B4-BE49-F238E27FC236}">
                <a16:creationId xmlns:a16="http://schemas.microsoft.com/office/drawing/2014/main" id="{A5132C51-D4E3-75EE-E990-F243D0BD46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6" name="Straight Arrow Connector 57">
            <a:extLst>
              <a:ext uri="{FF2B5EF4-FFF2-40B4-BE49-F238E27FC236}">
                <a16:creationId xmlns:a16="http://schemas.microsoft.com/office/drawing/2014/main" id="{2F72EA21-D79E-6739-352D-7C5DCD083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7" name="Straight Arrow Connector 63">
            <a:extLst>
              <a:ext uri="{FF2B5EF4-FFF2-40B4-BE49-F238E27FC236}">
                <a16:creationId xmlns:a16="http://schemas.microsoft.com/office/drawing/2014/main" id="{9E82A732-7695-5A22-D131-D98CC19EA9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28" name="AutoShape 4">
            <a:extLst>
              <a:ext uri="{FF2B5EF4-FFF2-40B4-BE49-F238E27FC236}">
                <a16:creationId xmlns:a16="http://schemas.microsoft.com/office/drawing/2014/main" id="{21DD2C82-0037-98ED-DC55-FAA09D2D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020888"/>
            <a:ext cx="2630488" cy="655637"/>
          </a:xfrm>
          <a:prstGeom prst="wedgeRoundRectCallout">
            <a:avLst>
              <a:gd name="adj1" fmla="val -124708"/>
              <a:gd name="adj2" fmla="val 321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Výpadek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Acceptora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 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Acceptors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≥ 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Quorum</a:t>
            </a:r>
          </a:p>
        </p:txBody>
      </p:sp>
      <p:sp>
        <p:nvSpPr>
          <p:cNvPr id="277529" name="Explosion 1 2">
            <a:extLst>
              <a:ext uri="{FF2B5EF4-FFF2-40B4-BE49-F238E27FC236}">
                <a16:creationId xmlns:a16="http://schemas.microsoft.com/office/drawing/2014/main" id="{B83D79E7-862A-632C-D1D9-4CC343CD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24352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77530" name="Explosion 1 42">
            <a:extLst>
              <a:ext uri="{FF2B5EF4-FFF2-40B4-BE49-F238E27FC236}">
                <a16:creationId xmlns:a16="http://schemas.microsoft.com/office/drawing/2014/main" id="{A9BF47B4-9796-BBBF-3B0E-86742680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33800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77531" name="AutoShape 4">
            <a:extLst>
              <a:ext uri="{FF2B5EF4-FFF2-40B4-BE49-F238E27FC236}">
                <a16:creationId xmlns:a16="http://schemas.microsoft.com/office/drawing/2014/main" id="{677DD669-49F0-EBB7-25E4-4EA41DC4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413125"/>
            <a:ext cx="2630488" cy="411163"/>
          </a:xfrm>
          <a:prstGeom prst="wedgeRoundRectCallout">
            <a:avLst>
              <a:gd name="adj1" fmla="val -84875"/>
              <a:gd name="adj2" fmla="val 55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Výpadek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Learnera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77532" name="AutoShape 4">
            <a:extLst>
              <a:ext uri="{FF2B5EF4-FFF2-40B4-BE49-F238E27FC236}">
                <a16:creationId xmlns:a16="http://schemas.microsoft.com/office/drawing/2014/main" id="{F41E4372-AD00-5AB6-6A9C-984AD750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300663"/>
            <a:ext cx="2879725" cy="431800"/>
          </a:xfrm>
          <a:prstGeom prst="wedgeRoundRectCallout">
            <a:avLst>
              <a:gd name="adj1" fmla="val -49995"/>
              <a:gd name="adj2" fmla="val 206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aseline="0" noProof="0" dirty="0">
                <a:latin typeface="Arial" panose="020B0604020202020204" pitchFamily="34" charset="0"/>
              </a:rPr>
              <a:t>failure is not an exception</a:t>
            </a:r>
          </a:p>
        </p:txBody>
      </p:sp>
      <p:sp>
        <p:nvSpPr>
          <p:cNvPr id="277533" name="AutoShape 4">
            <a:extLst>
              <a:ext uri="{FF2B5EF4-FFF2-40B4-BE49-F238E27FC236}">
                <a16:creationId xmlns:a16="http://schemas.microsoft.com/office/drawing/2014/main" id="{4381F02E-16C0-EEA8-8F08-E6B54C3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7534" name="AutoShape 4">
            <a:extLst>
              <a:ext uri="{FF2B5EF4-FFF2-40B4-BE49-F238E27FC236}">
                <a16:creationId xmlns:a16="http://schemas.microsoft.com/office/drawing/2014/main" id="{44B35796-0338-9752-6966-6D9E8E68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530" name="Straight Connector 5">
            <a:extLst>
              <a:ext uri="{FF2B5EF4-FFF2-40B4-BE49-F238E27FC236}">
                <a16:creationId xmlns:a16="http://schemas.microsoft.com/office/drawing/2014/main" id="{2604C454-0B70-05AC-AC4B-7EC1048A3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9731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1" name="Title 1">
            <a:extLst>
              <a:ext uri="{FF2B5EF4-FFF2-40B4-BE49-F238E27FC236}">
                <a16:creationId xmlns:a16="http://schemas.microsoft.com/office/drawing/2014/main" id="{CA56B889-5FAA-2E47-496E-9BEF88606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Proposera</a:t>
            </a:r>
            <a:endParaRPr lang="en-US" noProof="0" dirty="0"/>
          </a:p>
        </p:txBody>
      </p:sp>
      <p:cxnSp>
        <p:nvCxnSpPr>
          <p:cNvPr id="278532" name="Straight Connector 4">
            <a:extLst>
              <a:ext uri="{FF2B5EF4-FFF2-40B4-BE49-F238E27FC236}">
                <a16:creationId xmlns:a16="http://schemas.microsoft.com/office/drawing/2014/main" id="{58A7A8AC-5A7A-7FFA-A443-BD1000AEB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3" name="Straight Connector 8">
            <a:extLst>
              <a:ext uri="{FF2B5EF4-FFF2-40B4-BE49-F238E27FC236}">
                <a16:creationId xmlns:a16="http://schemas.microsoft.com/office/drawing/2014/main" id="{BF63E13D-360E-86B9-93E4-86FE7344A6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4" name="Straight Connector 9">
            <a:extLst>
              <a:ext uri="{FF2B5EF4-FFF2-40B4-BE49-F238E27FC236}">
                <a16:creationId xmlns:a16="http://schemas.microsoft.com/office/drawing/2014/main" id="{8F9FF401-FEDC-F792-1734-AA6F45019D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0">
            <a:extLst>
              <a:ext uri="{FF2B5EF4-FFF2-40B4-BE49-F238E27FC236}">
                <a16:creationId xmlns:a16="http://schemas.microsoft.com/office/drawing/2014/main" id="{BAE050E7-19D4-70C5-AC05-488E490499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6" name="Straight Connector 11">
            <a:extLst>
              <a:ext uri="{FF2B5EF4-FFF2-40B4-BE49-F238E27FC236}">
                <a16:creationId xmlns:a16="http://schemas.microsoft.com/office/drawing/2014/main" id="{8D917615-2F79-2105-F5F2-572BC6E02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7" name="Straight Connector 12">
            <a:extLst>
              <a:ext uri="{FF2B5EF4-FFF2-40B4-BE49-F238E27FC236}">
                <a16:creationId xmlns:a16="http://schemas.microsoft.com/office/drawing/2014/main" id="{7BBFEEF8-7089-318E-4252-59241257B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8" name="TextBox 16">
            <a:extLst>
              <a:ext uri="{FF2B5EF4-FFF2-40B4-BE49-F238E27FC236}">
                <a16:creationId xmlns:a16="http://schemas.microsoft.com/office/drawing/2014/main" id="{D6E2A658-E56E-2C56-708E-07F0A863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cxnSp>
        <p:nvCxnSpPr>
          <p:cNvPr id="278539" name="Straight Arrow Connector 3">
            <a:extLst>
              <a:ext uri="{FF2B5EF4-FFF2-40B4-BE49-F238E27FC236}">
                <a16:creationId xmlns:a16="http://schemas.microsoft.com/office/drawing/2014/main" id="{EEA2A04F-7E89-9E57-BD60-326C8F58A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40" name="Group 28">
            <a:extLst>
              <a:ext uri="{FF2B5EF4-FFF2-40B4-BE49-F238E27FC236}">
                <a16:creationId xmlns:a16="http://schemas.microsoft.com/office/drawing/2014/main" id="{E4D1833C-0073-1701-7EEB-7353DF279CD7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8574" name="Straight Arrow Connector 14">
              <a:extLst>
                <a:ext uri="{FF2B5EF4-FFF2-40B4-BE49-F238E27FC236}">
                  <a16:creationId xmlns:a16="http://schemas.microsoft.com/office/drawing/2014/main" id="{C289E831-2330-62E4-452F-E361A53EA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5" name="Straight Arrow Connector 18">
              <a:extLst>
                <a:ext uri="{FF2B5EF4-FFF2-40B4-BE49-F238E27FC236}">
                  <a16:creationId xmlns:a16="http://schemas.microsoft.com/office/drawing/2014/main" id="{B00D5AA8-0572-876F-7233-4FF853705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6" name="Straight Arrow Connector 19">
              <a:extLst>
                <a:ext uri="{FF2B5EF4-FFF2-40B4-BE49-F238E27FC236}">
                  <a16:creationId xmlns:a16="http://schemas.microsoft.com/office/drawing/2014/main" id="{258E949D-CAB9-D74A-E344-3C3A3BA90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8541" name="Group 29">
            <a:extLst>
              <a:ext uri="{FF2B5EF4-FFF2-40B4-BE49-F238E27FC236}">
                <a16:creationId xmlns:a16="http://schemas.microsoft.com/office/drawing/2014/main" id="{44FA549F-6224-32D9-0EE4-EA025096BF6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8571" name="Straight Arrow Connector 20">
              <a:extLst>
                <a:ext uri="{FF2B5EF4-FFF2-40B4-BE49-F238E27FC236}">
                  <a16:creationId xmlns:a16="http://schemas.microsoft.com/office/drawing/2014/main" id="{191D348C-1C01-55AF-58C4-CECD75AD0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2" name="Straight Arrow Connector 21">
              <a:extLst>
                <a:ext uri="{FF2B5EF4-FFF2-40B4-BE49-F238E27FC236}">
                  <a16:creationId xmlns:a16="http://schemas.microsoft.com/office/drawing/2014/main" id="{086C210C-A9FE-015B-CF7D-290882F0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3" name="Straight Arrow Connector 22">
              <a:extLst>
                <a:ext uri="{FF2B5EF4-FFF2-40B4-BE49-F238E27FC236}">
                  <a16:creationId xmlns:a16="http://schemas.microsoft.com/office/drawing/2014/main" id="{803BF2C8-0150-94B7-A1B3-EEA52D200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5" name="Straight Connector 5">
            <a:extLst>
              <a:ext uri="{FF2B5EF4-FFF2-40B4-BE49-F238E27FC236}">
                <a16:creationId xmlns:a16="http://schemas.microsoft.com/office/drawing/2014/main" id="{B386337B-112A-3346-482B-314CDA2230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3429000"/>
            <a:ext cx="0" cy="2628900"/>
          </a:xfrm>
          <a:prstGeom prst="line">
            <a:avLst/>
          </a:prstGeom>
          <a:noFill/>
          <a:ln w="254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6" name="Straight Arrow Connector 14">
            <a:extLst>
              <a:ext uri="{FF2B5EF4-FFF2-40B4-BE49-F238E27FC236}">
                <a16:creationId xmlns:a16="http://schemas.microsoft.com/office/drawing/2014/main" id="{04976AB5-9466-5535-6E8C-68A463B5D5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644900"/>
            <a:ext cx="5746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7" name="Straight Arrow Connector 18">
            <a:extLst>
              <a:ext uri="{FF2B5EF4-FFF2-40B4-BE49-F238E27FC236}">
                <a16:creationId xmlns:a16="http://schemas.microsoft.com/office/drawing/2014/main" id="{4B0D1469-BD24-D730-7FB3-7F4ED226A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16338"/>
            <a:ext cx="84613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19">
            <a:extLst>
              <a:ext uri="{FF2B5EF4-FFF2-40B4-BE49-F238E27FC236}">
                <a16:creationId xmlns:a16="http://schemas.microsoft.com/office/drawing/2014/main" id="{604A0A0C-326F-DC7B-1C4F-1A57D6CA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87775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20">
            <a:extLst>
              <a:ext uri="{FF2B5EF4-FFF2-40B4-BE49-F238E27FC236}">
                <a16:creationId xmlns:a16="http://schemas.microsoft.com/office/drawing/2014/main" id="{661EBBBC-6FF6-AFF1-3BFA-9E6CAE9188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198938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21">
            <a:extLst>
              <a:ext uri="{FF2B5EF4-FFF2-40B4-BE49-F238E27FC236}">
                <a16:creationId xmlns:a16="http://schemas.microsoft.com/office/drawing/2014/main" id="{D065F64C-F83C-3604-8AD9-A87C8A4123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2719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22">
            <a:extLst>
              <a:ext uri="{FF2B5EF4-FFF2-40B4-BE49-F238E27FC236}">
                <a16:creationId xmlns:a16="http://schemas.microsoft.com/office/drawing/2014/main" id="{027B5F1B-A9A1-8825-5D95-191689F714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7913" y="4343400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31">
            <a:extLst>
              <a:ext uri="{FF2B5EF4-FFF2-40B4-BE49-F238E27FC236}">
                <a16:creationId xmlns:a16="http://schemas.microsoft.com/office/drawing/2014/main" id="{D43640F8-D2B6-28DD-D008-2436AD082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652963"/>
            <a:ext cx="5969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32">
            <a:extLst>
              <a:ext uri="{FF2B5EF4-FFF2-40B4-BE49-F238E27FC236}">
                <a16:creationId xmlns:a16="http://schemas.microsoft.com/office/drawing/2014/main" id="{DDAC552F-3515-F808-3805-61B98272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724400"/>
            <a:ext cx="8667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4" name="Straight Arrow Connector 33">
            <a:extLst>
              <a:ext uri="{FF2B5EF4-FFF2-40B4-BE49-F238E27FC236}">
                <a16:creationId xmlns:a16="http://schemas.microsoft.com/office/drawing/2014/main" id="{47EC0D1E-4B97-6408-5DF8-9D803B6B6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795838"/>
            <a:ext cx="11811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5" name="Straight Arrow Connector 35">
            <a:extLst>
              <a:ext uri="{FF2B5EF4-FFF2-40B4-BE49-F238E27FC236}">
                <a16:creationId xmlns:a16="http://schemas.microsoft.com/office/drawing/2014/main" id="{5A070C43-3AED-D990-4BBD-0F760A76EA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156200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6" name="Straight Arrow Connector 36">
            <a:extLst>
              <a:ext uri="{FF2B5EF4-FFF2-40B4-BE49-F238E27FC236}">
                <a16:creationId xmlns:a16="http://schemas.microsoft.com/office/drawing/2014/main" id="{13DE341D-7272-C6E4-D091-095959F323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229225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7" name="Straight Arrow Connector 37">
            <a:extLst>
              <a:ext uri="{FF2B5EF4-FFF2-40B4-BE49-F238E27FC236}">
                <a16:creationId xmlns:a16="http://schemas.microsoft.com/office/drawing/2014/main" id="{38758C42-A6DA-5C08-2A6C-B557423CCF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300663"/>
            <a:ext cx="11604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8" name="Straight Arrow Connector 40">
            <a:extLst>
              <a:ext uri="{FF2B5EF4-FFF2-40B4-BE49-F238E27FC236}">
                <a16:creationId xmlns:a16="http://schemas.microsoft.com/office/drawing/2014/main" id="{351EA936-A50E-F076-594F-9B25687AF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62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9" name="Straight Arrow Connector 41">
            <a:extLst>
              <a:ext uri="{FF2B5EF4-FFF2-40B4-BE49-F238E27FC236}">
                <a16:creationId xmlns:a16="http://schemas.microsoft.com/office/drawing/2014/main" id="{8D500C8D-B48B-213D-3DBE-65BA1BB38C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52292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0" name="Straight Arrow Connector 54">
            <a:extLst>
              <a:ext uri="{FF2B5EF4-FFF2-40B4-BE49-F238E27FC236}">
                <a16:creationId xmlns:a16="http://schemas.microsoft.com/office/drawing/2014/main" id="{A21A3AAA-FCF8-DFAE-3781-40CCD8B0F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562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1" name="Straight Arrow Connector 57">
            <a:extLst>
              <a:ext uri="{FF2B5EF4-FFF2-40B4-BE49-F238E27FC236}">
                <a16:creationId xmlns:a16="http://schemas.microsoft.com/office/drawing/2014/main" id="{0CBC0DAB-5900-C6FA-C78A-DB77A4DE3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038" y="52292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2" name="Straight Arrow Connector 58">
            <a:extLst>
              <a:ext uri="{FF2B5EF4-FFF2-40B4-BE49-F238E27FC236}">
                <a16:creationId xmlns:a16="http://schemas.microsoft.com/office/drawing/2014/main" id="{3D7ACBD6-6F69-53E4-29CD-AAEC40938E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3" name="Straight Arrow Connector 60">
            <a:extLst>
              <a:ext uri="{FF2B5EF4-FFF2-40B4-BE49-F238E27FC236}">
                <a16:creationId xmlns:a16="http://schemas.microsoft.com/office/drawing/2014/main" id="{8A488F61-575D-5F5C-C910-4F66241D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4" name="Straight Arrow Connector 63">
            <a:extLst>
              <a:ext uri="{FF2B5EF4-FFF2-40B4-BE49-F238E27FC236}">
                <a16:creationId xmlns:a16="http://schemas.microsoft.com/office/drawing/2014/main" id="{956E4C32-6E99-667D-AD82-8D320F230B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5388" y="57324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6" name="TextBox 27">
            <a:extLst>
              <a:ext uri="{FF2B5EF4-FFF2-40B4-BE49-F238E27FC236}">
                <a16:creationId xmlns:a16="http://schemas.microsoft.com/office/drawing/2014/main" id="{A1479564-4901-4D34-8C78-8B40F72E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25304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Prepare(n)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Promise(n)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FF0000"/>
                </a:solidFill>
              </a:rPr>
              <a:t>Accept(</a:t>
            </a:r>
            <a:r>
              <a:rPr lang="en-US" sz="2400" b="0" noProof="0" dirty="0" err="1">
                <a:solidFill>
                  <a:srgbClr val="FF0000"/>
                </a:solidFill>
              </a:rPr>
              <a:t>n,</a:t>
            </a:r>
            <a:r>
              <a:rPr lang="en-US" sz="2400" noProof="0" dirty="0" err="1">
                <a:solidFill>
                  <a:srgbClr val="FF0000"/>
                </a:solidFill>
              </a:rPr>
              <a:t>v</a:t>
            </a:r>
            <a:r>
              <a:rPr lang="en-US" sz="2400" b="0" noProof="0" dirty="0">
                <a:solidFill>
                  <a:srgbClr val="FF0000"/>
                </a:solidFill>
              </a:rPr>
              <a:t>) - </a:t>
            </a:r>
            <a:r>
              <a:rPr lang="en-US" sz="2400" b="0" noProof="0" dirty="0" err="1">
                <a:solidFill>
                  <a:srgbClr val="FF0000"/>
                </a:solidFill>
              </a:rPr>
              <a:t>nekompletní</a:t>
            </a:r>
            <a:endParaRPr lang="en-US" sz="2400" b="0" noProof="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CC00CC"/>
                </a:solidFill>
              </a:rPr>
              <a:t>Prepare(</a:t>
            </a:r>
            <a:r>
              <a:rPr lang="en-US" sz="2400" noProof="0" dirty="0">
                <a:solidFill>
                  <a:srgbClr val="CC00CC"/>
                </a:solidFill>
              </a:rPr>
              <a:t>n+1</a:t>
            </a:r>
            <a:r>
              <a:rPr lang="en-US" sz="2400" b="0" noProof="0" dirty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CC00CC"/>
                </a:solidFill>
              </a:rPr>
              <a:t>Promise(n+1,</a:t>
            </a:r>
            <a:r>
              <a:rPr lang="en-US" sz="2400" noProof="0" dirty="0">
                <a:solidFill>
                  <a:srgbClr val="CC00CC"/>
                </a:solidFill>
              </a:rPr>
              <a:t>v</a:t>
            </a:r>
            <a:r>
              <a:rPr lang="en-US" sz="2400" b="0" noProof="0" dirty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CC00CC"/>
                </a:solidFill>
              </a:rPr>
              <a:t>Accept(n+1,v)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CC00CC"/>
                </a:solidFill>
              </a:rPr>
              <a:t>Accepted(n+1,v)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</p:txBody>
      </p:sp>
      <p:cxnSp>
        <p:nvCxnSpPr>
          <p:cNvPr id="278563" name="Straight Connector 5">
            <a:extLst>
              <a:ext uri="{FF2B5EF4-FFF2-40B4-BE49-F238E27FC236}">
                <a16:creationId xmlns:a16="http://schemas.microsoft.com/office/drawing/2014/main" id="{B8C3AF10-D942-C320-C698-65D5E4B43C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2528888"/>
            <a:ext cx="0" cy="73660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8" name="AutoShape 4">
            <a:extLst>
              <a:ext uri="{FF2B5EF4-FFF2-40B4-BE49-F238E27FC236}">
                <a16:creationId xmlns:a16="http://schemas.microsoft.com/office/drawing/2014/main" id="{FCCED572-156C-CB6D-FA2B-61535E4D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779838"/>
            <a:ext cx="806450" cy="546100"/>
          </a:xfrm>
          <a:prstGeom prst="wedgeRoundRectCallout">
            <a:avLst>
              <a:gd name="adj1" fmla="val 59935"/>
              <a:gd name="adj2" fmla="val -954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nový</a:t>
            </a:r>
            <a:r>
              <a:rPr lang="en-US" sz="1400" b="0" baseline="0" noProof="0" dirty="0">
                <a:latin typeface="Arial" panose="020B0604020202020204" pitchFamily="34" charset="0"/>
              </a:rPr>
              <a:t> Leader</a:t>
            </a:r>
          </a:p>
        </p:txBody>
      </p:sp>
      <p:sp>
        <p:nvSpPr>
          <p:cNvPr id="278565" name="AutoShape 4">
            <a:extLst>
              <a:ext uri="{FF2B5EF4-FFF2-40B4-BE49-F238E27FC236}">
                <a16:creationId xmlns:a16="http://schemas.microsoft.com/office/drawing/2014/main" id="{793B4D67-4F93-1A5B-4B6B-7CF8537E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079625"/>
            <a:ext cx="1162050" cy="1023938"/>
          </a:xfrm>
          <a:prstGeom prst="wedgeRoundRectCallout">
            <a:avLst>
              <a:gd name="adj1" fmla="val 75616"/>
              <a:gd name="adj2" fmla="val 40014"/>
              <a:gd name="adj3" fmla="val 16667"/>
            </a:avLst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výpadek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před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dosažením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konsensu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cxnSp>
        <p:nvCxnSpPr>
          <p:cNvPr id="278566" name="Straight Arrow Connector 3">
            <a:extLst>
              <a:ext uri="{FF2B5EF4-FFF2-40B4-BE49-F238E27FC236}">
                <a16:creationId xmlns:a16="http://schemas.microsoft.com/office/drawing/2014/main" id="{E059B275-DA31-4FC3-084C-3AE876DA2C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068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67" name="Explosion 1 64">
            <a:extLst>
              <a:ext uri="{FF2B5EF4-FFF2-40B4-BE49-F238E27FC236}">
                <a16:creationId xmlns:a16="http://schemas.microsoft.com/office/drawing/2014/main" id="{1E4D67D8-443E-7F69-92FA-09372876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103563"/>
            <a:ext cx="374650" cy="32543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cxnSp>
        <p:nvCxnSpPr>
          <p:cNvPr id="278568" name="Straight Arrow Connector 3">
            <a:extLst>
              <a:ext uri="{FF2B5EF4-FFF2-40B4-BE49-F238E27FC236}">
                <a16:creationId xmlns:a16="http://schemas.microsoft.com/office/drawing/2014/main" id="{197CD4DF-6E74-05C0-03E2-43FE22F3C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3213100"/>
            <a:ext cx="187166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C221502-E4DE-BEF3-75B4-074CEACC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2492375"/>
            <a:ext cx="631825" cy="373063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ne q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F12EB5D0-5C16-035A-4021-CE5420D7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581525"/>
            <a:ext cx="338137" cy="358775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8" grpId="0" animBg="1"/>
      <p:bldP spid="16" grpId="0" animBg="1"/>
      <p:bldP spid="1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578" name="Straight Connector 5">
            <a:extLst>
              <a:ext uri="{FF2B5EF4-FFF2-40B4-BE49-F238E27FC236}">
                <a16:creationId xmlns:a16="http://schemas.microsoft.com/office/drawing/2014/main" id="{62A8AC38-D0B3-EDC5-CB21-0017DC3CE6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1555750"/>
            <a:ext cx="1587" cy="8270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79" name="Title 1">
            <a:extLst>
              <a:ext uri="{FF2B5EF4-FFF2-40B4-BE49-F238E27FC236}">
                <a16:creationId xmlns:a16="http://schemas.microsoft.com/office/drawing/2014/main" id="{F4121CD9-0090-137F-F737-EE19223C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competing Proposers</a:t>
            </a:r>
          </a:p>
        </p:txBody>
      </p:sp>
      <p:cxnSp>
        <p:nvCxnSpPr>
          <p:cNvPr id="280580" name="Straight Connector 4">
            <a:extLst>
              <a:ext uri="{FF2B5EF4-FFF2-40B4-BE49-F238E27FC236}">
                <a16:creationId xmlns:a16="http://schemas.microsoft.com/office/drawing/2014/main" id="{97E6F471-4546-2065-8284-2063087AF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577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1" name="Straight Connector 8">
            <a:extLst>
              <a:ext uri="{FF2B5EF4-FFF2-40B4-BE49-F238E27FC236}">
                <a16:creationId xmlns:a16="http://schemas.microsoft.com/office/drawing/2014/main" id="{85377D1A-662A-6423-E50B-86CD08A9C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2708275"/>
            <a:ext cx="0" cy="33845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2" name="Straight Connector 9">
            <a:extLst>
              <a:ext uri="{FF2B5EF4-FFF2-40B4-BE49-F238E27FC236}">
                <a16:creationId xmlns:a16="http://schemas.microsoft.com/office/drawing/2014/main" id="{FA103D53-38B9-0E17-78CF-1491887BA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2">
            <a:extLst>
              <a:ext uri="{FF2B5EF4-FFF2-40B4-BE49-F238E27FC236}">
                <a16:creationId xmlns:a16="http://schemas.microsoft.com/office/drawing/2014/main" id="{E0E8D979-32C9-0517-49FD-11B263D44A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49463" y="3357563"/>
            <a:ext cx="1587" cy="27352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84" name="TextBox 16">
            <a:extLst>
              <a:ext uri="{FF2B5EF4-FFF2-40B4-BE49-F238E27FC236}">
                <a16:creationId xmlns:a16="http://schemas.microsoft.com/office/drawing/2014/main" id="{F2D556EF-B092-B8E6-CEFE-A12928A7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283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acceptors</a:t>
            </a:r>
          </a:p>
        </p:txBody>
      </p:sp>
      <p:cxnSp>
        <p:nvCxnSpPr>
          <p:cNvPr id="280585" name="Straight Arrow Connector 3">
            <a:extLst>
              <a:ext uri="{FF2B5EF4-FFF2-40B4-BE49-F238E27FC236}">
                <a16:creationId xmlns:a16="http://schemas.microsoft.com/office/drawing/2014/main" id="{4A8B5F91-4D70-3668-582A-00725986BC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8" name="Straight Arrow Connector 18">
            <a:extLst>
              <a:ext uri="{FF2B5EF4-FFF2-40B4-BE49-F238E27FC236}">
                <a16:creationId xmlns:a16="http://schemas.microsoft.com/office/drawing/2014/main" id="{E9910925-3834-7294-3F28-3C65EA256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34290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9" name="Straight Arrow Connector 21">
            <a:extLst>
              <a:ext uri="{FF2B5EF4-FFF2-40B4-BE49-F238E27FC236}">
                <a16:creationId xmlns:a16="http://schemas.microsoft.com/office/drawing/2014/main" id="{F8855DB4-AD74-E3B8-43C1-B1873008CF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3573463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8" name="Straight Arrow Connector 18">
            <a:extLst>
              <a:ext uri="{FF2B5EF4-FFF2-40B4-BE49-F238E27FC236}">
                <a16:creationId xmlns:a16="http://schemas.microsoft.com/office/drawing/2014/main" id="{0F72CC65-D7E0-76AE-BE76-A2A4ECC28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2852738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9" name="Straight Arrow Connector 21">
            <a:extLst>
              <a:ext uri="{FF2B5EF4-FFF2-40B4-BE49-F238E27FC236}">
                <a16:creationId xmlns:a16="http://schemas.microsoft.com/office/drawing/2014/main" id="{63CF3715-55AE-CC15-0D9E-3DFAEE9628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2997200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42" name="TextBox 27">
            <a:extLst>
              <a:ext uri="{FF2B5EF4-FFF2-40B4-BE49-F238E27FC236}">
                <a16:creationId xmlns:a16="http://schemas.microsoft.com/office/drawing/2014/main" id="{0017196F-9F72-8ABA-D333-4354D01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773238"/>
            <a:ext cx="11414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00FF"/>
                </a:solidFill>
              </a:rPr>
              <a:t>Prepare(1)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8000"/>
                </a:solidFill>
              </a:rPr>
              <a:t>Promise(1)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CC00CC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8000"/>
                </a:solidFill>
              </a:rPr>
              <a:t>Promise(2)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00FF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FF0000"/>
                </a:solidFill>
              </a:rPr>
              <a:t>Reject(2)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00FF"/>
                </a:solidFill>
              </a:rPr>
              <a:t>Prepare(3)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b="0" noProof="0" dirty="0">
                <a:solidFill>
                  <a:srgbClr val="008000"/>
                </a:solidFill>
              </a:rPr>
              <a:t>Promise(3)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b="0" noProof="0" dirty="0">
                <a:solidFill>
                  <a:srgbClr val="CC00CC"/>
                </a:solidFill>
              </a:rPr>
              <a:t>Accept(2,vb)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FF0000"/>
                </a:solidFill>
              </a:rPr>
              <a:t>Reject(3)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b="0" noProof="0" dirty="0">
                <a:solidFill>
                  <a:srgbClr val="CC00CC"/>
                </a:solidFill>
              </a:rPr>
              <a:t>Prepare(4)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b="0" noProof="0" dirty="0">
                <a:solidFill>
                  <a:srgbClr val="008000"/>
                </a:solidFill>
              </a:rPr>
              <a:t>Promise(4)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0000FF"/>
                </a:solidFill>
              </a:rPr>
              <a:t>Accept(3,va)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>
                <a:solidFill>
                  <a:srgbClr val="FF0000"/>
                </a:solidFill>
              </a:rPr>
              <a:t>Reject(4)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noProof="0" dirty="0"/>
              <a:t>   ...</a:t>
            </a:r>
          </a:p>
        </p:txBody>
      </p:sp>
      <p:sp>
        <p:nvSpPr>
          <p:cNvPr id="280591" name="Explosion 1 64">
            <a:extLst>
              <a:ext uri="{FF2B5EF4-FFF2-40B4-BE49-F238E27FC236}">
                <a16:creationId xmlns:a16="http://schemas.microsoft.com/office/drawing/2014/main" id="{78099AFE-A272-3366-1B59-8F1D4FE6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346325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78544" name="AutoShape 4">
            <a:extLst>
              <a:ext uri="{FF2B5EF4-FFF2-40B4-BE49-F238E27FC236}">
                <a16:creationId xmlns:a16="http://schemas.microsoft.com/office/drawing/2014/main" id="{4B2C98BB-AC8A-EC79-5C5F-0A7C0CB1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935037" cy="792163"/>
          </a:xfrm>
          <a:prstGeom prst="wedgeRoundRectCallout">
            <a:avLst>
              <a:gd name="adj1" fmla="val 77912"/>
              <a:gd name="adj2" fmla="val 30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původní</a:t>
            </a:r>
            <a:r>
              <a:rPr lang="en-US" sz="1400" b="0" baseline="0" noProof="0" dirty="0">
                <a:latin typeface="Arial" panose="020B0604020202020204" pitchFamily="34" charset="0"/>
              </a:rPr>
              <a:t> Leader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oživen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cxnSp>
        <p:nvCxnSpPr>
          <p:cNvPr id="278545" name="Straight Arrow Connector 18">
            <a:extLst>
              <a:ext uri="{FF2B5EF4-FFF2-40B4-BE49-F238E27FC236}">
                <a16:creationId xmlns:a16="http://schemas.microsoft.com/office/drawing/2014/main" id="{7B62CBB3-1A21-0B41-1827-9C32C35E0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835400"/>
            <a:ext cx="113506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6" name="Straight Arrow Connector 21">
            <a:extLst>
              <a:ext uri="{FF2B5EF4-FFF2-40B4-BE49-F238E27FC236}">
                <a16:creationId xmlns:a16="http://schemas.microsoft.com/office/drawing/2014/main" id="{A89EB577-F43F-F326-C9D3-972CDF3AC7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8988" y="3979863"/>
            <a:ext cx="1135062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7" name="Straight Arrow Connector 18">
            <a:extLst>
              <a:ext uri="{FF2B5EF4-FFF2-40B4-BE49-F238E27FC236}">
                <a16:creationId xmlns:a16="http://schemas.microsoft.com/office/drawing/2014/main" id="{F19E72EC-2A38-A444-9126-E2C8E5E73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505325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8" name="Straight Arrow Connector 21">
            <a:extLst>
              <a:ext uri="{FF2B5EF4-FFF2-40B4-BE49-F238E27FC236}">
                <a16:creationId xmlns:a16="http://schemas.microsoft.com/office/drawing/2014/main" id="{FFF855F8-F771-ED29-B6FD-0B8E375B56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4649788"/>
            <a:ext cx="8540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9" name="Straight Arrow Connector 18">
            <a:extLst>
              <a:ext uri="{FF2B5EF4-FFF2-40B4-BE49-F238E27FC236}">
                <a16:creationId xmlns:a16="http://schemas.microsoft.com/office/drawing/2014/main" id="{249C1162-E767-70C0-8455-760468D72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940300"/>
            <a:ext cx="846138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0" name="Straight Arrow Connector 21">
            <a:extLst>
              <a:ext uri="{FF2B5EF4-FFF2-40B4-BE49-F238E27FC236}">
                <a16:creationId xmlns:a16="http://schemas.microsoft.com/office/drawing/2014/main" id="{49E69E33-0807-BD88-C071-D874F6E015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6800" y="50847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1" name="Straight Arrow Connector 18">
            <a:extLst>
              <a:ext uri="{FF2B5EF4-FFF2-40B4-BE49-F238E27FC236}">
                <a16:creationId xmlns:a16="http://schemas.microsoft.com/office/drawing/2014/main" id="{FED6D3C5-9C95-4B60-3D2B-E01D3FD8A3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55165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2" name="Straight Arrow Connector 21">
            <a:extLst>
              <a:ext uri="{FF2B5EF4-FFF2-40B4-BE49-F238E27FC236}">
                <a16:creationId xmlns:a16="http://schemas.microsoft.com/office/drawing/2014/main" id="{A839BF46-5529-8D87-1C23-4E6882686C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5661025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3" name="AutoShape 4">
            <a:extLst>
              <a:ext uri="{FF2B5EF4-FFF2-40B4-BE49-F238E27FC236}">
                <a16:creationId xmlns:a16="http://schemas.microsoft.com/office/drawing/2014/main" id="{C90CFDCA-D625-4CAE-1878-81DF54A3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5732463"/>
            <a:ext cx="431800" cy="360362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...</a:t>
            </a:r>
            <a:endParaRPr lang="en-US" sz="14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80602" name="Straight Arrow Connector 18">
            <a:extLst>
              <a:ext uri="{FF2B5EF4-FFF2-40B4-BE49-F238E27FC236}">
                <a16:creationId xmlns:a16="http://schemas.microsoft.com/office/drawing/2014/main" id="{B50A04C6-C8BC-CD8D-7140-29DD2A790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625" y="198913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603" name="Straight Arrow Connector 21">
            <a:extLst>
              <a:ext uri="{FF2B5EF4-FFF2-40B4-BE49-F238E27FC236}">
                <a16:creationId xmlns:a16="http://schemas.microsoft.com/office/drawing/2014/main" id="{529F0224-B44D-1903-F5D8-DA61D5F898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79625" y="21336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6" name="Content Placeholder 2">
            <a:extLst>
              <a:ext uri="{FF2B5EF4-FFF2-40B4-BE49-F238E27FC236}">
                <a16:creationId xmlns:a16="http://schemas.microsoft.com/office/drawing/2014/main" id="{96FB3D04-5EAB-DA02-ADF5-070C50F7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725" y="908050"/>
            <a:ext cx="36718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0" dirty="0" err="1"/>
              <a:t>Konflikt</a:t>
            </a:r>
            <a:endParaRPr lang="en-US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Proposerů</a:t>
            </a:r>
            <a:r>
              <a:rPr lang="en-US" noProof="0" dirty="0"/>
              <a:t> se </a:t>
            </a:r>
            <a:r>
              <a:rPr lang="en-US" noProof="0" dirty="0" err="1"/>
              <a:t>střídavě</a:t>
            </a:r>
            <a:r>
              <a:rPr lang="en-US" noProof="0" dirty="0"/>
              <a:t> </a:t>
            </a:r>
            <a:r>
              <a:rPr lang="en-US" noProof="0" dirty="0" err="1"/>
              <a:t>prohlašuje</a:t>
            </a:r>
            <a:r>
              <a:rPr lang="en-US" noProof="0" dirty="0"/>
              <a:t> za </a:t>
            </a:r>
            <a:r>
              <a:rPr lang="en-US" noProof="0" dirty="0" err="1"/>
              <a:t>Leadery</a:t>
            </a:r>
            <a:endParaRPr lang="en-US" noProof="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např</a:t>
            </a:r>
            <a:r>
              <a:rPr lang="en-US" noProof="0" dirty="0"/>
              <a:t>.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oživení</a:t>
            </a:r>
            <a:r>
              <a:rPr lang="en-US" noProof="0" dirty="0"/>
              <a:t> po </a:t>
            </a:r>
            <a:r>
              <a:rPr lang="en-US" noProof="0" dirty="0" err="1"/>
              <a:t>havárii</a:t>
            </a:r>
            <a:endParaRPr lang="en-US" noProof="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mezitím</a:t>
            </a:r>
            <a:r>
              <a:rPr lang="en-US" noProof="0" dirty="0"/>
              <a:t>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konečnost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deterministicky</a:t>
            </a:r>
            <a:r>
              <a:rPr lang="en-US" noProof="0" dirty="0"/>
              <a:t> </a:t>
            </a:r>
            <a:r>
              <a:rPr lang="en-US" noProof="0" dirty="0" err="1"/>
              <a:t>zaručena</a:t>
            </a:r>
            <a:endParaRPr lang="en-US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praktická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 OK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randomizovaný</a:t>
            </a:r>
            <a:r>
              <a:rPr lang="en-US" noProof="0" dirty="0"/>
              <a:t> timeout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Proposery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porušena</a:t>
            </a:r>
            <a:r>
              <a:rPr lang="en-US" noProof="0" dirty="0"/>
              <a:t> </a:t>
            </a:r>
            <a:r>
              <a:rPr lang="en-US" noProof="0" dirty="0" err="1"/>
              <a:t>korektnost</a:t>
            </a:r>
            <a:r>
              <a:rPr lang="en-US" noProof="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 animBg="1"/>
      <p:bldP spid="2785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9389F1-E457-42CA-9D57-FCAFB8D93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Škálovatelnost</a:t>
            </a:r>
            <a:r>
              <a:rPr lang="en-US" noProof="0" dirty="0"/>
              <a:t> / Scalability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90C2DEC-4768-1C81-FA95-C25333FC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78486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Rozdílné</a:t>
            </a:r>
            <a:r>
              <a:rPr lang="en-US" noProof="0" dirty="0"/>
              <a:t> </a:t>
            </a:r>
            <a:r>
              <a:rPr lang="en-US" noProof="0" dirty="0" err="1"/>
              <a:t>metody</a:t>
            </a:r>
            <a:r>
              <a:rPr lang="en-US" noProof="0" dirty="0"/>
              <a:t> pro 100 </a:t>
            </a:r>
            <a:r>
              <a:rPr lang="en-US" sz="1600" noProof="0" dirty="0">
                <a:sym typeface="Wingdings 2" panose="05020102010507070707" pitchFamily="18" charset="2"/>
              </a:rPr>
              <a:t></a:t>
            </a:r>
            <a:r>
              <a:rPr lang="en-US" noProof="0" dirty="0"/>
              <a:t> </a:t>
            </a:r>
            <a:r>
              <a:rPr lang="en-US" noProof="0" dirty="0" err="1"/>
              <a:t>milion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Princip: </a:t>
            </a:r>
            <a:r>
              <a:rPr lang="en-US" noProof="0" dirty="0" err="1"/>
              <a:t>vyhnout</a:t>
            </a:r>
            <a:r>
              <a:rPr lang="en-US" noProof="0" dirty="0"/>
              <a:t> se </a:t>
            </a:r>
            <a:r>
              <a:rPr lang="en-US" noProof="0" dirty="0" err="1"/>
              <a:t>čemukoliv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FF0000"/>
                </a:solidFill>
              </a:rPr>
              <a:t>centralizovanému</a:t>
            </a: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noProof="0" dirty="0">
                <a:solidFill>
                  <a:srgbClr val="FF0000"/>
                </a:solidFill>
                <a:sym typeface="Wingdings" panose="05000000000000000000" pitchFamily="2" charset="2"/>
              </a:rPr>
              <a:t></a:t>
            </a:r>
            <a:endParaRPr lang="en-US" noProof="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noProof="0" dirty="0" err="1"/>
              <a:t>žádný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b="1" noProof="0" dirty="0" err="1"/>
              <a:t>nemá</a:t>
            </a:r>
            <a:r>
              <a:rPr lang="en-US" noProof="0" dirty="0"/>
              <a:t> </a:t>
            </a:r>
            <a:r>
              <a:rPr lang="en-US" noProof="0" dirty="0" err="1"/>
              <a:t>úplnou</a:t>
            </a:r>
            <a:r>
              <a:rPr lang="en-US" noProof="0" dirty="0"/>
              <a:t> </a:t>
            </a:r>
            <a:r>
              <a:rPr lang="en-US" noProof="0" dirty="0" err="1"/>
              <a:t>informaci</a:t>
            </a:r>
            <a:r>
              <a:rPr lang="en-US" noProof="0" dirty="0"/>
              <a:t> o </a:t>
            </a:r>
            <a:r>
              <a:rPr lang="en-US" noProof="0" dirty="0" err="1"/>
              <a:t>celkovém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zpoždění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/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uzly</a:t>
            </a:r>
            <a:r>
              <a:rPr lang="en-US" noProof="0" dirty="0"/>
              <a:t> se </a:t>
            </a:r>
            <a:r>
              <a:rPr lang="en-US" noProof="0" dirty="0" err="1"/>
              <a:t>rozhodují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základě</a:t>
            </a:r>
            <a:r>
              <a:rPr lang="en-US" noProof="0" dirty="0"/>
              <a:t> </a:t>
            </a:r>
            <a:r>
              <a:rPr lang="en-US" b="1" noProof="0" dirty="0" err="1"/>
              <a:t>lokálně</a:t>
            </a:r>
            <a:r>
              <a:rPr lang="en-US" noProof="0" dirty="0"/>
              <a:t> </a:t>
            </a:r>
            <a:r>
              <a:rPr lang="en-US" noProof="0" dirty="0" err="1"/>
              <a:t>dostupných</a:t>
            </a:r>
            <a:r>
              <a:rPr lang="en-US" noProof="0" dirty="0"/>
              <a:t> </a:t>
            </a:r>
            <a:r>
              <a:rPr lang="en-US" noProof="0" dirty="0" err="1"/>
              <a:t>informací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caching, partitioning, </a:t>
            </a:r>
            <a:r>
              <a:rPr lang="en-US" noProof="0" dirty="0" err="1"/>
              <a:t>zpoždění</a:t>
            </a:r>
            <a:r>
              <a:rPr lang="en-US" noProof="0" dirty="0"/>
              <a:t>, </a:t>
            </a:r>
            <a:r>
              <a:rPr lang="en-US" noProof="0" dirty="0" err="1"/>
              <a:t>nepřesnost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jednoho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</a:t>
            </a:r>
            <a:r>
              <a:rPr lang="en-US" i="1" noProof="0" dirty="0"/>
              <a:t>'</a:t>
            </a:r>
            <a:r>
              <a:rPr lang="en-US" i="1" noProof="0" dirty="0" err="1"/>
              <a:t>nesmí</a:t>
            </a:r>
            <a:r>
              <a:rPr lang="en-US" i="1" noProof="0" dirty="0"/>
              <a:t>'</a:t>
            </a:r>
            <a:r>
              <a:rPr lang="en-US" noProof="0" dirty="0"/>
              <a:t>  </a:t>
            </a:r>
            <a:r>
              <a:rPr lang="en-US" noProof="0" dirty="0" err="1"/>
              <a:t>způsobit</a:t>
            </a:r>
            <a:r>
              <a:rPr lang="en-US" noProof="0" dirty="0"/>
              <a:t> </a:t>
            </a:r>
            <a:r>
              <a:rPr lang="en-US" noProof="0" dirty="0" err="1"/>
              <a:t>nefunkčnost</a:t>
            </a:r>
            <a:r>
              <a:rPr lang="en-US" noProof="0" dirty="0"/>
              <a:t> </a:t>
            </a:r>
            <a:r>
              <a:rPr lang="en-US" noProof="0" dirty="0" err="1"/>
              <a:t>programu</a:t>
            </a:r>
            <a:r>
              <a:rPr lang="en-US" noProof="0" dirty="0"/>
              <a:t>/</a:t>
            </a:r>
            <a:r>
              <a:rPr lang="en-US" noProof="0" dirty="0" err="1"/>
              <a:t>služby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single point of failure</a:t>
            </a:r>
          </a:p>
          <a:p>
            <a:pPr lvl="1" eaLnBrk="1" hangingPunct="1">
              <a:defRPr/>
            </a:pP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spoléhat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existenci</a:t>
            </a:r>
            <a:r>
              <a:rPr lang="en-US" noProof="0" dirty="0"/>
              <a:t> </a:t>
            </a:r>
            <a:r>
              <a:rPr lang="en-US" b="1" noProof="0" dirty="0" err="1"/>
              <a:t>přesných</a:t>
            </a:r>
            <a:r>
              <a:rPr lang="en-US" noProof="0" dirty="0"/>
              <a:t> </a:t>
            </a:r>
            <a:r>
              <a:rPr lang="en-US" noProof="0" dirty="0" err="1"/>
              <a:t>globálních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i="1" noProof="0" dirty="0">
                <a:solidFill>
                  <a:srgbClr val="C00000"/>
                </a:solidFill>
              </a:rPr>
              <a:t>'</a:t>
            </a:r>
            <a:r>
              <a:rPr lang="en-US" i="1" noProof="0" dirty="0" err="1">
                <a:solidFill>
                  <a:srgbClr val="C00000"/>
                </a:solidFill>
              </a:rPr>
              <a:t>každou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vteřinu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si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všechny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uzly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zaznamenají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poslední</a:t>
            </a:r>
            <a:r>
              <a:rPr lang="en-US" i="1" noProof="0" dirty="0">
                <a:solidFill>
                  <a:srgbClr val="C00000"/>
                </a:solidFill>
              </a:rPr>
              <a:t> </a:t>
            </a:r>
            <a:r>
              <a:rPr lang="en-US" i="1" noProof="0" dirty="0" err="1">
                <a:solidFill>
                  <a:srgbClr val="C00000"/>
                </a:solidFill>
              </a:rPr>
              <a:t>zprávu</a:t>
            </a:r>
            <a:r>
              <a:rPr lang="en-US" i="1" noProof="0" dirty="0">
                <a:solidFill>
                  <a:srgbClr val="C00000"/>
                </a:solidFill>
              </a:rPr>
              <a:t>'</a:t>
            </a:r>
            <a:endParaRPr lang="en-US" sz="600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problémy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koordinace</a:t>
            </a:r>
            <a:r>
              <a:rPr lang="en-US" noProof="0" dirty="0"/>
              <a:t> a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/>
              <a:t>grid - </a:t>
            </a:r>
            <a:r>
              <a:rPr lang="en-US" noProof="0" dirty="0" err="1"/>
              <a:t>geografická</a:t>
            </a:r>
            <a:r>
              <a:rPr lang="en-US" noProof="0" dirty="0"/>
              <a:t> </a:t>
            </a:r>
            <a:r>
              <a:rPr lang="en-US" noProof="0" dirty="0" err="1"/>
              <a:t>odlehlost</a:t>
            </a:r>
            <a:r>
              <a:rPr lang="en-US" noProof="0" dirty="0"/>
              <a:t>, </a:t>
            </a:r>
            <a:r>
              <a:rPr lang="en-US" noProof="0" dirty="0" err="1"/>
              <a:t>administrace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Techniky</a:t>
            </a:r>
            <a:r>
              <a:rPr lang="en-US" noProof="0" dirty="0"/>
              <a:t> </a:t>
            </a:r>
            <a:r>
              <a:rPr lang="en-US" noProof="0" dirty="0" err="1"/>
              <a:t>škálovatelnosti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asynchronní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distribuce</a:t>
            </a:r>
            <a:r>
              <a:rPr lang="en-US" noProof="0" dirty="0"/>
              <a:t>, redundance, partitioning, sharding</a:t>
            </a:r>
          </a:p>
          <a:p>
            <a:pPr lvl="1" eaLnBrk="1" hangingPunct="1">
              <a:defRPr/>
            </a:pPr>
            <a:r>
              <a:rPr lang="en-US" noProof="0" dirty="0"/>
              <a:t>caching a </a:t>
            </a:r>
            <a:r>
              <a:rPr lang="en-US" noProof="0" dirty="0" err="1"/>
              <a:t>replikace</a:t>
            </a:r>
            <a:endParaRPr lang="en-US" noProof="0" dirty="0"/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E268F3D8-7126-BA86-771F-D8315BDB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746125"/>
            <a:ext cx="2663825" cy="576263"/>
          </a:xfrm>
          <a:prstGeom prst="wedgeRoundRectCallout">
            <a:avLst>
              <a:gd name="adj1" fmla="val -65264"/>
              <a:gd name="adj2" fmla="val 56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serverům</a:t>
            </a:r>
            <a:r>
              <a:rPr lang="en-US" sz="1600" b="0" baseline="0" noProof="0" dirty="0">
                <a:latin typeface="Arial" panose="020B0604020202020204" pitchFamily="34" charset="0"/>
              </a:rPr>
              <a:t>,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službám</a:t>
            </a:r>
            <a:r>
              <a:rPr lang="en-US" sz="1600" b="0" baseline="0" noProof="0" dirty="0">
                <a:latin typeface="Arial" panose="020B0604020202020204" pitchFamily="34" charset="0"/>
              </a:rPr>
              <a:t>,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tabulkám</a:t>
            </a:r>
            <a:r>
              <a:rPr lang="en-US" sz="1600" b="0" baseline="0" noProof="0" dirty="0">
                <a:latin typeface="Arial" panose="020B0604020202020204" pitchFamily="34" charset="0"/>
              </a:rPr>
              <a:t>,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algoritmům</a:t>
            </a:r>
            <a:r>
              <a:rPr lang="en-US" sz="1600" b="0" baseline="0" noProof="0" dirty="0">
                <a:latin typeface="Arial" panose="020B0604020202020204" pitchFamily="34" charset="0"/>
              </a:rPr>
              <a:t>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>
            <a:extLst>
              <a:ext uri="{FF2B5EF4-FFF2-40B4-BE49-F238E27FC236}">
                <a16:creationId xmlns:a16="http://schemas.microsoft.com/office/drawing/2014/main" id="{C746DB41-5C94-A35E-1423-9F15C7B7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pozorování</a:t>
            </a:r>
            <a:endParaRPr lang="en-US" noProof="0" dirty="0"/>
          </a:p>
        </p:txBody>
      </p:sp>
      <p:sp>
        <p:nvSpPr>
          <p:cNvPr id="279555" name="Content Placeholder 2">
            <a:extLst>
              <a:ext uri="{FF2B5EF4-FFF2-40B4-BE49-F238E27FC236}">
                <a16:creationId xmlns:a16="http://schemas.microsoft.com/office/drawing/2014/main" id="{B0BF40DA-7794-04D1-40D5-88D5237D3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Fáze</a:t>
            </a:r>
            <a:r>
              <a:rPr lang="en-US" noProof="0" dirty="0"/>
              <a:t>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neposílají</a:t>
            </a:r>
            <a:r>
              <a:rPr lang="en-US" noProof="0" dirty="0"/>
              <a:t> se </a:t>
            </a:r>
            <a:r>
              <a:rPr lang="en-US" noProof="0" dirty="0" err="1"/>
              <a:t>žádné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sehnání</a:t>
            </a:r>
            <a:r>
              <a:rPr lang="en-US" noProof="0" dirty="0"/>
              <a:t> </a:t>
            </a:r>
            <a:r>
              <a:rPr lang="en-US" noProof="0" dirty="0" err="1"/>
              <a:t>dostatečného</a:t>
            </a:r>
            <a:r>
              <a:rPr lang="en-US" noProof="0" dirty="0"/>
              <a:t> </a:t>
            </a:r>
            <a:r>
              <a:rPr lang="en-US" noProof="0" dirty="0" err="1"/>
              <a:t>počtu</a:t>
            </a:r>
            <a:r>
              <a:rPr lang="en-US" noProof="0" dirty="0"/>
              <a:t> Promise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Leader </a:t>
            </a:r>
            <a:r>
              <a:rPr lang="en-US" noProof="0" dirty="0" err="1"/>
              <a:t>očekává</a:t>
            </a:r>
            <a:r>
              <a:rPr lang="en-US" noProof="0" dirty="0"/>
              <a:t> </a:t>
            </a:r>
            <a:r>
              <a:rPr lang="en-US" noProof="0" dirty="0" err="1"/>
              <a:t>většinu</a:t>
            </a:r>
            <a:r>
              <a:rPr lang="en-US" noProof="0" dirty="0"/>
              <a:t> (Quorum) </a:t>
            </a:r>
            <a:r>
              <a:rPr lang="en-US" noProof="0" dirty="0" err="1"/>
              <a:t>hlasů</a:t>
            </a:r>
            <a:r>
              <a:rPr lang="en-US" noProof="0" dirty="0"/>
              <a:t> pro </a:t>
            </a:r>
            <a:r>
              <a:rPr lang="en-US" noProof="0" dirty="0" err="1"/>
              <a:t>jeho</a:t>
            </a:r>
            <a:r>
              <a:rPr lang="en-US" noProof="0" dirty="0"/>
              <a:t> </a:t>
            </a:r>
            <a:r>
              <a:rPr lang="en-US" noProof="0" dirty="0" err="1"/>
              <a:t>návrh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zajištění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r>
              <a:rPr lang="en-US" noProof="0" dirty="0"/>
              <a:t> s </a:t>
            </a:r>
            <a:r>
              <a:rPr lang="en-US" noProof="0" dirty="0" err="1"/>
              <a:t>nižšími</a:t>
            </a:r>
            <a:r>
              <a:rPr lang="en-US" noProof="0" dirty="0"/>
              <a:t> Ballot</a:t>
            </a: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Fáze</a:t>
            </a:r>
            <a:r>
              <a:rPr lang="en-US" noProof="0" dirty="0"/>
              <a:t>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navrhuje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r>
              <a:rPr lang="en-US" noProof="0" dirty="0"/>
              <a:t> s </a:t>
            </a:r>
            <a:r>
              <a:rPr lang="en-US" noProof="0" dirty="0" err="1"/>
              <a:t>nejvyšším</a:t>
            </a:r>
            <a:r>
              <a:rPr lang="en-US" noProof="0" dirty="0"/>
              <a:t> Ballot z </a:t>
            </a:r>
            <a:r>
              <a:rPr lang="en-US" noProof="0" dirty="0" err="1"/>
              <a:t>fáze</a:t>
            </a:r>
            <a:r>
              <a:rPr lang="en-US" noProof="0" dirty="0"/>
              <a:t>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navrhnout</a:t>
            </a:r>
            <a:r>
              <a:rPr lang="en-US" noProof="0" dirty="0"/>
              <a:t> </a:t>
            </a: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hodnotu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akceptace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r>
              <a:rPr lang="en-US" noProof="0" dirty="0"/>
              <a:t> ⇒ </a:t>
            </a:r>
            <a:r>
              <a:rPr lang="en-US" noProof="0" dirty="0" err="1"/>
              <a:t>potvrzení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Stabilní</a:t>
            </a:r>
            <a:r>
              <a:rPr lang="en-US" noProof="0" dirty="0"/>
              <a:t> </a:t>
            </a:r>
            <a:r>
              <a:rPr lang="en-US" noProof="0" dirty="0" err="1"/>
              <a:t>úložiště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přežít</a:t>
            </a:r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obsahuje</a:t>
            </a:r>
            <a:r>
              <a:rPr lang="en-US" noProof="0" dirty="0"/>
              <a:t> </a:t>
            </a:r>
            <a:r>
              <a:rPr lang="en-US" noProof="0" dirty="0" err="1"/>
              <a:t>informace</a:t>
            </a:r>
            <a:r>
              <a:rPr lang="en-US" noProof="0" dirty="0"/>
              <a:t>, </a:t>
            </a:r>
            <a:r>
              <a:rPr lang="en-US" noProof="0" dirty="0" err="1"/>
              <a:t>které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pamatovat</a:t>
            </a:r>
            <a:r>
              <a:rPr lang="en-US" noProof="0" dirty="0"/>
              <a:t> po </a:t>
            </a:r>
            <a:r>
              <a:rPr lang="en-US" noProof="0" dirty="0" err="1"/>
              <a:t>znovuoživení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Acceptor </a:t>
            </a:r>
            <a:r>
              <a:rPr lang="en-US" noProof="0" dirty="0" err="1"/>
              <a:t>uloží</a:t>
            </a:r>
            <a:r>
              <a:rPr lang="en-US" noProof="0" dirty="0"/>
              <a:t> </a:t>
            </a:r>
            <a:r>
              <a:rPr lang="en-US" noProof="0" dirty="0" err="1"/>
              <a:t>stav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odpovědí</a:t>
            </a:r>
            <a:endParaRPr lang="en-US" noProof="0" dirty="0"/>
          </a:p>
          <a:p>
            <a:endParaRPr lang="en-US" sz="800" noProof="0" dirty="0"/>
          </a:p>
        </p:txBody>
      </p:sp>
      <p:sp>
        <p:nvSpPr>
          <p:cNvPr id="279556" name="AutoShape 4">
            <a:extLst>
              <a:ext uri="{FF2B5EF4-FFF2-40B4-BE49-F238E27FC236}">
                <a16:creationId xmlns:a16="http://schemas.microsoft.com/office/drawing/2014/main" id="{F562ECF3-E2F3-00EC-980F-8035405F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68863"/>
            <a:ext cx="2089150" cy="396875"/>
          </a:xfrm>
          <a:prstGeom prst="wedgeRoundRectCallout">
            <a:avLst>
              <a:gd name="adj1" fmla="val 22588"/>
              <a:gd name="adj2" fmla="val -456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nesmazatelný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inkoust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FCEBFF91-6567-0644-F0DD-DAAB3C87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– </a:t>
            </a:r>
            <a:r>
              <a:rPr lang="en-US" noProof="0" dirty="0" err="1"/>
              <a:t>invarianty</a:t>
            </a:r>
            <a:r>
              <a:rPr lang="en-US" noProof="0" dirty="0"/>
              <a:t>, </a:t>
            </a:r>
            <a:r>
              <a:rPr lang="en-US" noProof="0" dirty="0" err="1"/>
              <a:t>formální</a:t>
            </a:r>
            <a:r>
              <a:rPr lang="en-US" noProof="0" dirty="0"/>
              <a:t> </a:t>
            </a:r>
            <a:r>
              <a:rPr lang="en-US" noProof="0" dirty="0" err="1"/>
              <a:t>důkaz</a:t>
            </a:r>
            <a:r>
              <a:rPr lang="en-US" noProof="0" dirty="0"/>
              <a:t> a </a:t>
            </a:r>
            <a:r>
              <a:rPr lang="en-US" noProof="0" dirty="0" err="1"/>
              <a:t>animace</a:t>
            </a:r>
            <a:endParaRPr lang="en-US" noProof="0" dirty="0"/>
          </a:p>
        </p:txBody>
      </p:sp>
      <p:pic>
        <p:nvPicPr>
          <p:cNvPr id="283651" name="Picture 2">
            <a:extLst>
              <a:ext uri="{FF2B5EF4-FFF2-40B4-BE49-F238E27FC236}">
                <a16:creationId xmlns:a16="http://schemas.microsoft.com/office/drawing/2014/main" id="{009C3014-F36F-2A64-F952-D189D94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4975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3">
            <a:extLst>
              <a:ext uri="{FF2B5EF4-FFF2-40B4-BE49-F238E27FC236}">
                <a16:creationId xmlns:a16="http://schemas.microsoft.com/office/drawing/2014/main" id="{586DA900-E969-D72D-C43F-D97993D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35188"/>
            <a:ext cx="48291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AutoShape 4">
            <a:extLst>
              <a:ext uri="{FF2B5EF4-FFF2-40B4-BE49-F238E27FC236}">
                <a16:creationId xmlns:a16="http://schemas.microsoft.com/office/drawing/2014/main" id="{3FF436CA-5AFC-84B4-D7E5-46FFE6BE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24175"/>
            <a:ext cx="2232025" cy="865188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http://harry.me/blog/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2014/12/27/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neat-algorithms-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paxos</a:t>
            </a:r>
            <a:r>
              <a:rPr lang="en-US" sz="1400" b="0" baseline="0" noProof="0" dirty="0">
                <a:latin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>
            <a:extLst>
              <a:ext uri="{FF2B5EF4-FFF2-40B4-BE49-F238E27FC236}">
                <a16:creationId xmlns:a16="http://schemas.microsoft.com/office/drawing/2014/main" id="{87C54313-7A19-42B8-703C-9B14B1170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Použití</a:t>
            </a:r>
            <a:r>
              <a:rPr lang="en-US" noProof="0" dirty="0"/>
              <a:t> v </a:t>
            </a:r>
            <a:r>
              <a:rPr lang="en-US" noProof="0" dirty="0" err="1"/>
              <a:t>distribuovaném</a:t>
            </a:r>
            <a:r>
              <a:rPr lang="en-US" noProof="0" dirty="0"/>
              <a:t> </a:t>
            </a:r>
            <a:r>
              <a:rPr lang="en-US" noProof="0" dirty="0" err="1"/>
              <a:t>plánovači</a:t>
            </a:r>
            <a:endParaRPr lang="en-US" noProof="0" dirty="0"/>
          </a:p>
        </p:txBody>
      </p:sp>
      <p:sp>
        <p:nvSpPr>
          <p:cNvPr id="285699" name="Content Placeholder 2">
            <a:extLst>
              <a:ext uri="{FF2B5EF4-FFF2-40B4-BE49-F238E27FC236}">
                <a16:creationId xmlns:a16="http://schemas.microsoft.com/office/drawing/2014/main" id="{4EE750B8-DCF5-AADC-8E60-B044B80E9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 err="1"/>
              <a:t>klient</a:t>
            </a:r>
            <a:r>
              <a:rPr lang="en-US" sz="1600" noProof="0" dirty="0"/>
              <a:t> </a:t>
            </a:r>
            <a:r>
              <a:rPr lang="en-US" sz="1600" noProof="0" dirty="0" err="1"/>
              <a:t>spouští</a:t>
            </a:r>
            <a:r>
              <a:rPr lang="en-US" sz="1600" noProof="0" dirty="0"/>
              <a:t> job v </a:t>
            </a:r>
            <a:r>
              <a:rPr lang="en-US" sz="1600" noProof="0" dirty="0" err="1"/>
              <a:t>clusteru</a:t>
            </a:r>
            <a:r>
              <a:rPr lang="en-US" sz="1600" noProof="0" dirty="0"/>
              <a:t> - </a:t>
            </a:r>
            <a:r>
              <a:rPr lang="en-US" sz="1600" noProof="0" dirty="0" err="1"/>
              <a:t>zpráva</a:t>
            </a:r>
            <a:r>
              <a:rPr lang="en-US" sz="1600" noProof="0" dirty="0"/>
              <a:t> </a:t>
            </a:r>
            <a:r>
              <a:rPr lang="en-US" sz="1600" noProof="0" dirty="0" err="1"/>
              <a:t>scheduleru</a:t>
            </a:r>
            <a:br>
              <a:rPr lang="en-US" sz="800" noProof="0" dirty="0"/>
            </a:br>
            <a:r>
              <a:rPr lang="en-US" sz="1600" noProof="0" dirty="0" err="1"/>
              <a:t>každá</a:t>
            </a:r>
            <a:r>
              <a:rPr lang="en-US" sz="1600" noProof="0" dirty="0"/>
              <a:t> </a:t>
            </a:r>
            <a:r>
              <a:rPr lang="en-US" sz="1600" noProof="0" dirty="0" err="1"/>
              <a:t>replika</a:t>
            </a:r>
            <a:r>
              <a:rPr lang="en-US" sz="1600" noProof="0" dirty="0"/>
              <a:t> </a:t>
            </a:r>
            <a:r>
              <a:rPr lang="en-US" sz="1600" noProof="0" dirty="0" err="1"/>
              <a:t>scheduleru</a:t>
            </a:r>
            <a:r>
              <a:rPr lang="en-US" sz="1600" noProof="0" dirty="0"/>
              <a:t> </a:t>
            </a:r>
            <a:r>
              <a:rPr lang="en-US" sz="1600" noProof="0" dirty="0" err="1"/>
              <a:t>zastává</a:t>
            </a:r>
            <a:r>
              <a:rPr lang="en-US" sz="1600" noProof="0" dirty="0"/>
              <a:t> </a:t>
            </a:r>
            <a:r>
              <a:rPr lang="en-US" sz="1600" noProof="0" dirty="0" err="1"/>
              <a:t>všechny</a:t>
            </a:r>
            <a:r>
              <a:rPr lang="en-US" sz="1600" noProof="0" dirty="0"/>
              <a:t> role - Proposer, Acceptor, Learner</a:t>
            </a:r>
            <a:br>
              <a:rPr lang="en-US" sz="1600" noProof="0" dirty="0"/>
            </a:br>
            <a:r>
              <a:rPr lang="en-US" sz="1600" noProof="0" dirty="0" err="1"/>
              <a:t>právě</a:t>
            </a:r>
            <a:r>
              <a:rPr lang="en-US" sz="1600" noProof="0" dirty="0"/>
              <a:t> </a:t>
            </a:r>
            <a:r>
              <a:rPr lang="en-US" sz="1600" noProof="0" dirty="0" err="1"/>
              <a:t>jedna</a:t>
            </a:r>
            <a:r>
              <a:rPr lang="en-US" sz="1600" noProof="0" dirty="0"/>
              <a:t> </a:t>
            </a:r>
            <a:r>
              <a:rPr lang="en-US" sz="1600" noProof="0" dirty="0" err="1"/>
              <a:t>replika</a:t>
            </a:r>
            <a:r>
              <a:rPr lang="en-US" sz="1600" noProof="0" dirty="0"/>
              <a:t> je Leader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 err="1"/>
              <a:t>běžný</a:t>
            </a:r>
            <a:r>
              <a:rPr lang="en-US" sz="1600" noProof="0" dirty="0"/>
              <a:t> </a:t>
            </a:r>
            <a:r>
              <a:rPr lang="en-US" sz="1600" noProof="0" dirty="0" err="1"/>
              <a:t>bezchybový</a:t>
            </a:r>
            <a:r>
              <a:rPr lang="en-US" sz="1600" noProof="0" dirty="0"/>
              <a:t> </a:t>
            </a:r>
            <a:r>
              <a:rPr lang="en-US" sz="1600" noProof="0" dirty="0" err="1"/>
              <a:t>průběh</a:t>
            </a:r>
            <a:r>
              <a:rPr lang="en-US" sz="1600" noProof="0" dirty="0"/>
              <a:t>: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en-US" sz="1500" noProof="0" dirty="0"/>
              <a:t> Leader </a:t>
            </a:r>
            <a:r>
              <a:rPr lang="en-US" sz="1500" noProof="0" dirty="0" err="1"/>
              <a:t>pošle</a:t>
            </a:r>
            <a:r>
              <a:rPr lang="en-US" sz="1500" noProof="0" dirty="0"/>
              <a:t> </a:t>
            </a:r>
            <a:r>
              <a:rPr lang="en-US" sz="1500" noProof="0" dirty="0" err="1"/>
              <a:t>ostatním</a:t>
            </a:r>
            <a:r>
              <a:rPr lang="en-US" sz="1500" noProof="0" dirty="0"/>
              <a:t> </a:t>
            </a:r>
            <a:r>
              <a:rPr lang="en-US" sz="1500" noProof="0" dirty="0" err="1"/>
              <a:t>replikám</a:t>
            </a:r>
            <a:r>
              <a:rPr lang="en-US" sz="1500" noProof="0" dirty="0"/>
              <a:t> </a:t>
            </a:r>
            <a:r>
              <a:rPr lang="en-US" sz="1500" noProof="0" dirty="0">
                <a:solidFill>
                  <a:srgbClr val="CC00CC"/>
                </a:solidFill>
              </a:rPr>
              <a:t>Prepare</a:t>
            </a:r>
            <a:r>
              <a:rPr lang="en-US" sz="1500" noProof="0" dirty="0"/>
              <a:t> s </a:t>
            </a:r>
            <a:r>
              <a:rPr lang="en-US" sz="1500" noProof="0" dirty="0" err="1"/>
              <a:t>novým</a:t>
            </a:r>
            <a:r>
              <a:rPr lang="en-US" sz="1500" noProof="0" dirty="0"/>
              <a:t> </a:t>
            </a:r>
            <a:r>
              <a:rPr lang="en-US" sz="1500" noProof="0" dirty="0" err="1"/>
              <a:t>číslem</a:t>
            </a:r>
            <a:r>
              <a:rPr lang="en-US" sz="1500" noProof="0" dirty="0"/>
              <a:t> </a:t>
            </a:r>
            <a:r>
              <a:rPr lang="en-US" sz="1500" noProof="0" dirty="0" err="1"/>
              <a:t>jobu</a:t>
            </a:r>
            <a:endParaRPr lang="en-US" sz="1500" noProof="0" dirty="0"/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en-US" sz="1500" noProof="0" dirty="0"/>
              <a:t> </a:t>
            </a:r>
            <a:r>
              <a:rPr lang="en-US" sz="1500" noProof="0" dirty="0" err="1"/>
              <a:t>ostatní</a:t>
            </a:r>
            <a:r>
              <a:rPr lang="en-US" sz="1500" noProof="0" dirty="0"/>
              <a:t> </a:t>
            </a:r>
            <a:r>
              <a:rPr lang="en-US" sz="1500" noProof="0" dirty="0" err="1"/>
              <a:t>repliky</a:t>
            </a:r>
            <a:r>
              <a:rPr lang="en-US" sz="1500" noProof="0" dirty="0"/>
              <a:t> </a:t>
            </a:r>
            <a:r>
              <a:rPr lang="en-US" sz="1500" noProof="0" dirty="0" err="1"/>
              <a:t>vrátí</a:t>
            </a:r>
            <a:r>
              <a:rPr lang="en-US" sz="1500" noProof="0" dirty="0"/>
              <a:t> </a:t>
            </a:r>
            <a:r>
              <a:rPr lang="en-US" sz="1500" noProof="0" dirty="0">
                <a:solidFill>
                  <a:srgbClr val="CC00CC"/>
                </a:solidFill>
              </a:rPr>
              <a:t>Promise</a:t>
            </a:r>
            <a:r>
              <a:rPr lang="en-US" sz="1500" noProof="0" dirty="0"/>
              <a:t> </a:t>
            </a:r>
            <a:r>
              <a:rPr lang="en-US" sz="1500" noProof="0" dirty="0">
                <a:solidFill>
                  <a:srgbClr val="7F7F7F"/>
                </a:solidFill>
              </a:rPr>
              <a:t>(</a:t>
            </a:r>
            <a:r>
              <a:rPr lang="en-US" sz="1500" noProof="0" dirty="0" err="1">
                <a:solidFill>
                  <a:srgbClr val="7F7F7F"/>
                </a:solidFill>
              </a:rPr>
              <a:t>pokud</a:t>
            </a:r>
            <a:r>
              <a:rPr lang="en-US" sz="1500" noProof="0" dirty="0">
                <a:solidFill>
                  <a:srgbClr val="7F7F7F"/>
                </a:solidFill>
              </a:rPr>
              <a:t> </a:t>
            </a:r>
            <a:r>
              <a:rPr lang="en-US" sz="1500" noProof="0" dirty="0" err="1">
                <a:solidFill>
                  <a:srgbClr val="7F7F7F"/>
                </a:solidFill>
              </a:rPr>
              <a:t>neviděli</a:t>
            </a:r>
            <a:r>
              <a:rPr lang="en-US" sz="1500" noProof="0" dirty="0">
                <a:solidFill>
                  <a:srgbClr val="7F7F7F"/>
                </a:solidFill>
              </a:rPr>
              <a:t> job s </a:t>
            </a:r>
            <a:r>
              <a:rPr lang="en-US" sz="1500" noProof="0" dirty="0" err="1">
                <a:solidFill>
                  <a:srgbClr val="7F7F7F"/>
                </a:solidFill>
              </a:rPr>
              <a:t>větším</a:t>
            </a:r>
            <a:r>
              <a:rPr lang="en-US" sz="1500" noProof="0" dirty="0">
                <a:solidFill>
                  <a:srgbClr val="7F7F7F"/>
                </a:solidFill>
              </a:rPr>
              <a:t> </a:t>
            </a:r>
            <a:r>
              <a:rPr lang="en-US" sz="1500" noProof="0" dirty="0" err="1">
                <a:solidFill>
                  <a:srgbClr val="7F7F7F"/>
                </a:solidFill>
              </a:rPr>
              <a:t>číslem</a:t>
            </a:r>
            <a:r>
              <a:rPr lang="en-US" sz="1500" noProof="0" dirty="0">
                <a:solidFill>
                  <a:srgbClr val="7F7F7F"/>
                </a:solidFill>
              </a:rPr>
              <a:t>)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en-US" sz="1500" noProof="0" dirty="0"/>
              <a:t> Leader </a:t>
            </a:r>
            <a:r>
              <a:rPr lang="en-US" sz="1500" noProof="0" dirty="0" err="1"/>
              <a:t>přidělí</a:t>
            </a:r>
            <a:r>
              <a:rPr lang="en-US" sz="1500" noProof="0" dirty="0"/>
              <a:t> </a:t>
            </a:r>
            <a:r>
              <a:rPr lang="en-US" sz="1500" noProof="0" dirty="0" err="1"/>
              <a:t>jobu</a:t>
            </a:r>
            <a:r>
              <a:rPr lang="en-US" sz="1500" noProof="0" dirty="0"/>
              <a:t> </a:t>
            </a:r>
            <a:r>
              <a:rPr lang="en-US" sz="1500" noProof="0" dirty="0" err="1"/>
              <a:t>prostředky</a:t>
            </a:r>
            <a:r>
              <a:rPr lang="en-US" sz="1500" noProof="0" dirty="0"/>
              <a:t> a </a:t>
            </a:r>
            <a:r>
              <a:rPr lang="en-US" sz="1500" noProof="0" dirty="0" err="1"/>
              <a:t>pošle</a:t>
            </a:r>
            <a:r>
              <a:rPr lang="en-US" sz="1500" noProof="0" dirty="0"/>
              <a:t> </a:t>
            </a:r>
            <a:r>
              <a:rPr lang="en-US" sz="1500" noProof="0" dirty="0">
                <a:solidFill>
                  <a:srgbClr val="CC00CC"/>
                </a:solidFill>
              </a:rPr>
              <a:t>Accept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en-US" sz="1500" noProof="0" dirty="0"/>
              <a:t> </a:t>
            </a:r>
            <a:r>
              <a:rPr lang="en-US" sz="1500" noProof="0" dirty="0" err="1"/>
              <a:t>ostatní</a:t>
            </a:r>
            <a:r>
              <a:rPr lang="en-US" sz="1500" noProof="0" dirty="0"/>
              <a:t> </a:t>
            </a:r>
            <a:r>
              <a:rPr lang="en-US" sz="1500" noProof="0" dirty="0" err="1"/>
              <a:t>odpoví</a:t>
            </a:r>
            <a:r>
              <a:rPr lang="en-US" sz="1500" noProof="0" dirty="0"/>
              <a:t> </a:t>
            </a:r>
            <a:r>
              <a:rPr lang="en-US" sz="1500" noProof="0" dirty="0">
                <a:solidFill>
                  <a:srgbClr val="CC00CC"/>
                </a:solidFill>
              </a:rPr>
              <a:t>Accepted</a:t>
            </a:r>
            <a:r>
              <a:rPr lang="en-US" sz="1200" noProof="0" dirty="0"/>
              <a:t> </a:t>
            </a:r>
            <a:r>
              <a:rPr lang="en-US" sz="1500" noProof="0" dirty="0"/>
              <a:t>a </a:t>
            </a:r>
            <a:r>
              <a:rPr lang="en-US" sz="1500" noProof="0" dirty="0" err="1"/>
              <a:t>zaznamenají</a:t>
            </a:r>
            <a:r>
              <a:rPr lang="en-US" sz="1500" noProof="0" dirty="0"/>
              <a:t> </a:t>
            </a:r>
            <a:r>
              <a:rPr lang="en-US" sz="1500" noProof="0" dirty="0" err="1"/>
              <a:t>stav</a:t>
            </a:r>
            <a:r>
              <a:rPr lang="en-US" sz="1500" noProof="0" dirty="0"/>
              <a:t>, Leader </a:t>
            </a:r>
            <a:r>
              <a:rPr lang="en-US" sz="1500" noProof="0" dirty="0" err="1"/>
              <a:t>spustí</a:t>
            </a:r>
            <a:r>
              <a:rPr lang="en-US" sz="1500" noProof="0" dirty="0"/>
              <a:t> job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 dirty="0" err="1"/>
              <a:t>havárie</a:t>
            </a:r>
            <a:r>
              <a:rPr lang="en-US" sz="1600" noProof="0" dirty="0"/>
              <a:t> - </a:t>
            </a:r>
            <a:r>
              <a:rPr lang="en-US" sz="1600" noProof="0" dirty="0" err="1"/>
              <a:t>více</a:t>
            </a:r>
            <a:r>
              <a:rPr lang="en-US" sz="1600" noProof="0" dirty="0"/>
              <a:t> </a:t>
            </a:r>
            <a:r>
              <a:rPr lang="en-US" sz="1600" noProof="0" dirty="0" err="1"/>
              <a:t>replik</a:t>
            </a:r>
            <a:r>
              <a:rPr lang="en-US" sz="1600" noProof="0" dirty="0"/>
              <a:t> se </a:t>
            </a:r>
            <a:r>
              <a:rPr lang="en-US" sz="1600" noProof="0" dirty="0" err="1"/>
              <a:t>snaží</a:t>
            </a:r>
            <a:r>
              <a:rPr lang="en-US" sz="1600" noProof="0" dirty="0"/>
              <a:t> </a:t>
            </a:r>
            <a:r>
              <a:rPr lang="en-US" sz="1600" noProof="0" dirty="0" err="1"/>
              <a:t>být</a:t>
            </a:r>
            <a:r>
              <a:rPr lang="en-US" sz="1600" noProof="0" dirty="0"/>
              <a:t> Leader, </a:t>
            </a:r>
            <a:r>
              <a:rPr lang="en-US" sz="1600" noProof="0" dirty="0" err="1"/>
              <a:t>konkurentně</a:t>
            </a:r>
            <a:r>
              <a:rPr lang="en-US" sz="1600" noProof="0" dirty="0"/>
              <a:t> </a:t>
            </a:r>
            <a:r>
              <a:rPr lang="en-US" sz="1600" noProof="0" dirty="0" err="1"/>
              <a:t>zasílají</a:t>
            </a:r>
            <a:r>
              <a:rPr lang="en-US" sz="1600" noProof="0" dirty="0"/>
              <a:t> </a:t>
            </a:r>
            <a:r>
              <a:rPr lang="en-US" sz="1600" noProof="0" dirty="0" err="1"/>
              <a:t>vlastní</a:t>
            </a:r>
            <a:r>
              <a:rPr lang="en-US" sz="1600" noProof="0" dirty="0"/>
              <a:t> </a:t>
            </a:r>
            <a:r>
              <a:rPr lang="en-US" sz="1600" noProof="0" dirty="0" err="1"/>
              <a:t>návrhy</a:t>
            </a:r>
            <a:br>
              <a:rPr lang="en-US" sz="1600" noProof="0" dirty="0"/>
            </a:br>
            <a:r>
              <a:rPr lang="en-US" sz="1600" noProof="0" dirty="0" err="1"/>
              <a:t>nakonec</a:t>
            </a:r>
            <a:r>
              <a:rPr lang="en-US" sz="1600" noProof="0" dirty="0"/>
              <a:t> </a:t>
            </a:r>
            <a:r>
              <a:rPr lang="en-US" sz="1600" noProof="0" dirty="0" err="1"/>
              <a:t>zvítězí</a:t>
            </a:r>
            <a:r>
              <a:rPr lang="en-US" sz="1600" noProof="0" dirty="0"/>
              <a:t> </a:t>
            </a:r>
            <a:r>
              <a:rPr lang="en-US" sz="1600" noProof="0" dirty="0" err="1"/>
              <a:t>návrh</a:t>
            </a:r>
            <a:r>
              <a:rPr lang="en-US" sz="1600" noProof="0" dirty="0"/>
              <a:t> s </a:t>
            </a:r>
            <a:r>
              <a:rPr lang="en-US" sz="1600" noProof="0" dirty="0" err="1"/>
              <a:t>nejvyšším</a:t>
            </a:r>
            <a:r>
              <a:rPr lang="en-US" sz="1600" noProof="0" dirty="0"/>
              <a:t> </a:t>
            </a:r>
            <a:r>
              <a:rPr lang="en-US" sz="1600" noProof="0" dirty="0" err="1"/>
              <a:t>číslem</a:t>
            </a:r>
            <a:r>
              <a:rPr lang="en-US" sz="1600" noProof="0" dirty="0"/>
              <a:t>, </a:t>
            </a:r>
            <a:r>
              <a:rPr lang="en-US" sz="1600" noProof="0" dirty="0" err="1"/>
              <a:t>jeho</a:t>
            </a:r>
            <a:r>
              <a:rPr lang="en-US" sz="1600" noProof="0" dirty="0"/>
              <a:t> </a:t>
            </a:r>
            <a:r>
              <a:rPr lang="en-US" sz="1600" noProof="0" dirty="0" err="1"/>
              <a:t>navrhovatel</a:t>
            </a:r>
            <a:r>
              <a:rPr lang="en-US" sz="1600" noProof="0" dirty="0"/>
              <a:t> se </a:t>
            </a:r>
            <a:r>
              <a:rPr lang="en-US" sz="1600" noProof="0" dirty="0" err="1"/>
              <a:t>stane</a:t>
            </a:r>
            <a:r>
              <a:rPr lang="en-US" sz="1600" noProof="0" dirty="0"/>
              <a:t> </a:t>
            </a:r>
            <a:r>
              <a:rPr lang="en-US" sz="1600" noProof="0" dirty="0" err="1"/>
              <a:t>Leaderem</a:t>
            </a:r>
            <a:endParaRPr lang="en-US" sz="1600" noProof="0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>
            <a:extLst>
              <a:ext uri="{FF2B5EF4-FFF2-40B4-BE49-F238E27FC236}">
                <a16:creationId xmlns:a16="http://schemas.microsoft.com/office/drawing/2014/main" id="{B392FA83-8BA2-808F-BFCD-BC818045D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286723" name="Content Placeholder 2">
            <a:extLst>
              <a:ext uri="{FF2B5EF4-FFF2-40B4-BE49-F238E27FC236}">
                <a16:creationId xmlns:a16="http://schemas.microsoft.com/office/drawing/2014/main" id="{A3556A7E-B918-489E-238B-9618555F5C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en-US" b="1" noProof="0" dirty="0"/>
              <a:t>Paxos Family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Basic</a:t>
            </a:r>
            <a:r>
              <a:rPr lang="en-US" noProof="0" dirty="0"/>
              <a:t> Paxos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základní</a:t>
            </a:r>
            <a:r>
              <a:rPr lang="en-US" noProof="0" dirty="0"/>
              <a:t> </a:t>
            </a:r>
            <a:r>
              <a:rPr lang="en-US" noProof="0" dirty="0" err="1"/>
              <a:t>verze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r>
              <a:rPr lang="en-US" noProof="0" dirty="0"/>
              <a:t>, </a:t>
            </a:r>
            <a:r>
              <a:rPr lang="en-US" noProof="0" dirty="0" err="1"/>
              <a:t>konsensus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jedné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prakticky</a:t>
            </a:r>
            <a:r>
              <a:rPr lang="en-US" noProof="0" dirty="0"/>
              <a:t> </a:t>
            </a:r>
            <a:r>
              <a:rPr lang="en-US" noProof="0" dirty="0" err="1"/>
              <a:t>málo</a:t>
            </a:r>
            <a:r>
              <a:rPr lang="en-US" noProof="0" dirty="0"/>
              <a:t> </a:t>
            </a:r>
            <a:r>
              <a:rPr lang="en-US" noProof="0" dirty="0" err="1"/>
              <a:t>použitelný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</a:t>
            </a:r>
            <a:r>
              <a:rPr lang="en-US" noProof="0" dirty="0" err="1"/>
              <a:t>nepoužívaný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Multi-</a:t>
            </a:r>
            <a:r>
              <a:rPr lang="en-US" noProof="0" dirty="0"/>
              <a:t>Paxos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kontinuální</a:t>
            </a:r>
            <a:r>
              <a:rPr lang="en-US" noProof="0" dirty="0"/>
              <a:t> </a:t>
            </a:r>
            <a:r>
              <a:rPr lang="en-US" noProof="0" dirty="0" err="1"/>
              <a:t>opakování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základ</a:t>
            </a:r>
            <a:r>
              <a:rPr lang="en-US" noProof="0" dirty="0"/>
              <a:t> </a:t>
            </a:r>
            <a:r>
              <a:rPr lang="en-US" noProof="0" dirty="0" err="1"/>
              <a:t>typické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Cheap</a:t>
            </a:r>
            <a:r>
              <a:rPr lang="en-US" noProof="0" dirty="0"/>
              <a:t> Paxos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rozšíření</a:t>
            </a:r>
            <a:r>
              <a:rPr lang="en-US" noProof="0" dirty="0"/>
              <a:t> pro '</a:t>
            </a:r>
            <a:r>
              <a:rPr lang="en-US" noProof="0" dirty="0" err="1"/>
              <a:t>levnou</a:t>
            </a:r>
            <a:r>
              <a:rPr lang="en-US" noProof="0" dirty="0"/>
              <a:t>' (</a:t>
            </a:r>
            <a:r>
              <a:rPr lang="en-US" noProof="0" dirty="0" err="1"/>
              <a:t>nahraditelnou</a:t>
            </a:r>
            <a:r>
              <a:rPr lang="en-US" noProof="0" dirty="0"/>
              <a:t>) </a:t>
            </a:r>
            <a:r>
              <a:rPr lang="en-US" noProof="0" dirty="0" err="1"/>
              <a:t>toleranci</a:t>
            </a:r>
            <a:r>
              <a:rPr lang="en-US" noProof="0" dirty="0"/>
              <a:t> </a:t>
            </a:r>
            <a:r>
              <a:rPr lang="en-US" noProof="0" dirty="0" err="1"/>
              <a:t>havarovaných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Fast</a:t>
            </a:r>
            <a:r>
              <a:rPr lang="en-US" noProof="0" dirty="0"/>
              <a:t> Paxos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optimalizace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Byzantine</a:t>
            </a:r>
            <a:r>
              <a:rPr lang="en-US" noProof="0" dirty="0"/>
              <a:t> Paxos - </a:t>
            </a:r>
            <a:r>
              <a:rPr lang="en-US" noProof="0" dirty="0" err="1"/>
              <a:t>rozšíření</a:t>
            </a:r>
            <a:r>
              <a:rPr lang="en-US" noProof="0" dirty="0"/>
              <a:t> pro </a:t>
            </a:r>
            <a:r>
              <a:rPr lang="en-US" noProof="0" dirty="0" err="1"/>
              <a:t>záškodníky</a:t>
            </a:r>
            <a:r>
              <a:rPr lang="en-US" noProof="0" dirty="0"/>
              <a:t> </a:t>
            </a:r>
            <a:r>
              <a:rPr lang="en-US" i="1" noProof="0" dirty="0">
                <a:solidFill>
                  <a:srgbClr val="7F7F7F"/>
                </a:solidFill>
              </a:rPr>
              <a:t>byzantine failures</a:t>
            </a:r>
            <a:endParaRPr lang="en-US" sz="700" i="1" noProof="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Generalized</a:t>
            </a:r>
            <a:r>
              <a:rPr lang="en-US" noProof="0" dirty="0"/>
              <a:t> Paxos - </a:t>
            </a:r>
            <a:r>
              <a:rPr lang="en-US" noProof="0" dirty="0" err="1"/>
              <a:t>optimalizace</a:t>
            </a:r>
            <a:r>
              <a:rPr lang="en-US" noProof="0" dirty="0"/>
              <a:t> pro </a:t>
            </a:r>
            <a:r>
              <a:rPr lang="en-US" noProof="0" dirty="0" err="1"/>
              <a:t>konkurentní</a:t>
            </a:r>
            <a:r>
              <a:rPr lang="en-US" noProof="0" dirty="0"/>
              <a:t> </a:t>
            </a:r>
            <a:r>
              <a:rPr lang="en-US" noProof="0" dirty="0" err="1"/>
              <a:t>komutativní</a:t>
            </a:r>
            <a:r>
              <a:rPr lang="en-US" noProof="0" dirty="0"/>
              <a:t> </a:t>
            </a:r>
            <a:r>
              <a:rPr lang="en-US" noProof="0" dirty="0" err="1"/>
              <a:t>operace</a:t>
            </a:r>
            <a:endParaRPr lang="en-US" sz="700" i="1" noProof="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FF"/>
                </a:solidFill>
              </a:rPr>
              <a:t> Virtually Synchronous</a:t>
            </a:r>
            <a:r>
              <a:rPr lang="en-US" noProof="0" dirty="0"/>
              <a:t> Paxos - </a:t>
            </a:r>
            <a:r>
              <a:rPr lang="en-US" noProof="0" dirty="0" err="1"/>
              <a:t>změna</a:t>
            </a:r>
            <a:r>
              <a:rPr lang="en-US" noProof="0" dirty="0"/>
              <a:t> </a:t>
            </a:r>
            <a:r>
              <a:rPr lang="en-US" noProof="0" dirty="0" err="1"/>
              <a:t>členství</a:t>
            </a:r>
            <a:endParaRPr lang="en-US" sz="700" i="1" noProof="0" dirty="0">
              <a:solidFill>
                <a:srgbClr val="7F7F7F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r>
              <a:rPr lang="en-US" noProof="0" dirty="0"/>
              <a:t>, </a:t>
            </a:r>
            <a:r>
              <a:rPr lang="en-US" noProof="0" dirty="0" err="1"/>
              <a:t>optimalizace</a:t>
            </a:r>
            <a:r>
              <a:rPr lang="en-US" noProof="0" dirty="0"/>
              <a:t>, </a:t>
            </a:r>
            <a:r>
              <a:rPr lang="en-US" noProof="0" dirty="0" err="1"/>
              <a:t>rozšíření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Disk P., Vertical P., Stoppable P., Egalitarian P., Leaderless P., Mencius, ..., ...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>
            <a:extLst>
              <a:ext uri="{FF2B5EF4-FFF2-40B4-BE49-F238E27FC236}">
                <a16:creationId xmlns:a16="http://schemas.microsoft.com/office/drawing/2014/main" id="{56502F80-DF79-1CBF-217F-B96AC0BF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Multi-Paxos</a:t>
            </a:r>
          </a:p>
        </p:txBody>
      </p:sp>
      <p:sp>
        <p:nvSpPr>
          <p:cNvPr id="350211" name="Content Placeholder 2">
            <a:extLst>
              <a:ext uri="{FF2B5EF4-FFF2-40B4-BE49-F238E27FC236}">
                <a16:creationId xmlns:a16="http://schemas.microsoft.com/office/drawing/2014/main" id="{93BB776A-59AF-2666-CC92-00A94373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Fáze</a:t>
            </a:r>
            <a:r>
              <a:rPr lang="en-US" noProof="0" dirty="0"/>
              <a:t> 1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zajištění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r>
              <a:rPr lang="en-US" noProof="0" dirty="0"/>
              <a:t> s </a:t>
            </a:r>
            <a:r>
              <a:rPr lang="en-US" noProof="0" dirty="0" err="1"/>
              <a:t>nižšími</a:t>
            </a:r>
            <a:r>
              <a:rPr lang="en-US" noProof="0" dirty="0"/>
              <a:t> Ballot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Optimalizace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fáze</a:t>
            </a:r>
            <a:r>
              <a:rPr lang="en-US" noProof="0" dirty="0"/>
              <a:t> 1 </a:t>
            </a:r>
            <a:r>
              <a:rPr lang="en-US" noProof="0" dirty="0" err="1"/>
              <a:t>nutná</a:t>
            </a:r>
            <a:r>
              <a:rPr lang="en-US" noProof="0" dirty="0"/>
              <a:t> </a:t>
            </a:r>
            <a:r>
              <a:rPr lang="en-US" noProof="0" dirty="0" err="1"/>
              <a:t>jen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změně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implementační</a:t>
            </a:r>
            <a:r>
              <a:rPr lang="en-US" noProof="0" dirty="0"/>
              <a:t> </a:t>
            </a:r>
            <a:r>
              <a:rPr lang="en-US" noProof="0" dirty="0" err="1"/>
              <a:t>názvosloví</a:t>
            </a:r>
            <a:r>
              <a:rPr lang="en-US" noProof="0" dirty="0"/>
              <a:t>: "view change", "recovery mode"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Multi-Paxos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kontinuální</a:t>
            </a:r>
            <a:r>
              <a:rPr lang="en-US" noProof="0" dirty="0"/>
              <a:t> </a:t>
            </a:r>
            <a:r>
              <a:rPr lang="en-US" noProof="0" dirty="0" err="1"/>
              <a:t>pokračování</a:t>
            </a:r>
            <a:r>
              <a:rPr lang="en-US" noProof="0" dirty="0"/>
              <a:t> Basic 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nejčastější</a:t>
            </a:r>
            <a:r>
              <a:rPr lang="en-US" noProof="0" dirty="0"/>
              <a:t> </a:t>
            </a:r>
            <a:r>
              <a:rPr lang="en-US" noProof="0" dirty="0" err="1"/>
              <a:t>základ</a:t>
            </a:r>
            <a:r>
              <a:rPr lang="en-US" noProof="0" dirty="0"/>
              <a:t> </a:t>
            </a:r>
            <a:r>
              <a:rPr lang="en-US" noProof="0" dirty="0" err="1"/>
              <a:t>praktické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stabilní</a:t>
            </a:r>
            <a:r>
              <a:rPr lang="en-US" noProof="0" dirty="0"/>
              <a:t> Leader </a:t>
            </a:r>
            <a:r>
              <a:rPr lang="en-US" sz="18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fáze</a:t>
            </a:r>
            <a:r>
              <a:rPr lang="en-US" noProof="0" dirty="0"/>
              <a:t> 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technicky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r>
              <a:rPr lang="en-US" noProof="0" dirty="0"/>
              <a:t> </a:t>
            </a:r>
            <a:r>
              <a:rPr lang="en-US" noProof="0" dirty="0" err="1"/>
              <a:t>doplněn</a:t>
            </a:r>
            <a:r>
              <a:rPr lang="en-US" noProof="0" dirty="0"/>
              <a:t> o </a:t>
            </a:r>
            <a:r>
              <a:rPr lang="en-US" noProof="0" dirty="0" err="1"/>
              <a:t>číslo</a:t>
            </a:r>
            <a:r>
              <a:rPr lang="en-US" noProof="0" dirty="0"/>
              <a:t> 'instance'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2008 </a:t>
            </a:r>
            <a:r>
              <a:rPr lang="en-US" noProof="0" dirty="0">
                <a:solidFill>
                  <a:srgbClr val="9900CC"/>
                </a:solidFill>
              </a:rPr>
              <a:t>Google: Paxos Made Live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velký</a:t>
            </a:r>
            <a:r>
              <a:rPr lang="en-US" noProof="0" dirty="0"/>
              <a:t> </a:t>
            </a:r>
            <a:r>
              <a:rPr lang="en-US" noProof="0" dirty="0" err="1"/>
              <a:t>rozdíl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abstraktním</a:t>
            </a:r>
            <a:r>
              <a:rPr lang="en-US" noProof="0" dirty="0"/>
              <a:t> </a:t>
            </a:r>
            <a:r>
              <a:rPr lang="en-US" noProof="0" dirty="0" err="1"/>
              <a:t>popisem</a:t>
            </a:r>
            <a:r>
              <a:rPr lang="en-US" noProof="0" dirty="0"/>
              <a:t> </a:t>
            </a:r>
            <a:r>
              <a:rPr lang="en-US" noProof="0" dirty="0" err="1"/>
              <a:t>algoritmu</a:t>
            </a:r>
            <a:r>
              <a:rPr lang="en-US" noProof="0" dirty="0"/>
              <a:t> a </a:t>
            </a:r>
            <a:r>
              <a:rPr lang="en-US" noProof="0" dirty="0" err="1"/>
              <a:t>reálnou</a:t>
            </a:r>
            <a:r>
              <a:rPr lang="en-US" noProof="0" dirty="0"/>
              <a:t> </a:t>
            </a:r>
            <a:r>
              <a:rPr lang="en-US" noProof="0" dirty="0" err="1"/>
              <a:t>implementací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2015 </a:t>
            </a:r>
            <a:r>
              <a:rPr lang="en-US" noProof="0" dirty="0">
                <a:solidFill>
                  <a:srgbClr val="9900CC"/>
                </a:solidFill>
              </a:rPr>
              <a:t>Van </a:t>
            </a:r>
            <a:r>
              <a:rPr lang="en-US" noProof="0" dirty="0" err="1">
                <a:solidFill>
                  <a:srgbClr val="9900CC"/>
                </a:solidFill>
              </a:rPr>
              <a:t>Renesse</a:t>
            </a:r>
            <a:r>
              <a:rPr lang="en-US" noProof="0" dirty="0">
                <a:solidFill>
                  <a:srgbClr val="9900CC"/>
                </a:solidFill>
              </a:rPr>
              <a:t>, </a:t>
            </a:r>
            <a:r>
              <a:rPr lang="en-US" noProof="0" dirty="0" err="1">
                <a:solidFill>
                  <a:srgbClr val="9900CC"/>
                </a:solidFill>
              </a:rPr>
              <a:t>Altinbuken</a:t>
            </a:r>
            <a:r>
              <a:rPr lang="en-US" noProof="0" dirty="0">
                <a:solidFill>
                  <a:srgbClr val="9900CC"/>
                </a:solidFill>
              </a:rPr>
              <a:t>: Paxos Made Moderately Complex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formální</a:t>
            </a:r>
            <a:r>
              <a:rPr lang="en-US" noProof="0" dirty="0"/>
              <a:t> </a:t>
            </a:r>
            <a:r>
              <a:rPr lang="en-US" noProof="0" dirty="0" err="1"/>
              <a:t>popis</a:t>
            </a:r>
            <a:r>
              <a:rPr lang="en-US" noProof="0" dirty="0"/>
              <a:t> a </a:t>
            </a:r>
            <a:r>
              <a:rPr lang="en-US" noProof="0" dirty="0" err="1"/>
              <a:t>verifikace</a:t>
            </a:r>
            <a:r>
              <a:rPr lang="en-US" noProof="0" dirty="0"/>
              <a:t> Multi-</a:t>
            </a:r>
            <a:r>
              <a:rPr lang="en-US" noProof="0" dirty="0" err="1"/>
              <a:t>Paxosu</a:t>
            </a:r>
            <a:endParaRPr lang="en-US" noProof="0" dirty="0"/>
          </a:p>
          <a:p>
            <a:pPr>
              <a:defRPr/>
            </a:pPr>
            <a:endParaRPr lang="en-US" noProof="0" dirty="0"/>
          </a:p>
        </p:txBody>
      </p:sp>
      <p:sp>
        <p:nvSpPr>
          <p:cNvPr id="288772" name="AutoShape 4">
            <a:extLst>
              <a:ext uri="{FF2B5EF4-FFF2-40B4-BE49-F238E27FC236}">
                <a16:creationId xmlns:a16="http://schemas.microsoft.com/office/drawing/2014/main" id="{24EC0E94-5878-6F1E-F421-F92AD0B7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465513"/>
            <a:ext cx="3167063" cy="5746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Accept(n,</a:t>
            </a:r>
            <a:r>
              <a:rPr lang="en-US" sz="140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en-US" sz="1400" b="0" baseline="0" noProof="0" dirty="0">
                <a:latin typeface="Arial" panose="020B0604020202020204" pitchFamily="34" charset="0"/>
              </a:rPr>
              <a:t>,v1); Accepted(n,</a:t>
            </a:r>
            <a:r>
              <a:rPr lang="en-US" sz="140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en-US" sz="1400" b="0" baseline="0" noProof="0" dirty="0">
                <a:latin typeface="Arial" panose="020B0604020202020204" pitchFamily="34" charset="0"/>
              </a:rPr>
              <a:t>,v1)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 Accept(n,</a:t>
            </a:r>
            <a:r>
              <a:rPr lang="en-US" sz="140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i+1</a:t>
            </a:r>
            <a:r>
              <a:rPr lang="en-US" sz="1400" b="0" baseline="0" noProof="0" dirty="0">
                <a:latin typeface="Arial" panose="020B0604020202020204" pitchFamily="34" charset="0"/>
              </a:rPr>
              <a:t>,v2); Accepted(n,</a:t>
            </a:r>
            <a:r>
              <a:rPr lang="en-US" sz="140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i+1</a:t>
            </a:r>
            <a:r>
              <a:rPr lang="en-US" sz="1400" b="0" baseline="0" noProof="0" dirty="0">
                <a:latin typeface="Arial" panose="020B0604020202020204" pitchFamily="34" charset="0"/>
              </a:rPr>
              <a:t>,v2)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>
            <a:extLst>
              <a:ext uri="{FF2B5EF4-FFF2-40B4-BE49-F238E27FC236}">
                <a16:creationId xmlns:a16="http://schemas.microsoft.com/office/drawing/2014/main" id="{751ADCC1-61E6-BD2D-2BDD-3BC51148D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Multi-</a:t>
            </a:r>
            <a:r>
              <a:rPr lang="en-US" noProof="0" dirty="0" err="1"/>
              <a:t>paxos</a:t>
            </a:r>
            <a:r>
              <a:rPr lang="en-US" noProof="0" dirty="0"/>
              <a:t> - </a:t>
            </a:r>
            <a:r>
              <a:rPr lang="en-US" noProof="0" dirty="0" err="1"/>
              <a:t>komunikace</a:t>
            </a:r>
            <a:endParaRPr lang="en-US" noProof="0" dirty="0"/>
          </a:p>
        </p:txBody>
      </p:sp>
      <p:cxnSp>
        <p:nvCxnSpPr>
          <p:cNvPr id="289795" name="Straight Connector 4">
            <a:extLst>
              <a:ext uri="{FF2B5EF4-FFF2-40B4-BE49-F238E27FC236}">
                <a16:creationId xmlns:a16="http://schemas.microsoft.com/office/drawing/2014/main" id="{29CDC974-BCCB-556A-8390-97E70E5EAC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6" name="Straight Connector 5">
            <a:extLst>
              <a:ext uri="{FF2B5EF4-FFF2-40B4-BE49-F238E27FC236}">
                <a16:creationId xmlns:a16="http://schemas.microsoft.com/office/drawing/2014/main" id="{4409C68F-BD8F-E5D0-B47C-55C75A13E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7" name="Straight Connector 8">
            <a:extLst>
              <a:ext uri="{FF2B5EF4-FFF2-40B4-BE49-F238E27FC236}">
                <a16:creationId xmlns:a16="http://schemas.microsoft.com/office/drawing/2014/main" id="{6E8DA148-606E-E592-FF09-5B9507722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8" name="Straight Connector 9">
            <a:extLst>
              <a:ext uri="{FF2B5EF4-FFF2-40B4-BE49-F238E27FC236}">
                <a16:creationId xmlns:a16="http://schemas.microsoft.com/office/drawing/2014/main" id="{7AEC3A8C-5CF9-D6E6-6825-FA3E99EB9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9" name="Straight Connector 10">
            <a:extLst>
              <a:ext uri="{FF2B5EF4-FFF2-40B4-BE49-F238E27FC236}">
                <a16:creationId xmlns:a16="http://schemas.microsoft.com/office/drawing/2014/main" id="{6EEEC978-BEB8-433A-BCEB-0A368D0336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0" name="Straight Connector 11">
            <a:extLst>
              <a:ext uri="{FF2B5EF4-FFF2-40B4-BE49-F238E27FC236}">
                <a16:creationId xmlns:a16="http://schemas.microsoft.com/office/drawing/2014/main" id="{41F85807-5D6F-7B8A-5AF6-078AB48C9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1" name="Straight Connector 12">
            <a:extLst>
              <a:ext uri="{FF2B5EF4-FFF2-40B4-BE49-F238E27FC236}">
                <a16:creationId xmlns:a16="http://schemas.microsoft.com/office/drawing/2014/main" id="{1B6975F1-EEAA-6137-424F-C9769F349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2" name="TextBox 16">
            <a:extLst>
              <a:ext uri="{FF2B5EF4-FFF2-40B4-BE49-F238E27FC236}">
                <a16:creationId xmlns:a16="http://schemas.microsoft.com/office/drawing/2014/main" id="{69F817AF-5479-A661-9FC6-914BF939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sp>
        <p:nvSpPr>
          <p:cNvPr id="287755" name="TextBox 27">
            <a:extLst>
              <a:ext uri="{FF2B5EF4-FFF2-40B4-BE49-F238E27FC236}">
                <a16:creationId xmlns:a16="http://schemas.microsoft.com/office/drawing/2014/main" id="{D60EB8A2-E875-0BD6-A86F-A42EA885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941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Prepare(1,i,...)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Promise(1,i,...)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Accept(1,</a:t>
            </a:r>
            <a:r>
              <a:rPr lang="en-US" sz="2400" noProof="0" dirty="0">
                <a:solidFill>
                  <a:srgbClr val="0000FF"/>
                </a:solidFill>
              </a:rPr>
              <a:t>i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Accepted(1,</a:t>
            </a:r>
            <a:r>
              <a:rPr lang="en-US" sz="2400" noProof="0" dirty="0">
                <a:solidFill>
                  <a:srgbClr val="0000FF"/>
                </a:solidFill>
              </a:rPr>
              <a:t>i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Accept(1,</a:t>
            </a:r>
            <a:r>
              <a:rPr lang="en-US" sz="2400" noProof="0" dirty="0">
                <a:solidFill>
                  <a:srgbClr val="00B050"/>
                </a:solidFill>
              </a:rPr>
              <a:t>i+1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Accepted(1,</a:t>
            </a:r>
            <a:r>
              <a:rPr lang="en-US" sz="2400" noProof="0" dirty="0">
                <a:solidFill>
                  <a:srgbClr val="00B050"/>
                </a:solidFill>
              </a:rPr>
              <a:t>i+1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Accept(1,</a:t>
            </a:r>
            <a:r>
              <a:rPr lang="en-US" sz="2400" noProof="0" dirty="0">
                <a:solidFill>
                  <a:srgbClr val="C00000"/>
                </a:solidFill>
              </a:rPr>
              <a:t>i+2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Accepted(1,</a:t>
            </a:r>
            <a:r>
              <a:rPr lang="en-US" sz="2400" noProof="0" dirty="0">
                <a:solidFill>
                  <a:srgbClr val="C00000"/>
                </a:solidFill>
              </a:rPr>
              <a:t>i+2</a:t>
            </a:r>
            <a:r>
              <a:rPr lang="en-US" sz="2400" b="0" noProof="0" dirty="0"/>
              <a:t>,...)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</p:txBody>
      </p:sp>
      <p:cxnSp>
        <p:nvCxnSpPr>
          <p:cNvPr id="289804" name="Straight Arrow Connector 3">
            <a:extLst>
              <a:ext uri="{FF2B5EF4-FFF2-40B4-BE49-F238E27FC236}">
                <a16:creationId xmlns:a16="http://schemas.microsoft.com/office/drawing/2014/main" id="{BC2A9E65-387D-2788-6B69-008FB851E3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9805" name="Group 2">
            <a:extLst>
              <a:ext uri="{FF2B5EF4-FFF2-40B4-BE49-F238E27FC236}">
                <a16:creationId xmlns:a16="http://schemas.microsoft.com/office/drawing/2014/main" id="{BF01D254-C832-A5B1-865F-D80009EC6DF5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276475"/>
            <a:ext cx="1441450" cy="0"/>
            <a:chOff x="2020798" y="2204738"/>
            <a:chExt cx="1441450" cy="0"/>
          </a:xfrm>
        </p:grpSpPr>
        <p:cxnSp>
          <p:nvCxnSpPr>
            <p:cNvPr id="289863" name="Straight Arrow Connector 20">
              <a:extLst>
                <a:ext uri="{FF2B5EF4-FFF2-40B4-BE49-F238E27FC236}">
                  <a16:creationId xmlns:a16="http://schemas.microsoft.com/office/drawing/2014/main" id="{BACA5856-ECDF-F937-4AF5-A71E1BAF4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8648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4" name="Straight Arrow Connector 21">
              <a:extLst>
                <a:ext uri="{FF2B5EF4-FFF2-40B4-BE49-F238E27FC236}">
                  <a16:creationId xmlns:a16="http://schemas.microsoft.com/office/drawing/2014/main" id="{8EF8E566-48E4-49B9-A6D2-D4CC1227B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13489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5" name="Straight Arrow Connector 22">
              <a:extLst>
                <a:ext uri="{FF2B5EF4-FFF2-40B4-BE49-F238E27FC236}">
                  <a16:creationId xmlns:a16="http://schemas.microsoft.com/office/drawing/2014/main" id="{D417AC77-018F-0E91-B850-EAC237CE56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6" name="Group 30">
            <a:extLst>
              <a:ext uri="{FF2B5EF4-FFF2-40B4-BE49-F238E27FC236}">
                <a16:creationId xmlns:a16="http://schemas.microsoft.com/office/drawing/2014/main" id="{55DB20C0-A203-D5EB-9F08-39D87DCA0ECF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2627313"/>
            <a:ext cx="1439863" cy="142875"/>
            <a:chOff x="2051719" y="2132856"/>
            <a:chExt cx="1440161" cy="144016"/>
          </a:xfrm>
        </p:grpSpPr>
        <p:cxnSp>
          <p:nvCxnSpPr>
            <p:cNvPr id="289860" name="Straight Arrow Connector 31">
              <a:extLst>
                <a:ext uri="{FF2B5EF4-FFF2-40B4-BE49-F238E27FC236}">
                  <a16:creationId xmlns:a16="http://schemas.microsoft.com/office/drawing/2014/main" id="{4404758B-8D39-36F6-0F4D-6AB674163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1" name="Straight Arrow Connector 32">
              <a:extLst>
                <a:ext uri="{FF2B5EF4-FFF2-40B4-BE49-F238E27FC236}">
                  <a16:creationId xmlns:a16="http://schemas.microsoft.com/office/drawing/2014/main" id="{4B129A6A-6D23-3971-DEB3-FC032C06F1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2" name="Straight Arrow Connector 33">
              <a:extLst>
                <a:ext uri="{FF2B5EF4-FFF2-40B4-BE49-F238E27FC236}">
                  <a16:creationId xmlns:a16="http://schemas.microsoft.com/office/drawing/2014/main" id="{A0754F56-4DCA-6322-61AA-7DF43F9AA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7" name="Group 1">
            <a:extLst>
              <a:ext uri="{FF2B5EF4-FFF2-40B4-BE49-F238E27FC236}">
                <a16:creationId xmlns:a16="http://schemas.microsoft.com/office/drawing/2014/main" id="{2CD63F85-008E-9645-6A36-9AEB2C173AD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38463"/>
            <a:ext cx="3025775" cy="144462"/>
            <a:chOff x="2051050" y="3644900"/>
            <a:chExt cx="3025775" cy="144463"/>
          </a:xfrm>
        </p:grpSpPr>
        <p:grpSp>
          <p:nvGrpSpPr>
            <p:cNvPr id="289850" name="Group 34">
              <a:extLst>
                <a:ext uri="{FF2B5EF4-FFF2-40B4-BE49-F238E27FC236}">
                  <a16:creationId xmlns:a16="http://schemas.microsoft.com/office/drawing/2014/main" id="{808FEDFB-096E-3B8B-A856-3F14BBFD1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57" name="Straight Arrow Connector 35">
                <a:extLst>
                  <a:ext uri="{FF2B5EF4-FFF2-40B4-BE49-F238E27FC236}">
                    <a16:creationId xmlns:a16="http://schemas.microsoft.com/office/drawing/2014/main" id="{6C6AB6C0-69DB-FC52-4293-A2DA53436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8" name="Straight Arrow Connector 36">
                <a:extLst>
                  <a:ext uri="{FF2B5EF4-FFF2-40B4-BE49-F238E27FC236}">
                    <a16:creationId xmlns:a16="http://schemas.microsoft.com/office/drawing/2014/main" id="{6DA474E2-D418-B106-CFFB-7F9A72056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9" name="Straight Arrow Connector 37">
                <a:extLst>
                  <a:ext uri="{FF2B5EF4-FFF2-40B4-BE49-F238E27FC236}">
                    <a16:creationId xmlns:a16="http://schemas.microsoft.com/office/drawing/2014/main" id="{D2A9D1E6-898E-FF11-2F33-DDEB7FA671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51" name="Straight Arrow Connector 40">
              <a:extLst>
                <a:ext uri="{FF2B5EF4-FFF2-40B4-BE49-F238E27FC236}">
                  <a16:creationId xmlns:a16="http://schemas.microsoft.com/office/drawing/2014/main" id="{CBA6F980-D27D-25C3-09A3-28231886D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2" name="Straight Arrow Connector 41">
              <a:extLst>
                <a:ext uri="{FF2B5EF4-FFF2-40B4-BE49-F238E27FC236}">
                  <a16:creationId xmlns:a16="http://schemas.microsoft.com/office/drawing/2014/main" id="{37974961-18DF-40D4-21D5-3D7B2E9DDA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3" name="Straight Arrow Connector 54">
              <a:extLst>
                <a:ext uri="{FF2B5EF4-FFF2-40B4-BE49-F238E27FC236}">
                  <a16:creationId xmlns:a16="http://schemas.microsoft.com/office/drawing/2014/main" id="{D2A9F273-492D-5C5D-5157-7FD28828E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4" name="Straight Arrow Connector 57">
              <a:extLst>
                <a:ext uri="{FF2B5EF4-FFF2-40B4-BE49-F238E27FC236}">
                  <a16:creationId xmlns:a16="http://schemas.microsoft.com/office/drawing/2014/main" id="{2473171E-6B3B-458E-25FB-F51318897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5" name="Straight Arrow Connector 58">
              <a:extLst>
                <a:ext uri="{FF2B5EF4-FFF2-40B4-BE49-F238E27FC236}">
                  <a16:creationId xmlns:a16="http://schemas.microsoft.com/office/drawing/2014/main" id="{4E65A71F-A773-1A15-F6D7-F4069F166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6" name="Straight Arrow Connector 60">
              <a:extLst>
                <a:ext uri="{FF2B5EF4-FFF2-40B4-BE49-F238E27FC236}">
                  <a16:creationId xmlns:a16="http://schemas.microsoft.com/office/drawing/2014/main" id="{303C257B-71C4-9672-FDCE-8443CFF7F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9808" name="Straight Arrow Connector 63">
            <a:extLst>
              <a:ext uri="{FF2B5EF4-FFF2-40B4-BE49-F238E27FC236}">
                <a16:creationId xmlns:a16="http://schemas.microsoft.com/office/drawing/2014/main" id="{A5F20A9D-9924-E88A-A7D5-B657C5F1B25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5863" y="3213100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43C882-A653-1946-F412-811C17E61A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2524125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grpSp>
        <p:nvGrpSpPr>
          <p:cNvPr id="289810" name="Group 45">
            <a:extLst>
              <a:ext uri="{FF2B5EF4-FFF2-40B4-BE49-F238E27FC236}">
                <a16:creationId xmlns:a16="http://schemas.microsoft.com/office/drawing/2014/main" id="{98915C65-7B50-3EDD-5062-20528B4C1EBA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017713"/>
            <a:ext cx="1443038" cy="4762"/>
            <a:chOff x="2051050" y="4468813"/>
            <a:chExt cx="1443038" cy="4762"/>
          </a:xfrm>
        </p:grpSpPr>
        <p:cxnSp>
          <p:nvCxnSpPr>
            <p:cNvPr id="289847" name="Straight Arrow Connector 14">
              <a:extLst>
                <a:ext uri="{FF2B5EF4-FFF2-40B4-BE49-F238E27FC236}">
                  <a16:creationId xmlns:a16="http://schemas.microsoft.com/office/drawing/2014/main" id="{47863CE1-DD76-5F58-6D7A-7FD08349D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8" name="Straight Arrow Connector 18">
              <a:extLst>
                <a:ext uri="{FF2B5EF4-FFF2-40B4-BE49-F238E27FC236}">
                  <a16:creationId xmlns:a16="http://schemas.microsoft.com/office/drawing/2014/main" id="{2FC77566-EE2C-992F-535B-9C74E15B8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9" name="Straight Arrow Connector 19">
              <a:extLst>
                <a:ext uri="{FF2B5EF4-FFF2-40B4-BE49-F238E27FC236}">
                  <a16:creationId xmlns:a16="http://schemas.microsoft.com/office/drawing/2014/main" id="{F6A45884-58BF-6F78-42F2-F33C2F5FE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3" name="Group 30">
            <a:extLst>
              <a:ext uri="{FF2B5EF4-FFF2-40B4-BE49-F238E27FC236}">
                <a16:creationId xmlns:a16="http://schemas.microsoft.com/office/drawing/2014/main" id="{0CD32A30-EA6E-5C9A-1476-A9CD124D00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92550"/>
            <a:ext cx="1439863" cy="142875"/>
            <a:chOff x="2051719" y="2132856"/>
            <a:chExt cx="1440161" cy="144016"/>
          </a:xfrm>
        </p:grpSpPr>
        <p:cxnSp>
          <p:nvCxnSpPr>
            <p:cNvPr id="289844" name="Straight Arrow Connector 31">
              <a:extLst>
                <a:ext uri="{FF2B5EF4-FFF2-40B4-BE49-F238E27FC236}">
                  <a16:creationId xmlns:a16="http://schemas.microsoft.com/office/drawing/2014/main" id="{7A58D377-E4E1-CABE-8746-EABCD0F0DA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5" name="Straight Arrow Connector 32">
              <a:extLst>
                <a:ext uri="{FF2B5EF4-FFF2-40B4-BE49-F238E27FC236}">
                  <a16:creationId xmlns:a16="http://schemas.microsoft.com/office/drawing/2014/main" id="{2CFA519A-1B03-9409-67DF-782CD01EDD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6" name="Straight Arrow Connector 33">
              <a:extLst>
                <a:ext uri="{FF2B5EF4-FFF2-40B4-BE49-F238E27FC236}">
                  <a16:creationId xmlns:a16="http://schemas.microsoft.com/office/drawing/2014/main" id="{C57FEDB6-AF27-FB77-E68A-B9D5E3A1F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4" name="Group 57">
            <a:extLst>
              <a:ext uri="{FF2B5EF4-FFF2-40B4-BE49-F238E27FC236}">
                <a16:creationId xmlns:a16="http://schemas.microsoft.com/office/drawing/2014/main" id="{2747191D-3773-EB48-0499-566599968F8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05288"/>
            <a:ext cx="3025775" cy="144462"/>
            <a:chOff x="2051050" y="3644900"/>
            <a:chExt cx="3025775" cy="144463"/>
          </a:xfrm>
        </p:grpSpPr>
        <p:grpSp>
          <p:nvGrpSpPr>
            <p:cNvPr id="289834" name="Group 34">
              <a:extLst>
                <a:ext uri="{FF2B5EF4-FFF2-40B4-BE49-F238E27FC236}">
                  <a16:creationId xmlns:a16="http://schemas.microsoft.com/office/drawing/2014/main" id="{70F8B0F9-E846-462B-2A96-8E93A1482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41" name="Straight Arrow Connector 35">
                <a:extLst>
                  <a:ext uri="{FF2B5EF4-FFF2-40B4-BE49-F238E27FC236}">
                    <a16:creationId xmlns:a16="http://schemas.microsoft.com/office/drawing/2014/main" id="{BE494E26-8CFF-DA29-FAEE-7E1018653C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2" name="Straight Arrow Connector 36">
                <a:extLst>
                  <a:ext uri="{FF2B5EF4-FFF2-40B4-BE49-F238E27FC236}">
                    <a16:creationId xmlns:a16="http://schemas.microsoft.com/office/drawing/2014/main" id="{D1C9D459-5DC4-4502-3181-F105375572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3" name="Straight Arrow Connector 37">
                <a:extLst>
                  <a:ext uri="{FF2B5EF4-FFF2-40B4-BE49-F238E27FC236}">
                    <a16:creationId xmlns:a16="http://schemas.microsoft.com/office/drawing/2014/main" id="{AC5F5F05-A735-70F6-1F58-852A29C40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35" name="Straight Arrow Connector 40">
              <a:extLst>
                <a:ext uri="{FF2B5EF4-FFF2-40B4-BE49-F238E27FC236}">
                  <a16:creationId xmlns:a16="http://schemas.microsoft.com/office/drawing/2014/main" id="{315679B8-46B0-EDCD-5D82-9DEA006266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6" name="Straight Arrow Connector 41">
              <a:extLst>
                <a:ext uri="{FF2B5EF4-FFF2-40B4-BE49-F238E27FC236}">
                  <a16:creationId xmlns:a16="http://schemas.microsoft.com/office/drawing/2014/main" id="{661F5DA7-CBF5-6D82-F75B-7BD0110D50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7" name="Straight Arrow Connector 54">
              <a:extLst>
                <a:ext uri="{FF2B5EF4-FFF2-40B4-BE49-F238E27FC236}">
                  <a16:creationId xmlns:a16="http://schemas.microsoft.com/office/drawing/2014/main" id="{9DEF7431-8BC0-27E0-B531-50A8EFF37C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8" name="Straight Arrow Connector 57">
              <a:extLst>
                <a:ext uri="{FF2B5EF4-FFF2-40B4-BE49-F238E27FC236}">
                  <a16:creationId xmlns:a16="http://schemas.microsoft.com/office/drawing/2014/main" id="{E822BCBA-C25B-42B9-4F1D-5291D3F470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9" name="Straight Arrow Connector 58">
              <a:extLst>
                <a:ext uri="{FF2B5EF4-FFF2-40B4-BE49-F238E27FC236}">
                  <a16:creationId xmlns:a16="http://schemas.microsoft.com/office/drawing/2014/main" id="{A8060300-C0DF-28FF-ABF8-63808E1DE8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0" name="Straight Arrow Connector 60">
              <a:extLst>
                <a:ext uri="{FF2B5EF4-FFF2-40B4-BE49-F238E27FC236}">
                  <a16:creationId xmlns:a16="http://schemas.microsoft.com/office/drawing/2014/main" id="{21BD1B33-D8CC-D0D3-E6FF-9C64A16D6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5" name="Straight Arrow Connector 63">
            <a:extLst>
              <a:ext uri="{FF2B5EF4-FFF2-40B4-BE49-F238E27FC236}">
                <a16:creationId xmlns:a16="http://schemas.microsoft.com/office/drawing/2014/main" id="{6B54CF97-1FFD-6667-1B59-EA924C269A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9988" y="446881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66" name="Straight Arrow Connector 3">
            <a:extLst>
              <a:ext uri="{FF2B5EF4-FFF2-40B4-BE49-F238E27FC236}">
                <a16:creationId xmlns:a16="http://schemas.microsoft.com/office/drawing/2014/main" id="{44FECE00-4933-313C-14FE-12585B588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9513" y="3749675"/>
            <a:ext cx="86360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7767" name="Group 30">
            <a:extLst>
              <a:ext uri="{FF2B5EF4-FFF2-40B4-BE49-F238E27FC236}">
                <a16:creationId xmlns:a16="http://schemas.microsoft.com/office/drawing/2014/main" id="{8D763C12-575B-7D4F-D163-39326F89ACFD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5118100"/>
            <a:ext cx="1439863" cy="142875"/>
            <a:chOff x="2051719" y="2132856"/>
            <a:chExt cx="1440161" cy="144016"/>
          </a:xfrm>
        </p:grpSpPr>
        <p:cxnSp>
          <p:nvCxnSpPr>
            <p:cNvPr id="289831" name="Straight Arrow Connector 31">
              <a:extLst>
                <a:ext uri="{FF2B5EF4-FFF2-40B4-BE49-F238E27FC236}">
                  <a16:creationId xmlns:a16="http://schemas.microsoft.com/office/drawing/2014/main" id="{368B308B-DBDF-BBF8-448B-53BFD952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2" name="Straight Arrow Connector 32">
              <a:extLst>
                <a:ext uri="{FF2B5EF4-FFF2-40B4-BE49-F238E27FC236}">
                  <a16:creationId xmlns:a16="http://schemas.microsoft.com/office/drawing/2014/main" id="{E7CAC003-1CA0-5C73-7272-05745A0016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3" name="Straight Arrow Connector 33">
              <a:extLst>
                <a:ext uri="{FF2B5EF4-FFF2-40B4-BE49-F238E27FC236}">
                  <a16:creationId xmlns:a16="http://schemas.microsoft.com/office/drawing/2014/main" id="{7C36AA4A-CE8A-7B1F-FC01-A3E12CEB8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8" name="Group 101">
            <a:extLst>
              <a:ext uri="{FF2B5EF4-FFF2-40B4-BE49-F238E27FC236}">
                <a16:creationId xmlns:a16="http://schemas.microsoft.com/office/drawing/2014/main" id="{C7F734AE-F17A-3F17-F5A4-E0637BC14284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5429250"/>
            <a:ext cx="3025775" cy="144463"/>
            <a:chOff x="2051050" y="3644900"/>
            <a:chExt cx="3025775" cy="144463"/>
          </a:xfrm>
        </p:grpSpPr>
        <p:grpSp>
          <p:nvGrpSpPr>
            <p:cNvPr id="289821" name="Group 34">
              <a:extLst>
                <a:ext uri="{FF2B5EF4-FFF2-40B4-BE49-F238E27FC236}">
                  <a16:creationId xmlns:a16="http://schemas.microsoft.com/office/drawing/2014/main" id="{37E0E82D-8EAF-BA24-278D-9B14BBDFC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28" name="Straight Arrow Connector 35">
                <a:extLst>
                  <a:ext uri="{FF2B5EF4-FFF2-40B4-BE49-F238E27FC236}">
                    <a16:creationId xmlns:a16="http://schemas.microsoft.com/office/drawing/2014/main" id="{3B6CEAEB-560B-BD5E-C554-FD65B50059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29" name="Straight Arrow Connector 36">
                <a:extLst>
                  <a:ext uri="{FF2B5EF4-FFF2-40B4-BE49-F238E27FC236}">
                    <a16:creationId xmlns:a16="http://schemas.microsoft.com/office/drawing/2014/main" id="{0260762D-F69D-8886-0EF7-41E7506686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30" name="Straight Arrow Connector 37">
                <a:extLst>
                  <a:ext uri="{FF2B5EF4-FFF2-40B4-BE49-F238E27FC236}">
                    <a16:creationId xmlns:a16="http://schemas.microsoft.com/office/drawing/2014/main" id="{82AC89B8-8226-2A8A-CBC7-D07CE2C4DC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22" name="Straight Arrow Connector 40">
              <a:extLst>
                <a:ext uri="{FF2B5EF4-FFF2-40B4-BE49-F238E27FC236}">
                  <a16:creationId xmlns:a16="http://schemas.microsoft.com/office/drawing/2014/main" id="{2E27D264-FBCD-B810-ADDB-1CDC2EE7E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3" name="Straight Arrow Connector 41">
              <a:extLst>
                <a:ext uri="{FF2B5EF4-FFF2-40B4-BE49-F238E27FC236}">
                  <a16:creationId xmlns:a16="http://schemas.microsoft.com/office/drawing/2014/main" id="{8D46D843-5067-BF13-3D91-AC90E5B79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4" name="Straight Arrow Connector 54">
              <a:extLst>
                <a:ext uri="{FF2B5EF4-FFF2-40B4-BE49-F238E27FC236}">
                  <a16:creationId xmlns:a16="http://schemas.microsoft.com/office/drawing/2014/main" id="{F1A87ED4-C01D-234B-D687-BE4F7D700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5" name="Straight Arrow Connector 57">
              <a:extLst>
                <a:ext uri="{FF2B5EF4-FFF2-40B4-BE49-F238E27FC236}">
                  <a16:creationId xmlns:a16="http://schemas.microsoft.com/office/drawing/2014/main" id="{17377D74-0BFA-2AB8-1201-300E39255E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6" name="Straight Arrow Connector 58">
              <a:extLst>
                <a:ext uri="{FF2B5EF4-FFF2-40B4-BE49-F238E27FC236}">
                  <a16:creationId xmlns:a16="http://schemas.microsoft.com/office/drawing/2014/main" id="{225D9935-4D5C-4EE5-E3D3-0509C882E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7" name="Straight Arrow Connector 60">
              <a:extLst>
                <a:ext uri="{FF2B5EF4-FFF2-40B4-BE49-F238E27FC236}">
                  <a16:creationId xmlns:a16="http://schemas.microsoft.com/office/drawing/2014/main" id="{D9228A62-FE17-B6B6-7A65-D3788BD85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9" name="Straight Arrow Connector 63">
            <a:extLst>
              <a:ext uri="{FF2B5EF4-FFF2-40B4-BE49-F238E27FC236}">
                <a16:creationId xmlns:a16="http://schemas.microsoft.com/office/drawing/2014/main" id="{CB5B10B6-ECF5-CF16-3AA3-3C840CA40E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79513" y="5694363"/>
            <a:ext cx="3889375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70" name="Straight Arrow Connector 3">
            <a:extLst>
              <a:ext uri="{FF2B5EF4-FFF2-40B4-BE49-F238E27FC236}">
                <a16:creationId xmlns:a16="http://schemas.microsoft.com/office/drawing/2014/main" id="{5ACB7617-56C5-750D-C286-D05D4796C3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4973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4">
            <a:extLst>
              <a:ext uri="{FF2B5EF4-FFF2-40B4-BE49-F238E27FC236}">
                <a16:creationId xmlns:a16="http://schemas.microsoft.com/office/drawing/2014/main" id="{BBB19198-D881-9765-D15D-40AE122315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3500438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16" name="Straight Connector 4">
            <a:extLst>
              <a:ext uri="{FF2B5EF4-FFF2-40B4-BE49-F238E27FC236}">
                <a16:creationId xmlns:a16="http://schemas.microsoft.com/office/drawing/2014/main" id="{E3C4C833-90EC-7779-0A7C-831D75A6BC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4724400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B216EA8D-32C9-8580-44F2-95307ED20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Fast Paxos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0466-B1FC-2E7B-AE39-C223D28E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208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Optimalizace</a:t>
            </a:r>
            <a:r>
              <a:rPr lang="en-US" noProof="0" dirty="0"/>
              <a:t> - </a:t>
            </a:r>
            <a:r>
              <a:rPr lang="en-US" noProof="0" dirty="0" err="1"/>
              <a:t>redukce</a:t>
            </a:r>
            <a:r>
              <a:rPr lang="en-US" noProof="0" dirty="0"/>
              <a:t> </a:t>
            </a:r>
            <a:r>
              <a:rPr lang="en-US" noProof="0" dirty="0" err="1"/>
              <a:t>prodlev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Basic Paxos - 3 </a:t>
            </a:r>
            <a:r>
              <a:rPr lang="en-US" noProof="0" dirty="0" err="1"/>
              <a:t>zprávy</a:t>
            </a:r>
            <a:r>
              <a:rPr lang="en-US" noProof="0" dirty="0"/>
              <a:t> do </a:t>
            </a:r>
            <a:r>
              <a:rPr lang="en-US" noProof="0" dirty="0" err="1"/>
              <a:t>přijetí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Fast Paxos - 2 </a:t>
            </a:r>
            <a:r>
              <a:rPr lang="en-US" noProof="0" dirty="0" err="1"/>
              <a:t>zprávy</a:t>
            </a:r>
            <a:r>
              <a:rPr lang="en-US" noProof="0" dirty="0"/>
              <a:t> -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cenu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zaslání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požadavku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Clientem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více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uzlům</a:t>
            </a:r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Protokol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Client </a:t>
            </a:r>
            <a:r>
              <a:rPr lang="en-US" noProof="0" dirty="0" err="1"/>
              <a:t>zašle</a:t>
            </a:r>
            <a:r>
              <a:rPr lang="en-US" noProof="0" dirty="0"/>
              <a:t> Accept </a:t>
            </a:r>
            <a:r>
              <a:rPr lang="en-US" noProof="0" dirty="0" err="1"/>
              <a:t>přímo</a:t>
            </a:r>
            <a:r>
              <a:rPr lang="en-US" noProof="0" dirty="0"/>
              <a:t> </a:t>
            </a:r>
            <a:r>
              <a:rPr lang="en-US" noProof="0" dirty="0" err="1"/>
              <a:t>Acceptorům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Accepted </a:t>
            </a:r>
            <a:r>
              <a:rPr lang="en-US" noProof="0" dirty="0" err="1"/>
              <a:t>Leaderu</a:t>
            </a:r>
            <a:r>
              <a:rPr lang="en-US" noProof="0" dirty="0"/>
              <a:t> a </a:t>
            </a:r>
            <a:r>
              <a:rPr lang="en-US" noProof="0" dirty="0" err="1"/>
              <a:t>Learnerům</a:t>
            </a:r>
            <a:endParaRPr lang="en-US" noProof="0" dirty="0"/>
          </a:p>
        </p:txBody>
      </p:sp>
      <p:cxnSp>
        <p:nvCxnSpPr>
          <p:cNvPr id="290820" name="Straight Connector 4">
            <a:extLst>
              <a:ext uri="{FF2B5EF4-FFF2-40B4-BE49-F238E27FC236}">
                <a16:creationId xmlns:a16="http://schemas.microsoft.com/office/drawing/2014/main" id="{7FB7C7ED-8CE5-18C1-BF80-BCC89FB8A4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1" name="Straight Connector 5">
            <a:extLst>
              <a:ext uri="{FF2B5EF4-FFF2-40B4-BE49-F238E27FC236}">
                <a16:creationId xmlns:a16="http://schemas.microsoft.com/office/drawing/2014/main" id="{1CFE6179-E1E5-B19A-E54F-AB56AFB5BB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637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2" name="Straight Connector 8">
            <a:extLst>
              <a:ext uri="{FF2B5EF4-FFF2-40B4-BE49-F238E27FC236}">
                <a16:creationId xmlns:a16="http://schemas.microsoft.com/office/drawing/2014/main" id="{7A23C36F-99CC-721E-51D2-DE7684A04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Straight Connector 9">
            <a:extLst>
              <a:ext uri="{FF2B5EF4-FFF2-40B4-BE49-F238E27FC236}">
                <a16:creationId xmlns:a16="http://schemas.microsoft.com/office/drawing/2014/main" id="{B3CA425A-6CCA-D14A-FDD4-4401EEB559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Straight Connector 10">
            <a:extLst>
              <a:ext uri="{FF2B5EF4-FFF2-40B4-BE49-F238E27FC236}">
                <a16:creationId xmlns:a16="http://schemas.microsoft.com/office/drawing/2014/main" id="{F84271E3-383D-A4C9-C004-0C1C2272EF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Straight Connector 11">
            <a:extLst>
              <a:ext uri="{FF2B5EF4-FFF2-40B4-BE49-F238E27FC236}">
                <a16:creationId xmlns:a16="http://schemas.microsoft.com/office/drawing/2014/main" id="{424BD35B-E2D1-01E6-05C1-D91CBE2534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826" name="TextBox 16">
            <a:extLst>
              <a:ext uri="{FF2B5EF4-FFF2-40B4-BE49-F238E27FC236}">
                <a16:creationId xmlns:a16="http://schemas.microsoft.com/office/drawing/2014/main" id="{1EAFCB89-8EA0-D94C-A2C4-708140F4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68675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sp>
        <p:nvSpPr>
          <p:cNvPr id="290827" name="TextBox 27">
            <a:extLst>
              <a:ext uri="{FF2B5EF4-FFF2-40B4-BE49-F238E27FC236}">
                <a16:creationId xmlns:a16="http://schemas.microsoft.com/office/drawing/2014/main" id="{B625DE43-8C5D-F04A-4462-19C69C27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06813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1. </a:t>
            </a:r>
            <a:r>
              <a:rPr lang="en-US" sz="2400" b="0" noProof="0" dirty="0" err="1"/>
              <a:t>fáze</a:t>
            </a:r>
            <a:r>
              <a:rPr lang="en-US" sz="2400" b="0" noProof="0" dirty="0"/>
              <a:t> - Proposer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Prepare/Promise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2. </a:t>
            </a:r>
            <a:r>
              <a:rPr lang="en-US" sz="2400" b="0" noProof="0" dirty="0" err="1"/>
              <a:t>fáze</a:t>
            </a:r>
            <a:r>
              <a:rPr lang="en-US" sz="2400" b="0" noProof="0" dirty="0"/>
              <a:t> - Client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Quorum * 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</p:txBody>
      </p:sp>
      <p:cxnSp>
        <p:nvCxnSpPr>
          <p:cNvPr id="290828" name="Straight Arrow Connector 3">
            <a:extLst>
              <a:ext uri="{FF2B5EF4-FFF2-40B4-BE49-F238E27FC236}">
                <a16:creationId xmlns:a16="http://schemas.microsoft.com/office/drawing/2014/main" id="{558DE8BF-6AE9-0CFF-A651-30BEDD2F71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868863"/>
            <a:ext cx="173831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9" name="Straight Arrow Connector 35">
            <a:extLst>
              <a:ext uri="{FF2B5EF4-FFF2-40B4-BE49-F238E27FC236}">
                <a16:creationId xmlns:a16="http://schemas.microsoft.com/office/drawing/2014/main" id="{7A0EA125-2E25-1FBF-BAFF-5A2E8DF050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00663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0" name="Straight Arrow Connector 40">
            <a:extLst>
              <a:ext uri="{FF2B5EF4-FFF2-40B4-BE49-F238E27FC236}">
                <a16:creationId xmlns:a16="http://schemas.microsoft.com/office/drawing/2014/main" id="{2037E194-428D-0571-A601-1D062D2E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363" y="530066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1" name="Straight Connector 4">
            <a:extLst>
              <a:ext uri="{FF2B5EF4-FFF2-40B4-BE49-F238E27FC236}">
                <a16:creationId xmlns:a16="http://schemas.microsoft.com/office/drawing/2014/main" id="{1E0EF2DD-26EC-3FDC-EDA0-0159DEC215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0832" name="Group 1">
            <a:extLst>
              <a:ext uri="{FF2B5EF4-FFF2-40B4-BE49-F238E27FC236}">
                <a16:creationId xmlns:a16="http://schemas.microsoft.com/office/drawing/2014/main" id="{88F5B91E-6187-1795-1C4C-6720DBA6C7B5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33825"/>
            <a:ext cx="1431925" cy="1588"/>
            <a:chOff x="2051050" y="4149725"/>
            <a:chExt cx="1431925" cy="1588"/>
          </a:xfrm>
        </p:grpSpPr>
        <p:cxnSp>
          <p:nvCxnSpPr>
            <p:cNvPr id="290840" name="Straight Arrow Connector 19">
              <a:extLst>
                <a:ext uri="{FF2B5EF4-FFF2-40B4-BE49-F238E27FC236}">
                  <a16:creationId xmlns:a16="http://schemas.microsoft.com/office/drawing/2014/main" id="{14F65F97-EA7D-A219-6759-4FB6985BF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1" name="Straight Arrow Connector 19">
              <a:extLst>
                <a:ext uri="{FF2B5EF4-FFF2-40B4-BE49-F238E27FC236}">
                  <a16:creationId xmlns:a16="http://schemas.microsoft.com/office/drawing/2014/main" id="{1AED4F0D-B32C-F358-DAE7-DFFC1C8A50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2" name="Straight Arrow Connector 19">
              <a:extLst>
                <a:ext uri="{FF2B5EF4-FFF2-40B4-BE49-F238E27FC236}">
                  <a16:creationId xmlns:a16="http://schemas.microsoft.com/office/drawing/2014/main" id="{24901A53-74C6-E505-C4FF-25E4719D5F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0833" name="Straight Arrow Connector 3">
            <a:extLst>
              <a:ext uri="{FF2B5EF4-FFF2-40B4-BE49-F238E27FC236}">
                <a16:creationId xmlns:a16="http://schemas.microsoft.com/office/drawing/2014/main" id="{6253E203-6FBF-8AC7-9138-A6C25622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4" name="Straight Arrow Connector 18">
            <a:extLst>
              <a:ext uri="{FF2B5EF4-FFF2-40B4-BE49-F238E27FC236}">
                <a16:creationId xmlns:a16="http://schemas.microsoft.com/office/drawing/2014/main" id="{30D6A340-966B-F357-78FB-D3B9FCE0FA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19986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5" name="Straight Arrow Connector 35">
            <a:extLst>
              <a:ext uri="{FF2B5EF4-FFF2-40B4-BE49-F238E27FC236}">
                <a16:creationId xmlns:a16="http://schemas.microsoft.com/office/drawing/2014/main" id="{61976442-2BEF-2C2C-EAF3-C5A173811C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0113" y="5876925"/>
            <a:ext cx="3600450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6" name="Straight Arrow Connector 35">
            <a:extLst>
              <a:ext uri="{FF2B5EF4-FFF2-40B4-BE49-F238E27FC236}">
                <a16:creationId xmlns:a16="http://schemas.microsoft.com/office/drawing/2014/main" id="{09FBC3E7-8BD6-A118-B824-A34BF7629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7368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7" name="Straight Arrow Connector 35">
            <a:extLst>
              <a:ext uri="{FF2B5EF4-FFF2-40B4-BE49-F238E27FC236}">
                <a16:creationId xmlns:a16="http://schemas.microsoft.com/office/drawing/2014/main" id="{116AD317-BF6B-C036-3DFC-648220DD3F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445125"/>
            <a:ext cx="14144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8" name="Straight Arrow Connector 40">
            <a:extLst>
              <a:ext uri="{FF2B5EF4-FFF2-40B4-BE49-F238E27FC236}">
                <a16:creationId xmlns:a16="http://schemas.microsoft.com/office/drawing/2014/main" id="{E326FFC8-9B4E-3E82-A7D7-EF86FF5CA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5373688"/>
            <a:ext cx="16017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9" name="Straight Arrow Connector 40">
            <a:extLst>
              <a:ext uri="{FF2B5EF4-FFF2-40B4-BE49-F238E27FC236}">
                <a16:creationId xmlns:a16="http://schemas.microsoft.com/office/drawing/2014/main" id="{B5998D00-7F5B-E4A4-3F2D-0B2A78357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5638" y="5445125"/>
            <a:ext cx="13049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>
            <a:extLst>
              <a:ext uri="{FF2B5EF4-FFF2-40B4-BE49-F238E27FC236}">
                <a16:creationId xmlns:a16="http://schemas.microsoft.com/office/drawing/2014/main" id="{5EB7C6D0-74AC-29CE-D708-1FA0F32A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Fast Paxos - </a:t>
            </a:r>
            <a:r>
              <a:rPr lang="en-US" noProof="0" dirty="0" err="1"/>
              <a:t>kolize</a:t>
            </a:r>
            <a:endParaRPr lang="en-US" noProof="0" dirty="0"/>
          </a:p>
        </p:txBody>
      </p:sp>
      <p:sp>
        <p:nvSpPr>
          <p:cNvPr id="292867" name="Content Placeholder 2">
            <a:extLst>
              <a:ext uri="{FF2B5EF4-FFF2-40B4-BE49-F238E27FC236}">
                <a16:creationId xmlns:a16="http://schemas.microsoft.com/office/drawing/2014/main" id="{EC3E34E4-01DF-EE97-3D37-DF009A3BC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2588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Kolize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konkurentních</a:t>
            </a:r>
            <a:r>
              <a:rPr lang="en-US" noProof="0" dirty="0"/>
              <a:t> </a:t>
            </a:r>
            <a:r>
              <a:rPr lang="en-US" noProof="0" dirty="0" err="1"/>
              <a:t>Clientů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určí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 a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serializovaně</a:t>
            </a:r>
            <a:r>
              <a:rPr lang="en-US" noProof="0" dirty="0"/>
              <a:t> </a:t>
            </a: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Accepty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cxnSp>
        <p:nvCxnSpPr>
          <p:cNvPr id="292868" name="Straight Connector 4">
            <a:extLst>
              <a:ext uri="{FF2B5EF4-FFF2-40B4-BE49-F238E27FC236}">
                <a16:creationId xmlns:a16="http://schemas.microsoft.com/office/drawing/2014/main" id="{579DF812-1391-FDA7-E09C-A16EB1CB49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05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69" name="Straight Connector 5">
            <a:extLst>
              <a:ext uri="{FF2B5EF4-FFF2-40B4-BE49-F238E27FC236}">
                <a16:creationId xmlns:a16="http://schemas.microsoft.com/office/drawing/2014/main" id="{B7A4BA08-8411-DCF1-94D0-D727851989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41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0" name="Straight Connector 8">
            <a:extLst>
              <a:ext uri="{FF2B5EF4-FFF2-40B4-BE49-F238E27FC236}">
                <a16:creationId xmlns:a16="http://schemas.microsoft.com/office/drawing/2014/main" id="{E29725B8-8159-FFCD-7FB8-B7F088616C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17788" y="2852738"/>
            <a:ext cx="11112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1" name="Straight Connector 9">
            <a:extLst>
              <a:ext uri="{FF2B5EF4-FFF2-40B4-BE49-F238E27FC236}">
                <a16:creationId xmlns:a16="http://schemas.microsoft.com/office/drawing/2014/main" id="{EC2AFA21-54E0-B3A6-6050-81D820308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2" name="Straight Connector 10">
            <a:extLst>
              <a:ext uri="{FF2B5EF4-FFF2-40B4-BE49-F238E27FC236}">
                <a16:creationId xmlns:a16="http://schemas.microsoft.com/office/drawing/2014/main" id="{6A94026A-818F-4E3D-4AA7-06A7A6F253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0400" y="2852738"/>
            <a:ext cx="317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3" name="Straight Connector 11">
            <a:extLst>
              <a:ext uri="{FF2B5EF4-FFF2-40B4-BE49-F238E27FC236}">
                <a16:creationId xmlns:a16="http://schemas.microsoft.com/office/drawing/2014/main" id="{B6772945-E847-A479-601A-133B2D0826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103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74" name="TextBox 16">
            <a:extLst>
              <a:ext uri="{FF2B5EF4-FFF2-40B4-BE49-F238E27FC236}">
                <a16:creationId xmlns:a16="http://schemas.microsoft.com/office/drawing/2014/main" id="{7DDBA393-4E1A-A1F1-7990-F9901F4B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32050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sp>
        <p:nvSpPr>
          <p:cNvPr id="352267" name="TextBox 27">
            <a:extLst>
              <a:ext uri="{FF2B5EF4-FFF2-40B4-BE49-F238E27FC236}">
                <a16:creationId xmlns:a16="http://schemas.microsoft.com/office/drawing/2014/main" id="{F334335D-99F0-F0EB-3D69-60AD7B71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70188"/>
            <a:ext cx="3302000" cy="3128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>
                <a:solidFill>
                  <a:schemeClr val="bg1">
                    <a:lumMod val="50000"/>
                  </a:schemeClr>
                </a:solidFill>
              </a:rPr>
              <a:t>Prepare/Promise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Accept - </a:t>
            </a:r>
            <a:r>
              <a:rPr lang="en-US" sz="2400" b="0" noProof="0" dirty="0" err="1"/>
              <a:t>doručení</a:t>
            </a:r>
            <a:r>
              <a:rPr lang="en-US" sz="2400" b="0" noProof="0" dirty="0"/>
              <a:t> v </a:t>
            </a:r>
            <a:r>
              <a:rPr lang="en-US" sz="2400" b="0" noProof="0" dirty="0" err="1">
                <a:solidFill>
                  <a:srgbClr val="0000FF"/>
                </a:solidFill>
              </a:rPr>
              <a:t>různém</a:t>
            </a:r>
            <a:r>
              <a:rPr lang="en-US" sz="2400" b="0" noProof="0" dirty="0"/>
              <a:t> </a:t>
            </a:r>
            <a:r>
              <a:rPr lang="en-US" sz="2400" b="0" noProof="0" dirty="0" err="1"/>
              <a:t>pořadí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Accepted(c1)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Accepted(c2)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 err="1"/>
              <a:t>Detekce</a:t>
            </a:r>
            <a:r>
              <a:rPr lang="en-US" sz="2400" b="0" noProof="0" dirty="0"/>
              <a:t> </a:t>
            </a:r>
            <a:r>
              <a:rPr lang="en-US" sz="2400" b="0" noProof="0" dirty="0" err="1"/>
              <a:t>kolize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b="0" noProof="0" dirty="0"/>
              <a:t>Response</a:t>
            </a:r>
          </a:p>
        </p:txBody>
      </p:sp>
      <p:cxnSp>
        <p:nvCxnSpPr>
          <p:cNvPr id="292876" name="Straight Arrow Connector 3">
            <a:extLst>
              <a:ext uri="{FF2B5EF4-FFF2-40B4-BE49-F238E27FC236}">
                <a16:creationId xmlns:a16="http://schemas.microsoft.com/office/drawing/2014/main" id="{BE6A33A3-415A-F52D-B32F-AEBC63141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475" y="3429000"/>
            <a:ext cx="173831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7" name="Straight Arrow Connector 18">
            <a:extLst>
              <a:ext uri="{FF2B5EF4-FFF2-40B4-BE49-F238E27FC236}">
                <a16:creationId xmlns:a16="http://schemas.microsoft.com/office/drawing/2014/main" id="{362C518E-5E8D-9A20-1F68-087F950E8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711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8" name="Straight Arrow Connector 35">
            <a:extLst>
              <a:ext uri="{FF2B5EF4-FFF2-40B4-BE49-F238E27FC236}">
                <a16:creationId xmlns:a16="http://schemas.microsoft.com/office/drawing/2014/main" id="{B3346F00-0191-1FB7-D957-4818A6193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0132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9" name="Straight Arrow Connector 36">
            <a:extLst>
              <a:ext uri="{FF2B5EF4-FFF2-40B4-BE49-F238E27FC236}">
                <a16:creationId xmlns:a16="http://schemas.microsoft.com/office/drawing/2014/main" id="{0A9C7BAC-CCA0-9D0E-4DE7-803F72FB25F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235450"/>
            <a:ext cx="1135063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0" name="Straight Arrow Connector 37">
            <a:extLst>
              <a:ext uri="{FF2B5EF4-FFF2-40B4-BE49-F238E27FC236}">
                <a16:creationId xmlns:a16="http://schemas.microsoft.com/office/drawing/2014/main" id="{0E28C934-546D-C37C-578C-F73CD2CD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306888"/>
            <a:ext cx="144145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1" name="Straight Arrow Connector 40">
            <a:extLst>
              <a:ext uri="{FF2B5EF4-FFF2-40B4-BE49-F238E27FC236}">
                <a16:creationId xmlns:a16="http://schemas.microsoft.com/office/drawing/2014/main" id="{CB6EB918-EE15-F220-8B88-24CE9E027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4019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2" name="Straight Arrow Connector 41">
            <a:extLst>
              <a:ext uri="{FF2B5EF4-FFF2-40B4-BE49-F238E27FC236}">
                <a16:creationId xmlns:a16="http://schemas.microsoft.com/office/drawing/2014/main" id="{460E7EB7-7531-333B-647E-4ADBD4985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4235450"/>
            <a:ext cx="1584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3" name="Straight Arrow Connector 58">
            <a:extLst>
              <a:ext uri="{FF2B5EF4-FFF2-40B4-BE49-F238E27FC236}">
                <a16:creationId xmlns:a16="http://schemas.microsoft.com/office/drawing/2014/main" id="{3713609D-3BE7-7C05-89E1-095C9FE2DA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4306888"/>
            <a:ext cx="1295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4" name="Straight Connector 4">
            <a:extLst>
              <a:ext uri="{FF2B5EF4-FFF2-40B4-BE49-F238E27FC236}">
                <a16:creationId xmlns:a16="http://schemas.microsoft.com/office/drawing/2014/main" id="{1244FCF1-43B6-FB18-293B-50B5DB5809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2885" name="Group 1">
            <a:extLst>
              <a:ext uri="{FF2B5EF4-FFF2-40B4-BE49-F238E27FC236}">
                <a16:creationId xmlns:a16="http://schemas.microsoft.com/office/drawing/2014/main" id="{F8D2D918-F0F9-CF03-A74B-C0BDDACA24C1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1431925" cy="1588"/>
            <a:chOff x="2051050" y="4149725"/>
            <a:chExt cx="1431925" cy="1588"/>
          </a:xfrm>
        </p:grpSpPr>
        <p:cxnSp>
          <p:nvCxnSpPr>
            <p:cNvPr id="292904" name="Straight Arrow Connector 19">
              <a:extLst>
                <a:ext uri="{FF2B5EF4-FFF2-40B4-BE49-F238E27FC236}">
                  <a16:creationId xmlns:a16="http://schemas.microsoft.com/office/drawing/2014/main" id="{32E41D1A-E8ED-F652-1628-CA758A9D3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5" name="Straight Arrow Connector 19">
              <a:extLst>
                <a:ext uri="{FF2B5EF4-FFF2-40B4-BE49-F238E27FC236}">
                  <a16:creationId xmlns:a16="http://schemas.microsoft.com/office/drawing/2014/main" id="{186723A5-45CD-A77E-E03B-1598A10662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6" name="Straight Arrow Connector 19">
              <a:extLst>
                <a:ext uri="{FF2B5EF4-FFF2-40B4-BE49-F238E27FC236}">
                  <a16:creationId xmlns:a16="http://schemas.microsoft.com/office/drawing/2014/main" id="{36B1A8A6-047C-DCBD-E4A7-1FCD033594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86" name="Straight Arrow Connector 3">
            <a:extLst>
              <a:ext uri="{FF2B5EF4-FFF2-40B4-BE49-F238E27FC236}">
                <a16:creationId xmlns:a16="http://schemas.microsoft.com/office/drawing/2014/main" id="{1CE9FC02-43E9-921E-BF00-BE9D1B0488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7" name="Straight Arrow Connector 18">
            <a:extLst>
              <a:ext uri="{FF2B5EF4-FFF2-40B4-BE49-F238E27FC236}">
                <a16:creationId xmlns:a16="http://schemas.microsoft.com/office/drawing/2014/main" id="{9493A999-0185-F4AF-E453-1CA7444B5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199866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8" name="Straight Arrow Connector 3">
            <a:extLst>
              <a:ext uri="{FF2B5EF4-FFF2-40B4-BE49-F238E27FC236}">
                <a16:creationId xmlns:a16="http://schemas.microsoft.com/office/drawing/2014/main" id="{E4FE9F3E-1743-E0D6-B5CB-0C015827A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7925" y="3540125"/>
            <a:ext cx="14478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9" name="Straight Arrow Connector 18">
            <a:extLst>
              <a:ext uri="{FF2B5EF4-FFF2-40B4-BE49-F238E27FC236}">
                <a16:creationId xmlns:a16="http://schemas.microsoft.com/office/drawing/2014/main" id="{B4624C0C-FE1B-D151-8F1E-1C3AA5D8A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99548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0" name="Lightning Bolt 57">
            <a:extLst>
              <a:ext uri="{FF2B5EF4-FFF2-40B4-BE49-F238E27FC236}">
                <a16:creationId xmlns:a16="http://schemas.microsoft.com/office/drawing/2014/main" id="{42C097E9-176A-FD55-E360-0A14A863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564063"/>
            <a:ext cx="360363" cy="287337"/>
          </a:xfrm>
          <a:prstGeom prst="lightningBol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pSp>
        <p:nvGrpSpPr>
          <p:cNvPr id="292891" name="Group 30">
            <a:extLst>
              <a:ext uri="{FF2B5EF4-FFF2-40B4-BE49-F238E27FC236}">
                <a16:creationId xmlns:a16="http://schemas.microsoft.com/office/drawing/2014/main" id="{EF8740BE-D3C6-018F-3EA7-F9D61E52E823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5008563"/>
            <a:ext cx="1439862" cy="142875"/>
            <a:chOff x="2051719" y="2132856"/>
            <a:chExt cx="1440161" cy="144016"/>
          </a:xfrm>
        </p:grpSpPr>
        <p:cxnSp>
          <p:nvCxnSpPr>
            <p:cNvPr id="292901" name="Straight Arrow Connector 31">
              <a:extLst>
                <a:ext uri="{FF2B5EF4-FFF2-40B4-BE49-F238E27FC236}">
                  <a16:creationId xmlns:a16="http://schemas.microsoft.com/office/drawing/2014/main" id="{E866AD20-4273-4102-A653-ED72252212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2" name="Straight Arrow Connector 32">
              <a:extLst>
                <a:ext uri="{FF2B5EF4-FFF2-40B4-BE49-F238E27FC236}">
                  <a16:creationId xmlns:a16="http://schemas.microsoft.com/office/drawing/2014/main" id="{697036CB-4FB3-2088-8659-70A9ADF957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3" name="Straight Arrow Connector 33">
              <a:extLst>
                <a:ext uri="{FF2B5EF4-FFF2-40B4-BE49-F238E27FC236}">
                  <a16:creationId xmlns:a16="http://schemas.microsoft.com/office/drawing/2014/main" id="{052C38F5-74B7-FF24-9008-92EA0837B9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2892" name="Group 34">
            <a:extLst>
              <a:ext uri="{FF2B5EF4-FFF2-40B4-BE49-F238E27FC236}">
                <a16:creationId xmlns:a16="http://schemas.microsoft.com/office/drawing/2014/main" id="{211D1F2D-7464-D21F-F2D4-4158575B5B6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372100"/>
            <a:ext cx="1441450" cy="144463"/>
            <a:chOff x="2051719" y="2564904"/>
            <a:chExt cx="1440161" cy="144016"/>
          </a:xfrm>
        </p:grpSpPr>
        <p:cxnSp>
          <p:nvCxnSpPr>
            <p:cNvPr id="292898" name="Straight Arrow Connector 35">
              <a:extLst>
                <a:ext uri="{FF2B5EF4-FFF2-40B4-BE49-F238E27FC236}">
                  <a16:creationId xmlns:a16="http://schemas.microsoft.com/office/drawing/2014/main" id="{0F542DE7-6D1B-CE7F-3361-65C377D2CD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99" name="Straight Arrow Connector 36">
              <a:extLst>
                <a:ext uri="{FF2B5EF4-FFF2-40B4-BE49-F238E27FC236}">
                  <a16:creationId xmlns:a16="http://schemas.microsoft.com/office/drawing/2014/main" id="{737CE8AB-9E94-370E-8B5A-53B91EB76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0" name="Straight Arrow Connector 37">
              <a:extLst>
                <a:ext uri="{FF2B5EF4-FFF2-40B4-BE49-F238E27FC236}">
                  <a16:creationId xmlns:a16="http://schemas.microsoft.com/office/drawing/2014/main" id="{8EBB03BE-57E5-3ADE-3450-0F853B1328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93" name="Straight Arrow Connector 40">
            <a:extLst>
              <a:ext uri="{FF2B5EF4-FFF2-40B4-BE49-F238E27FC236}">
                <a16:creationId xmlns:a16="http://schemas.microsoft.com/office/drawing/2014/main" id="{C3EE152D-DD19-4EC7-BAC7-D11C0D865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53784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4" name="Straight Arrow Connector 41">
            <a:extLst>
              <a:ext uri="{FF2B5EF4-FFF2-40B4-BE49-F238E27FC236}">
                <a16:creationId xmlns:a16="http://schemas.microsoft.com/office/drawing/2014/main" id="{7FF86872-0AF7-C003-98F4-AD57B0EDC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54451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5" name="Straight Arrow Connector 58">
            <a:extLst>
              <a:ext uri="{FF2B5EF4-FFF2-40B4-BE49-F238E27FC236}">
                <a16:creationId xmlns:a16="http://schemas.microsoft.com/office/drawing/2014/main" id="{4EB21437-1051-DD91-C514-F6D69D6B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55165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6" name="Straight Arrow Connector 63">
            <a:extLst>
              <a:ext uri="{FF2B5EF4-FFF2-40B4-BE49-F238E27FC236}">
                <a16:creationId xmlns:a16="http://schemas.microsoft.com/office/drawing/2014/main" id="{43B634E9-2831-C85D-43DD-5A7E4D159C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9000" y="5799138"/>
            <a:ext cx="36147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7" name="AutoShape 4">
            <a:extLst>
              <a:ext uri="{FF2B5EF4-FFF2-40B4-BE49-F238E27FC236}">
                <a16:creationId xmlns:a16="http://schemas.microsoft.com/office/drawing/2014/main" id="{D831D19E-DF84-0685-866B-ABE4A2D9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565650"/>
            <a:ext cx="1584325" cy="56991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přebírá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synchronizaci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>
            <a:extLst>
              <a:ext uri="{FF2B5EF4-FFF2-40B4-BE49-F238E27FC236}">
                <a16:creationId xmlns:a16="http://schemas.microsoft.com/office/drawing/2014/main" id="{778B7821-F5A7-B050-8DCA-255CF3D5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Cheap Paxos</a:t>
            </a:r>
          </a:p>
        </p:txBody>
      </p:sp>
      <p:sp>
        <p:nvSpPr>
          <p:cNvPr id="294915" name="Content Placeholder 2">
            <a:extLst>
              <a:ext uri="{FF2B5EF4-FFF2-40B4-BE49-F238E27FC236}">
                <a16:creationId xmlns:a16="http://schemas.microsoft.com/office/drawing/2014/main" id="{4E9435C9-F96B-DB33-EFE5-9B1B22560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Rozšíření</a:t>
            </a:r>
            <a:r>
              <a:rPr lang="en-US" noProof="0" dirty="0"/>
              <a:t> - tolerance F </a:t>
            </a:r>
            <a:r>
              <a:rPr lang="en-US" noProof="0" dirty="0" err="1"/>
              <a:t>havarujících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F+1 </a:t>
            </a:r>
            <a:r>
              <a:rPr lang="en-US" noProof="0" dirty="0" err="1"/>
              <a:t>uzlech</a:t>
            </a:r>
            <a:r>
              <a:rPr lang="en-US" noProof="0" dirty="0"/>
              <a:t> </a:t>
            </a:r>
            <a:r>
              <a:rPr lang="en-US" noProof="0" dirty="0" err="1"/>
              <a:t>celkově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potřeba</a:t>
            </a:r>
            <a:r>
              <a:rPr lang="en-US" noProof="0" dirty="0"/>
              <a:t> </a:t>
            </a:r>
            <a:r>
              <a:rPr lang="en-US" noProof="0" dirty="0" err="1"/>
              <a:t>dalších</a:t>
            </a:r>
            <a:r>
              <a:rPr lang="en-US" noProof="0" dirty="0"/>
              <a:t> F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připravených</a:t>
            </a:r>
            <a:r>
              <a:rPr lang="en-US" noProof="0" dirty="0"/>
              <a:t> v </a:t>
            </a:r>
            <a:r>
              <a:rPr lang="en-US" noProof="0" dirty="0" err="1"/>
              <a:t>záloze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dynamická</a:t>
            </a:r>
            <a:r>
              <a:rPr lang="en-US" noProof="0" dirty="0"/>
              <a:t> </a:t>
            </a:r>
            <a:r>
              <a:rPr lang="en-US" noProof="0" dirty="0" err="1"/>
              <a:t>rekonfigurace</a:t>
            </a:r>
            <a:r>
              <a:rPr lang="en-US" noProof="0" dirty="0"/>
              <a:t> po </a:t>
            </a:r>
            <a:r>
              <a:rPr lang="en-US" noProof="0" dirty="0" err="1"/>
              <a:t>každé</a:t>
            </a:r>
            <a:r>
              <a:rPr lang="en-US" noProof="0" dirty="0"/>
              <a:t> </a:t>
            </a:r>
            <a:r>
              <a:rPr lang="en-US" noProof="0" dirty="0" err="1"/>
              <a:t>havárii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redukce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potřebných</a:t>
            </a:r>
            <a:r>
              <a:rPr lang="en-US" noProof="0" dirty="0"/>
              <a:t> k fault-</a:t>
            </a:r>
            <a:r>
              <a:rPr lang="en-US" noProof="0" dirty="0" err="1"/>
              <a:t>tolerantnosti</a:t>
            </a:r>
            <a:r>
              <a:rPr lang="en-US" noProof="0" dirty="0"/>
              <a:t> za </a:t>
            </a:r>
            <a:r>
              <a:rPr lang="en-US" noProof="0" dirty="0" err="1"/>
              <a:t>cenu</a:t>
            </a:r>
            <a:r>
              <a:rPr lang="en-US" noProof="0" dirty="0"/>
              <a:t> </a:t>
            </a:r>
            <a:r>
              <a:rPr lang="en-US" noProof="0" dirty="0" err="1"/>
              <a:t>zvýšené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výpadku</a:t>
            </a:r>
            <a:endParaRPr lang="en-US" noProof="0" dirty="0"/>
          </a:p>
        </p:txBody>
      </p:sp>
      <p:cxnSp>
        <p:nvCxnSpPr>
          <p:cNvPr id="294916" name="Straight Connector 5">
            <a:extLst>
              <a:ext uri="{FF2B5EF4-FFF2-40B4-BE49-F238E27FC236}">
                <a16:creationId xmlns:a16="http://schemas.microsoft.com/office/drawing/2014/main" id="{B50F30E8-13B9-1B05-9B02-A36AEE97D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7" name="Straight Connector 8">
            <a:extLst>
              <a:ext uri="{FF2B5EF4-FFF2-40B4-BE49-F238E27FC236}">
                <a16:creationId xmlns:a16="http://schemas.microsoft.com/office/drawing/2014/main" id="{5CD4C776-67FD-05BD-2016-C44DD8F14F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8" name="Straight Connector 9">
            <a:extLst>
              <a:ext uri="{FF2B5EF4-FFF2-40B4-BE49-F238E27FC236}">
                <a16:creationId xmlns:a16="http://schemas.microsoft.com/office/drawing/2014/main" id="{38BF69E7-6D98-50BE-6A38-443421E73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9" name="Straight Connector 10">
            <a:extLst>
              <a:ext uri="{FF2B5EF4-FFF2-40B4-BE49-F238E27FC236}">
                <a16:creationId xmlns:a16="http://schemas.microsoft.com/office/drawing/2014/main" id="{3A30D83F-194E-5A61-8D47-C46BB8C91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3228975"/>
            <a:ext cx="1587" cy="476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0" name="Straight Connector 11">
            <a:extLst>
              <a:ext uri="{FF2B5EF4-FFF2-40B4-BE49-F238E27FC236}">
                <a16:creationId xmlns:a16="http://schemas.microsoft.com/office/drawing/2014/main" id="{1592D67C-5190-889F-0D22-11A5506F4B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1" name="TextBox 16">
            <a:extLst>
              <a:ext uri="{FF2B5EF4-FFF2-40B4-BE49-F238E27FC236}">
                <a16:creationId xmlns:a16="http://schemas.microsoft.com/office/drawing/2014/main" id="{C1C21573-F427-BDBF-FD1C-BD4519BA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808288"/>
            <a:ext cx="360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proposer    acceptor   aux      learner</a:t>
            </a:r>
          </a:p>
        </p:txBody>
      </p:sp>
      <p:grpSp>
        <p:nvGrpSpPr>
          <p:cNvPr id="294922" name="Group 28">
            <a:extLst>
              <a:ext uri="{FF2B5EF4-FFF2-40B4-BE49-F238E27FC236}">
                <a16:creationId xmlns:a16="http://schemas.microsoft.com/office/drawing/2014/main" id="{C9101D95-EE75-B964-B729-2E7CC04D22F0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3417888"/>
            <a:ext cx="1441450" cy="142875"/>
            <a:chOff x="2051719" y="2132856"/>
            <a:chExt cx="1440161" cy="144016"/>
          </a:xfrm>
        </p:grpSpPr>
        <p:cxnSp>
          <p:nvCxnSpPr>
            <p:cNvPr id="294942" name="Straight Arrow Connector 14">
              <a:extLst>
                <a:ext uri="{FF2B5EF4-FFF2-40B4-BE49-F238E27FC236}">
                  <a16:creationId xmlns:a16="http://schemas.microsoft.com/office/drawing/2014/main" id="{B1A14420-6CF8-C293-51F7-70123F0732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3" name="Straight Arrow Connector 18">
              <a:extLst>
                <a:ext uri="{FF2B5EF4-FFF2-40B4-BE49-F238E27FC236}">
                  <a16:creationId xmlns:a16="http://schemas.microsoft.com/office/drawing/2014/main" id="{B29485A4-B678-0F4C-24CF-95350C4F7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4" name="Straight Arrow Connector 19">
              <a:extLst>
                <a:ext uri="{FF2B5EF4-FFF2-40B4-BE49-F238E27FC236}">
                  <a16:creationId xmlns:a16="http://schemas.microsoft.com/office/drawing/2014/main" id="{5CFE782D-E2C6-E745-5B38-955A3E2093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4923" name="Straight Arrow Connector 20">
            <a:extLst>
              <a:ext uri="{FF2B5EF4-FFF2-40B4-BE49-F238E27FC236}">
                <a16:creationId xmlns:a16="http://schemas.microsoft.com/office/drawing/2014/main" id="{EDB3F465-206F-C6B6-4B81-74A6703C54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137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4" name="Straight Arrow Connector 21">
            <a:extLst>
              <a:ext uri="{FF2B5EF4-FFF2-40B4-BE49-F238E27FC236}">
                <a16:creationId xmlns:a16="http://schemas.microsoft.com/office/drawing/2014/main" id="{F6BF0D62-B747-4FE5-4EF3-B2BCDDF1E0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21005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5" name="Straight Arrow Connector 31">
            <a:extLst>
              <a:ext uri="{FF2B5EF4-FFF2-40B4-BE49-F238E27FC236}">
                <a16:creationId xmlns:a16="http://schemas.microsoft.com/office/drawing/2014/main" id="{0E32816F-C221-EE25-8611-739737A22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22825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6" name="Straight Arrow Connector 32">
            <a:extLst>
              <a:ext uri="{FF2B5EF4-FFF2-40B4-BE49-F238E27FC236}">
                <a16:creationId xmlns:a16="http://schemas.microsoft.com/office/drawing/2014/main" id="{FCF6BA69-8CB5-3390-3E75-1D4712ED5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86325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7" name="Straight Arrow Connector 35">
            <a:extLst>
              <a:ext uri="{FF2B5EF4-FFF2-40B4-BE49-F238E27FC236}">
                <a16:creationId xmlns:a16="http://schemas.microsoft.com/office/drawing/2014/main" id="{A9F872B6-410E-AA12-6372-D61CEB81DE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280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8" name="Straight Arrow Connector 40">
            <a:extLst>
              <a:ext uri="{FF2B5EF4-FFF2-40B4-BE49-F238E27FC236}">
                <a16:creationId xmlns:a16="http://schemas.microsoft.com/office/drawing/2014/main" id="{E28DDD06-23A1-C53B-5B9F-1157C2232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528637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9" name="Explosion 1 2">
            <a:extLst>
              <a:ext uri="{FF2B5EF4-FFF2-40B4-BE49-F238E27FC236}">
                <a16:creationId xmlns:a16="http://schemas.microsoft.com/office/drawing/2014/main" id="{3D241C89-896B-E1FD-2691-1E35AFB4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17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cxnSp>
        <p:nvCxnSpPr>
          <p:cNvPr id="294930" name="Straight Connector 11">
            <a:extLst>
              <a:ext uri="{FF2B5EF4-FFF2-40B4-BE49-F238E27FC236}">
                <a16:creationId xmlns:a16="http://schemas.microsoft.com/office/drawing/2014/main" id="{769044D3-0840-C230-A2CD-E0B9598FA3D1}"/>
              </a:ext>
            </a:extLst>
          </p:cNvPr>
          <p:cNvCxnSpPr>
            <a:cxnSpLocks noChangeShapeType="1"/>
            <a:stCxn id="48" idx="1"/>
          </p:cNvCxnSpPr>
          <p:nvPr/>
        </p:nvCxnSpPr>
        <p:spPr bwMode="auto">
          <a:xfrm>
            <a:off x="3856038" y="4606925"/>
            <a:ext cx="0" cy="15763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E7FFC736-DCCE-A2E5-A561-A04BC9FB04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3217863"/>
            <a:ext cx="0" cy="1277937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94932" name="TextBox 27">
            <a:extLst>
              <a:ext uri="{FF2B5EF4-FFF2-40B4-BE49-F238E27FC236}">
                <a16:creationId xmlns:a16="http://schemas.microsoft.com/office/drawing/2014/main" id="{FFFE442D-A480-B6EF-F4D2-FC228D3F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28975"/>
            <a:ext cx="25415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2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 err="1"/>
              <a:t>Výpadek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2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 err="1"/>
              <a:t>Acepted</a:t>
            </a:r>
            <a:r>
              <a:rPr lang="en-US" sz="2400" b="0" noProof="0" dirty="0"/>
              <a:t> - </a:t>
            </a:r>
            <a:r>
              <a:rPr lang="en-US" sz="2400" b="0" noProof="0" dirty="0" err="1"/>
              <a:t>detekce</a:t>
            </a:r>
            <a:r>
              <a:rPr lang="en-US" sz="2400" b="0" noProof="0" dirty="0"/>
              <a:t> </a:t>
            </a:r>
            <a:r>
              <a:rPr lang="en-US" sz="2400" b="0" noProof="0" dirty="0" err="1"/>
              <a:t>havárie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2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 err="1"/>
              <a:t>Rekonfigurace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 - </a:t>
            </a:r>
            <a:r>
              <a:rPr lang="en-US" sz="2400" b="0" noProof="0" dirty="0" err="1"/>
              <a:t>retransmise</a:t>
            </a:r>
            <a:endParaRPr lang="en-US" sz="24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</a:t>
            </a:r>
          </a:p>
        </p:txBody>
      </p:sp>
      <p:sp>
        <p:nvSpPr>
          <p:cNvPr id="294933" name="AutoShape 4">
            <a:extLst>
              <a:ext uri="{FF2B5EF4-FFF2-40B4-BE49-F238E27FC236}">
                <a16:creationId xmlns:a16="http://schemas.microsoft.com/office/drawing/2014/main" id="{8CFD3331-69A7-D223-9D55-073E1A93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530600"/>
            <a:ext cx="1223962" cy="3587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Quorum = 3</a:t>
            </a:r>
          </a:p>
        </p:txBody>
      </p:sp>
      <p:cxnSp>
        <p:nvCxnSpPr>
          <p:cNvPr id="294934" name="Straight Arrow Connector 40">
            <a:extLst>
              <a:ext uri="{FF2B5EF4-FFF2-40B4-BE49-F238E27FC236}">
                <a16:creationId xmlns:a16="http://schemas.microsoft.com/office/drawing/2014/main" id="{EB7EF672-720C-3A3B-B6A8-722AE2F572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41370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5" name="Straight Arrow Connector 40">
            <a:extLst>
              <a:ext uri="{FF2B5EF4-FFF2-40B4-BE49-F238E27FC236}">
                <a16:creationId xmlns:a16="http://schemas.microsoft.com/office/drawing/2014/main" id="{E69A8F7D-049E-F821-C4BD-406DFA24B9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4210050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loud 47">
            <a:extLst>
              <a:ext uri="{FF2B5EF4-FFF2-40B4-BE49-F238E27FC236}">
                <a16:creationId xmlns:a16="http://schemas.microsoft.com/office/drawing/2014/main" id="{40EBA83F-5BB5-1195-7375-4B5904B65D48}"/>
              </a:ext>
            </a:extLst>
          </p:cNvPr>
          <p:cNvSpPr/>
          <p:nvPr/>
        </p:nvSpPr>
        <p:spPr bwMode="auto">
          <a:xfrm>
            <a:off x="3748088" y="4384675"/>
            <a:ext cx="215900" cy="223838"/>
          </a:xfrm>
          <a:prstGeom prst="cloud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cxnSp>
        <p:nvCxnSpPr>
          <p:cNvPr id="294937" name="Straight Arrow Connector 32">
            <a:extLst>
              <a:ext uri="{FF2B5EF4-FFF2-40B4-BE49-F238E27FC236}">
                <a16:creationId xmlns:a16="http://schemas.microsoft.com/office/drawing/2014/main" id="{9AE04EF7-1E0E-DCCF-AC33-36A6AFA7A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929188"/>
            <a:ext cx="17748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8" name="Straight Arrow Connector 21">
            <a:extLst>
              <a:ext uri="{FF2B5EF4-FFF2-40B4-BE49-F238E27FC236}">
                <a16:creationId xmlns:a16="http://schemas.microsoft.com/office/drawing/2014/main" id="{1A5AD7C3-5213-26AE-DF97-46C7E0535B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39591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9" name="Straight Arrow Connector 40">
            <a:extLst>
              <a:ext uri="{FF2B5EF4-FFF2-40B4-BE49-F238E27FC236}">
                <a16:creationId xmlns:a16="http://schemas.microsoft.com/office/drawing/2014/main" id="{9D80309A-7155-F140-FA36-5F599EC6B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5383213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0" name="Straight Arrow Connector 40">
            <a:extLst>
              <a:ext uri="{FF2B5EF4-FFF2-40B4-BE49-F238E27FC236}">
                <a16:creationId xmlns:a16="http://schemas.microsoft.com/office/drawing/2014/main" id="{4969783B-B808-B403-3AB1-426EC76CE2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5475288"/>
            <a:ext cx="92551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1" name="Straight Arrow Connector 21">
            <a:extLst>
              <a:ext uri="{FF2B5EF4-FFF2-40B4-BE49-F238E27FC236}">
                <a16:creationId xmlns:a16="http://schemas.microsoft.com/office/drawing/2014/main" id="{0788931F-021C-8059-69A2-6CBF9F3B65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475288"/>
            <a:ext cx="179705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253D1528-2405-DFFD-52BE-8C0B4E163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Byzantine Paxos</a:t>
            </a:r>
          </a:p>
        </p:txBody>
      </p:sp>
      <p:sp>
        <p:nvSpPr>
          <p:cNvPr id="296963" name="Content Placeholder 2">
            <a:extLst>
              <a:ext uri="{FF2B5EF4-FFF2-40B4-BE49-F238E27FC236}">
                <a16:creationId xmlns:a16="http://schemas.microsoft.com/office/drawing/2014/main" id="{A9E958AD-511E-69AC-D9A9-2EBC1777F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2968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Ochrana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(ne)</a:t>
            </a:r>
            <a:r>
              <a:rPr lang="en-US" noProof="0" dirty="0" err="1"/>
              <a:t>úmyslně</a:t>
            </a:r>
            <a:r>
              <a:rPr lang="en-US" noProof="0" dirty="0"/>
              <a:t> </a:t>
            </a:r>
            <a:r>
              <a:rPr lang="en-US" noProof="0" dirty="0" err="1"/>
              <a:t>nekorektním</a:t>
            </a:r>
            <a:r>
              <a:rPr lang="en-US" noProof="0" dirty="0"/>
              <a:t> </a:t>
            </a:r>
            <a:r>
              <a:rPr lang="en-US" noProof="0" dirty="0" err="1"/>
              <a:t>chováním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měnit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, </a:t>
            </a:r>
            <a:r>
              <a:rPr lang="en-US" noProof="0" dirty="0" err="1"/>
              <a:t>nerespektovat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r>
              <a:rPr lang="en-US" noProof="0" dirty="0"/>
              <a:t> </a:t>
            </a:r>
            <a:r>
              <a:rPr lang="en-US" noProof="0" dirty="0" err="1"/>
              <a:t>apod</a:t>
            </a:r>
            <a:r>
              <a:rPr lang="en-US" noProof="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běžně</a:t>
            </a:r>
            <a:r>
              <a:rPr lang="en-US" noProof="0" dirty="0"/>
              <a:t> se </a:t>
            </a:r>
            <a:r>
              <a:rPr lang="en-US" noProof="0" dirty="0" err="1"/>
              <a:t>nepoužívá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nepředpokládá</a:t>
            </a:r>
            <a:r>
              <a:rPr lang="en-US" noProof="0" dirty="0"/>
              <a:t> se </a:t>
            </a:r>
            <a:r>
              <a:rPr lang="en-US" noProof="0" dirty="0" err="1"/>
              <a:t>zákeřné</a:t>
            </a:r>
            <a:r>
              <a:rPr lang="en-US" noProof="0" dirty="0"/>
              <a:t> </a:t>
            </a:r>
            <a:r>
              <a:rPr lang="en-US" noProof="0" dirty="0" err="1"/>
              <a:t>chování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havárii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Přidáno</a:t>
            </a:r>
            <a:r>
              <a:rPr lang="en-US" noProof="0" dirty="0"/>
              <a:t> </a:t>
            </a:r>
            <a:r>
              <a:rPr lang="en-US" noProof="0" dirty="0" err="1"/>
              <a:t>kolo</a:t>
            </a:r>
            <a:r>
              <a:rPr lang="en-US" noProof="0" dirty="0"/>
              <a:t> </a:t>
            </a:r>
            <a:r>
              <a:rPr lang="en-US" noProof="0" dirty="0" err="1"/>
              <a:t>vzájemně</a:t>
            </a:r>
            <a:r>
              <a:rPr lang="en-US" noProof="0" dirty="0"/>
              <a:t> </a:t>
            </a:r>
            <a:r>
              <a:rPr lang="en-US" noProof="0" dirty="0" err="1"/>
              <a:t>ověřovacích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- Verify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idea </a:t>
            </a:r>
            <a:r>
              <a:rPr lang="en-US" noProof="0" dirty="0" err="1"/>
              <a:t>založena</a:t>
            </a:r>
            <a:r>
              <a:rPr lang="en-US" noProof="0" dirty="0"/>
              <a:t> PBFT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optimalizovat</a:t>
            </a:r>
            <a:r>
              <a:rPr lang="en-US" noProof="0" dirty="0"/>
              <a:t> - broadcast </a:t>
            </a:r>
            <a:r>
              <a:rPr lang="en-US" noProof="0" dirty="0" err="1"/>
              <a:t>zároveň</a:t>
            </a:r>
            <a:r>
              <a:rPr lang="en-US" noProof="0" dirty="0"/>
              <a:t> s Accepted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V </a:t>
            </a:r>
            <a:r>
              <a:rPr lang="en-US" noProof="0" dirty="0" err="1"/>
              <a:t>případě</a:t>
            </a:r>
            <a:r>
              <a:rPr lang="en-US" noProof="0" dirty="0"/>
              <a:t> </a:t>
            </a:r>
            <a:r>
              <a:rPr lang="en-US" noProof="0" dirty="0" err="1"/>
              <a:t>nekonzistence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korektní</a:t>
            </a:r>
            <a:r>
              <a:rPr lang="en-US" noProof="0" dirty="0"/>
              <a:t> </a:t>
            </a:r>
            <a:r>
              <a:rPr lang="en-US" noProof="0" dirty="0" err="1"/>
              <a:t>Acceptoři</a:t>
            </a:r>
            <a:r>
              <a:rPr lang="en-US" noProof="0" dirty="0"/>
              <a:t> </a:t>
            </a:r>
            <a:r>
              <a:rPr lang="en-US" noProof="0" dirty="0" err="1"/>
              <a:t>vzájemně</a:t>
            </a:r>
            <a:r>
              <a:rPr lang="en-US" noProof="0" dirty="0"/>
              <a:t> </a:t>
            </a:r>
            <a:r>
              <a:rPr lang="en-US" noProof="0" dirty="0" err="1"/>
              <a:t>přeposílají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Learner </a:t>
            </a:r>
            <a:r>
              <a:rPr lang="en-US" noProof="0" dirty="0" err="1"/>
              <a:t>čeká</a:t>
            </a:r>
            <a:r>
              <a:rPr lang="en-US" noProof="0" dirty="0"/>
              <a:t>, </a:t>
            </a:r>
            <a:r>
              <a:rPr lang="en-US" noProof="0" dirty="0" err="1"/>
              <a:t>dokud</a:t>
            </a:r>
            <a:r>
              <a:rPr lang="en-US" noProof="0" dirty="0"/>
              <a:t> </a:t>
            </a:r>
            <a:r>
              <a:rPr lang="en-US" noProof="0" dirty="0" err="1"/>
              <a:t>nepřijme</a:t>
            </a:r>
            <a:r>
              <a:rPr lang="en-US" noProof="0" dirty="0"/>
              <a:t> </a:t>
            </a:r>
            <a:r>
              <a:rPr lang="en-US" noProof="0" dirty="0" err="1"/>
              <a:t>alespoň</a:t>
            </a:r>
            <a:r>
              <a:rPr lang="en-US" noProof="0" dirty="0"/>
              <a:t> F+1 </a:t>
            </a:r>
            <a:r>
              <a:rPr lang="en-US" noProof="0" dirty="0" err="1"/>
              <a:t>stejných</a:t>
            </a:r>
            <a:r>
              <a:rPr lang="en-US" noProof="0" dirty="0"/>
              <a:t> </a:t>
            </a:r>
            <a:r>
              <a:rPr lang="en-US" noProof="0" dirty="0" err="1"/>
              <a:t>rozhodnutí</a:t>
            </a:r>
            <a:endParaRPr lang="en-US" noProof="0" dirty="0"/>
          </a:p>
        </p:txBody>
      </p:sp>
      <p:cxnSp>
        <p:nvCxnSpPr>
          <p:cNvPr id="296964" name="Straight Connector 4">
            <a:extLst>
              <a:ext uri="{FF2B5EF4-FFF2-40B4-BE49-F238E27FC236}">
                <a16:creationId xmlns:a16="http://schemas.microsoft.com/office/drawing/2014/main" id="{BAB768CD-6CC9-7511-70D2-C3008A129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5" name="Straight Connector 5">
            <a:extLst>
              <a:ext uri="{FF2B5EF4-FFF2-40B4-BE49-F238E27FC236}">
                <a16:creationId xmlns:a16="http://schemas.microsoft.com/office/drawing/2014/main" id="{F4FF242E-93A0-ACD0-CBA7-13A76E3AA6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762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6" name="Straight Connector 8">
            <a:extLst>
              <a:ext uri="{FF2B5EF4-FFF2-40B4-BE49-F238E27FC236}">
                <a16:creationId xmlns:a16="http://schemas.microsoft.com/office/drawing/2014/main" id="{1985E1C4-4D60-AF6E-7F4C-6951043E7D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7" name="Straight Connector 9">
            <a:extLst>
              <a:ext uri="{FF2B5EF4-FFF2-40B4-BE49-F238E27FC236}">
                <a16:creationId xmlns:a16="http://schemas.microsoft.com/office/drawing/2014/main" id="{93AF652A-5119-5107-9BAD-AB55F0AB77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1736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8" name="Straight Connector 10">
            <a:extLst>
              <a:ext uri="{FF2B5EF4-FFF2-40B4-BE49-F238E27FC236}">
                <a16:creationId xmlns:a16="http://schemas.microsoft.com/office/drawing/2014/main" id="{DF4BB20A-8906-C23B-9374-937D8F2C8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90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9" name="Straight Connector 11">
            <a:extLst>
              <a:ext uri="{FF2B5EF4-FFF2-40B4-BE49-F238E27FC236}">
                <a16:creationId xmlns:a16="http://schemas.microsoft.com/office/drawing/2014/main" id="{BF9F0714-F4BB-8626-5121-5A3CF41EA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4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0" name="Straight Connector 12">
            <a:extLst>
              <a:ext uri="{FF2B5EF4-FFF2-40B4-BE49-F238E27FC236}">
                <a16:creationId xmlns:a16="http://schemas.microsoft.com/office/drawing/2014/main" id="{C81F56B2-BCDB-E6F8-DF7B-1C0ED49AE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398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71" name="TextBox 16">
            <a:extLst>
              <a:ext uri="{FF2B5EF4-FFF2-40B4-BE49-F238E27FC236}">
                <a16:creationId xmlns:a16="http://schemas.microsoft.com/office/drawing/2014/main" id="{951EA873-3CB7-3A11-27C4-7686BE5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11" y="4005228"/>
            <a:ext cx="442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client    proposer    acceptor                learner</a:t>
            </a:r>
          </a:p>
        </p:txBody>
      </p:sp>
      <p:sp>
        <p:nvSpPr>
          <p:cNvPr id="296972" name="TextBox 27">
            <a:extLst>
              <a:ext uri="{FF2B5EF4-FFF2-40B4-BE49-F238E27FC236}">
                <a16:creationId xmlns:a16="http://schemas.microsoft.com/office/drawing/2014/main" id="{256E84A0-57FF-1CA6-B7B1-CD889818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36" y="4598953"/>
            <a:ext cx="177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>
                <a:solidFill>
                  <a:srgbClr val="CC00CC"/>
                </a:solidFill>
              </a:rPr>
              <a:t>Verification phase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noProof="0" dirty="0"/>
              <a:t>Response</a:t>
            </a:r>
          </a:p>
        </p:txBody>
      </p:sp>
      <p:cxnSp>
        <p:nvCxnSpPr>
          <p:cNvPr id="296973" name="Straight Arrow Connector 3">
            <a:extLst>
              <a:ext uri="{FF2B5EF4-FFF2-40B4-BE49-F238E27FC236}">
                <a16:creationId xmlns:a16="http://schemas.microsoft.com/office/drawing/2014/main" id="{31843F82-B4F4-4E5A-6F7E-E7B342F900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68467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974" name="Group 1">
            <a:extLst>
              <a:ext uri="{FF2B5EF4-FFF2-40B4-BE49-F238E27FC236}">
                <a16:creationId xmlns:a16="http://schemas.microsoft.com/office/drawing/2014/main" id="{2EA6289D-34CD-4397-DDED-55520FA31E7E}"/>
              </a:ext>
            </a:extLst>
          </p:cNvPr>
          <p:cNvGrpSpPr>
            <a:grpSpLocks/>
          </p:cNvGrpSpPr>
          <p:nvPr/>
        </p:nvGrpSpPr>
        <p:grpSpPr bwMode="auto">
          <a:xfrm>
            <a:off x="2117623" y="4900578"/>
            <a:ext cx="1443038" cy="4763"/>
            <a:chOff x="2051050" y="4468813"/>
            <a:chExt cx="1443038" cy="4762"/>
          </a:xfrm>
        </p:grpSpPr>
        <p:cxnSp>
          <p:nvCxnSpPr>
            <p:cNvPr id="296988" name="Straight Arrow Connector 14">
              <a:extLst>
                <a:ext uri="{FF2B5EF4-FFF2-40B4-BE49-F238E27FC236}">
                  <a16:creationId xmlns:a16="http://schemas.microsoft.com/office/drawing/2014/main" id="{3105B471-63B4-81B5-C4B5-FF0D576256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9" name="Straight Arrow Connector 18">
              <a:extLst>
                <a:ext uri="{FF2B5EF4-FFF2-40B4-BE49-F238E27FC236}">
                  <a16:creationId xmlns:a16="http://schemas.microsoft.com/office/drawing/2014/main" id="{5E7D0332-5ECF-A60E-7AA5-891373206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90" name="Straight Arrow Connector 19">
              <a:extLst>
                <a:ext uri="{FF2B5EF4-FFF2-40B4-BE49-F238E27FC236}">
                  <a16:creationId xmlns:a16="http://schemas.microsoft.com/office/drawing/2014/main" id="{CC3298F7-F9F6-F74F-1D12-DC3592824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6975" name="Group 34">
            <a:extLst>
              <a:ext uri="{FF2B5EF4-FFF2-40B4-BE49-F238E27FC236}">
                <a16:creationId xmlns:a16="http://schemas.microsoft.com/office/drawing/2014/main" id="{473FE559-44A2-66A3-B7DE-1EC551841A9D}"/>
              </a:ext>
            </a:extLst>
          </p:cNvPr>
          <p:cNvGrpSpPr>
            <a:grpSpLocks/>
          </p:cNvGrpSpPr>
          <p:nvPr/>
        </p:nvGrpSpPr>
        <p:grpSpPr bwMode="auto">
          <a:xfrm>
            <a:off x="2119211" y="5618128"/>
            <a:ext cx="1441450" cy="144463"/>
            <a:chOff x="2051719" y="2564904"/>
            <a:chExt cx="1440161" cy="144016"/>
          </a:xfrm>
        </p:grpSpPr>
        <p:cxnSp>
          <p:nvCxnSpPr>
            <p:cNvPr id="296985" name="Straight Arrow Connector 35">
              <a:extLst>
                <a:ext uri="{FF2B5EF4-FFF2-40B4-BE49-F238E27FC236}">
                  <a16:creationId xmlns:a16="http://schemas.microsoft.com/office/drawing/2014/main" id="{04923AC7-6C25-8025-2531-A93F29CF3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6" name="Straight Arrow Connector 36">
              <a:extLst>
                <a:ext uri="{FF2B5EF4-FFF2-40B4-BE49-F238E27FC236}">
                  <a16:creationId xmlns:a16="http://schemas.microsoft.com/office/drawing/2014/main" id="{AE807DA3-CB1F-4A20-F1D0-2BD2EB947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7" name="Straight Arrow Connector 37">
              <a:extLst>
                <a:ext uri="{FF2B5EF4-FFF2-40B4-BE49-F238E27FC236}">
                  <a16:creationId xmlns:a16="http://schemas.microsoft.com/office/drawing/2014/main" id="{9C4AFE56-8E3A-5EEF-B709-737A719D26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6976" name="Straight Arrow Connector 40">
            <a:extLst>
              <a:ext uri="{FF2B5EF4-FFF2-40B4-BE49-F238E27FC236}">
                <a16:creationId xmlns:a16="http://schemas.microsoft.com/office/drawing/2014/main" id="{5C4010AB-0280-DBF6-048E-6F64AF60EA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24478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7" name="Straight Arrow Connector 41">
            <a:extLst>
              <a:ext uri="{FF2B5EF4-FFF2-40B4-BE49-F238E27FC236}">
                <a16:creationId xmlns:a16="http://schemas.microsoft.com/office/drawing/2014/main" id="{5F32EE4D-B066-FCEA-ABDD-9C2D514FB1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1736" y="569115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8" name="Straight Arrow Connector 54">
            <a:extLst>
              <a:ext uri="{FF2B5EF4-FFF2-40B4-BE49-F238E27FC236}">
                <a16:creationId xmlns:a16="http://schemas.microsoft.com/office/drawing/2014/main" id="{4E421286-3F21-5953-7A60-2CECA9C7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18128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9" name="Straight Arrow Connector 57">
            <a:extLst>
              <a:ext uri="{FF2B5EF4-FFF2-40B4-BE49-F238E27FC236}">
                <a16:creationId xmlns:a16="http://schemas.microsoft.com/office/drawing/2014/main" id="{817D215F-9AF6-CF8E-8FC8-0DE92DCA35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69115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0" name="Straight Arrow Connector 58">
            <a:extLst>
              <a:ext uri="{FF2B5EF4-FFF2-40B4-BE49-F238E27FC236}">
                <a16:creationId xmlns:a16="http://schemas.microsoft.com/office/drawing/2014/main" id="{A1AABF68-B900-E6D4-438E-0951C109A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1" name="Straight Arrow Connector 60">
            <a:extLst>
              <a:ext uri="{FF2B5EF4-FFF2-40B4-BE49-F238E27FC236}">
                <a16:creationId xmlns:a16="http://schemas.microsoft.com/office/drawing/2014/main" id="{711BDE85-A099-0E98-D4BF-4C09F88B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2" name="Straight Arrow Connector 63">
            <a:extLst>
              <a:ext uri="{FF2B5EF4-FFF2-40B4-BE49-F238E27FC236}">
                <a16:creationId xmlns:a16="http://schemas.microsoft.com/office/drawing/2014/main" id="{560B0EA7-2AB9-2750-345F-AC37B53316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55611" y="605310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3" name="Straight Arrow Connector 19">
            <a:extLst>
              <a:ext uri="{FF2B5EF4-FFF2-40B4-BE49-F238E27FC236}">
                <a16:creationId xmlns:a16="http://schemas.microsoft.com/office/drawing/2014/main" id="{6E4D3C8A-7376-A333-5FE7-6847D37C6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229191"/>
            <a:ext cx="277812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4" name="Straight Arrow Connector 19">
            <a:extLst>
              <a:ext uri="{FF2B5EF4-FFF2-40B4-BE49-F238E27FC236}">
                <a16:creationId xmlns:a16="http://schemas.microsoft.com/office/drawing/2014/main" id="{90C70D70-D4D7-102B-1F37-1CD2DBEEA8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5229191"/>
            <a:ext cx="279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92FEEE-9DEA-CDC4-7DAA-CCDB5A11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Výkonnost</a:t>
            </a:r>
            <a:r>
              <a:rPr lang="en-US" noProof="0" dirty="0"/>
              <a:t>, </a:t>
            </a:r>
            <a:r>
              <a:rPr lang="en-US" noProof="0" dirty="0" err="1"/>
              <a:t>chyby</a:t>
            </a:r>
            <a:r>
              <a:rPr lang="en-US" noProof="0" dirty="0"/>
              <a:t> </a:t>
            </a:r>
            <a:r>
              <a:rPr lang="en-US" noProof="0" dirty="0" err="1"/>
              <a:t>návrhu</a:t>
            </a:r>
            <a:endParaRPr lang="en-US" noProof="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8EC220C-CAF2-D4ED-1D23-41ECFE76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b="1" noProof="0" dirty="0"/>
          </a:p>
          <a:p>
            <a:pPr marL="0" indent="0" eaLnBrk="1" hangingPunct="1"/>
            <a:r>
              <a:rPr lang="en-US" b="1" noProof="0" dirty="0" err="1"/>
              <a:t>Výkonnost</a:t>
            </a:r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noProof="0" dirty="0" err="1"/>
              <a:t>Teorie</a:t>
            </a:r>
            <a:r>
              <a:rPr lang="en-US" noProof="0" dirty="0"/>
              <a:t>: </a:t>
            </a: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⇒</a:t>
            </a: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</a:t>
            </a:r>
            <a:r>
              <a:rPr lang="en-US" noProof="0" dirty="0" err="1"/>
              <a:t>výkon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Praxe</a:t>
            </a:r>
            <a:r>
              <a:rPr lang="en-US" noProof="0" dirty="0"/>
              <a:t>: </a:t>
            </a:r>
            <a:r>
              <a:rPr lang="en-US" noProof="0" dirty="0" err="1"/>
              <a:t>výrazně</a:t>
            </a:r>
            <a:r>
              <a:rPr lang="en-US" noProof="0" dirty="0"/>
              <a:t> </a:t>
            </a:r>
            <a:r>
              <a:rPr lang="en-US" noProof="0" dirty="0" err="1"/>
              <a:t>nižší</a:t>
            </a:r>
            <a:r>
              <a:rPr lang="en-US" noProof="0" dirty="0"/>
              <a:t> </a:t>
            </a:r>
            <a:r>
              <a:rPr lang="en-US" noProof="0" dirty="0" err="1"/>
              <a:t>než</a:t>
            </a:r>
            <a:r>
              <a:rPr lang="en-US" noProof="0" dirty="0"/>
              <a:t> </a:t>
            </a:r>
            <a:r>
              <a:rPr lang="en-US" noProof="0" dirty="0" err="1"/>
              <a:t>lineární</a:t>
            </a:r>
            <a:r>
              <a:rPr lang="en-US" noProof="0" dirty="0"/>
              <a:t> </a:t>
            </a:r>
            <a:r>
              <a:rPr lang="en-US" noProof="0" dirty="0" err="1"/>
              <a:t>nárůst</a:t>
            </a:r>
            <a:r>
              <a:rPr lang="en-US" noProof="0" dirty="0"/>
              <a:t> </a:t>
            </a:r>
            <a:r>
              <a:rPr lang="en-US" noProof="0" dirty="0" err="1"/>
              <a:t>výkonu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jednodušší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r>
              <a:rPr lang="en-US" noProof="0" dirty="0"/>
              <a:t>, </a:t>
            </a:r>
            <a:r>
              <a:rPr lang="en-US" noProof="0" dirty="0" err="1"/>
              <a:t>menší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nižší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Příčiny</a:t>
            </a:r>
            <a:r>
              <a:rPr lang="en-US" noProof="0" dirty="0"/>
              <a:t>: </a:t>
            </a:r>
            <a:r>
              <a:rPr lang="en-US" noProof="0" dirty="0" err="1"/>
              <a:t>komunikace</a:t>
            </a:r>
            <a:r>
              <a:rPr lang="en-US" noProof="0" dirty="0"/>
              <a:t>, </a:t>
            </a:r>
            <a:r>
              <a:rPr lang="en-US" noProof="0" dirty="0" err="1"/>
              <a:t>synchronizace</a:t>
            </a:r>
            <a:r>
              <a:rPr lang="en-US" noProof="0" dirty="0"/>
              <a:t>, </a:t>
            </a:r>
            <a:r>
              <a:rPr lang="en-US" noProof="0" dirty="0" err="1"/>
              <a:t>komplikovaný</a:t>
            </a:r>
            <a:r>
              <a:rPr lang="en-US" noProof="0" dirty="0"/>
              <a:t> software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Granularita</a:t>
            </a:r>
            <a:r>
              <a:rPr lang="en-US" noProof="0" dirty="0"/>
              <a:t> </a:t>
            </a:r>
            <a:r>
              <a:rPr lang="en-US" noProof="0" dirty="0" err="1"/>
              <a:t>výpočetní</a:t>
            </a:r>
            <a:r>
              <a:rPr lang="en-US" noProof="0" dirty="0"/>
              <a:t> </a:t>
            </a:r>
            <a:r>
              <a:rPr lang="en-US" noProof="0" dirty="0" err="1"/>
              <a:t>jednotky</a:t>
            </a:r>
            <a:endParaRPr lang="en-US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r>
              <a:rPr lang="en-US" b="1" noProof="0" dirty="0" err="1"/>
              <a:t>Chyby</a:t>
            </a:r>
            <a:r>
              <a:rPr lang="en-US" b="1" noProof="0" dirty="0"/>
              <a:t> </a:t>
            </a:r>
            <a:r>
              <a:rPr lang="en-US" b="1" noProof="0" dirty="0" err="1"/>
              <a:t>návrhu</a:t>
            </a:r>
            <a:r>
              <a:rPr lang="en-US" b="1" noProof="0" dirty="0"/>
              <a:t> </a:t>
            </a:r>
            <a:r>
              <a:rPr lang="en-US" b="1" noProof="0" dirty="0" err="1"/>
              <a:t>distribuovanách</a:t>
            </a:r>
            <a:r>
              <a:rPr lang="en-US" b="1" noProof="0" dirty="0"/>
              <a:t> </a:t>
            </a:r>
            <a:r>
              <a:rPr lang="en-US" b="1" noProof="0" dirty="0" err="1"/>
              <a:t>systémů</a:t>
            </a:r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i="1" noProof="0" dirty="0" err="1"/>
              <a:t>Síť</a:t>
            </a:r>
            <a:r>
              <a:rPr lang="en-US" i="1" noProof="0" dirty="0"/>
              <a:t> je </a:t>
            </a:r>
            <a:r>
              <a:rPr lang="en-US" i="1" noProof="0" dirty="0" err="1"/>
              <a:t>spolehlivá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/>
              <a:t>Síť</a:t>
            </a:r>
            <a:r>
              <a:rPr lang="en-US" i="1" noProof="0" dirty="0"/>
              <a:t> je </a:t>
            </a:r>
            <a:r>
              <a:rPr lang="en-US" i="1" noProof="0" dirty="0" err="1"/>
              <a:t>zabezpečená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/>
              <a:t>Síť</a:t>
            </a:r>
            <a:r>
              <a:rPr lang="en-US" i="1" noProof="0" dirty="0"/>
              <a:t> je </a:t>
            </a:r>
            <a:r>
              <a:rPr lang="en-US" i="1" noProof="0" dirty="0" err="1"/>
              <a:t>homogenní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/>
              <a:t>Topologie</a:t>
            </a:r>
            <a:r>
              <a:rPr lang="en-US" i="1" noProof="0" dirty="0"/>
              <a:t> se </a:t>
            </a:r>
            <a:r>
              <a:rPr lang="en-US" i="1" noProof="0" dirty="0" err="1"/>
              <a:t>nemění</a:t>
            </a:r>
            <a:r>
              <a:rPr lang="en-US" i="1" noProof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/>
              <a:t>Nulová</a:t>
            </a:r>
            <a:r>
              <a:rPr lang="en-US" i="1" noProof="0" dirty="0"/>
              <a:t> </a:t>
            </a:r>
            <a:r>
              <a:rPr lang="en-US" i="1" noProof="0" dirty="0" err="1"/>
              <a:t>latence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/>
              <a:t>Neomezená</a:t>
            </a:r>
            <a:r>
              <a:rPr lang="en-US" i="1" noProof="0" dirty="0"/>
              <a:t> </a:t>
            </a:r>
            <a:r>
              <a:rPr lang="en-US" i="1" noProof="0" dirty="0" err="1"/>
              <a:t>kapacita</a:t>
            </a:r>
            <a:r>
              <a:rPr lang="en-US" i="1" noProof="0" dirty="0"/>
              <a:t> </a:t>
            </a:r>
            <a:r>
              <a:rPr lang="en-US" i="1" noProof="0" dirty="0" err="1"/>
              <a:t>sítě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Jeden </a:t>
            </a:r>
            <a:r>
              <a:rPr lang="en-US" i="1" noProof="0" dirty="0" err="1"/>
              <a:t>administrátor</a:t>
            </a:r>
            <a:endParaRPr lang="en-US" i="1" noProof="0" dirty="0"/>
          </a:p>
        </p:txBody>
      </p:sp>
      <p:sp>
        <p:nvSpPr>
          <p:cNvPr id="33796" name="Arc 4">
            <a:extLst>
              <a:ext uri="{FF2B5EF4-FFF2-40B4-BE49-F238E27FC236}">
                <a16:creationId xmlns:a16="http://schemas.microsoft.com/office/drawing/2014/main" id="{2D7556D7-1EBC-A887-5971-0D03787D6575}"/>
              </a:ext>
            </a:extLst>
          </p:cNvPr>
          <p:cNvSpPr>
            <a:spLocks/>
          </p:cNvSpPr>
          <p:nvPr/>
        </p:nvSpPr>
        <p:spPr bwMode="auto">
          <a:xfrm rot="10891442" flipV="1">
            <a:off x="6011863" y="977900"/>
            <a:ext cx="2665412" cy="11525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9B5F4735-629B-5AFE-FE95-6E9F786E0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052513"/>
            <a:ext cx="28797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DB143A5C-AC5C-DE79-C1D2-F5252084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484313"/>
            <a:ext cx="2879725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">
            <a:extLst>
              <a:ext uri="{FF2B5EF4-FFF2-40B4-BE49-F238E27FC236}">
                <a16:creationId xmlns:a16="http://schemas.microsoft.com/office/drawing/2014/main" id="{1F59FA26-066D-4E9C-CAAA-4017427C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925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itle 1">
            <a:extLst>
              <a:ext uri="{FF2B5EF4-FFF2-40B4-BE49-F238E27FC236}">
                <a16:creationId xmlns:a16="http://schemas.microsoft.com/office/drawing/2014/main" id="{E0BF065E-7139-7D22-F31D-65B5B865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implementace</a:t>
            </a:r>
            <a:r>
              <a:rPr lang="en-US" noProof="0" dirty="0"/>
              <a:t> a </a:t>
            </a:r>
            <a:r>
              <a:rPr lang="en-US" noProof="0" dirty="0" err="1"/>
              <a:t>aplikace</a:t>
            </a:r>
            <a:endParaRPr lang="en-US" noProof="0" dirty="0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C4AB33C-CACA-305A-F271-DE4652F8A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7488237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Google Chubby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fault-tolerant distributed coarse-grained locking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typicky</a:t>
            </a:r>
            <a:r>
              <a:rPr lang="en-US" noProof="0" dirty="0"/>
              <a:t> 5 </a:t>
            </a:r>
            <a:r>
              <a:rPr lang="en-US" noProof="0" dirty="0" err="1"/>
              <a:t>replik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havárii</a:t>
            </a:r>
            <a:r>
              <a:rPr lang="en-US" noProof="0" dirty="0"/>
              <a:t> </a:t>
            </a:r>
            <a:r>
              <a:rPr lang="en-US" noProof="0" dirty="0" err="1"/>
              <a:t>automatická</a:t>
            </a:r>
            <a:r>
              <a:rPr lang="en-US" noProof="0" dirty="0"/>
              <a:t>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hierarchický</a:t>
            </a:r>
            <a:r>
              <a:rPr lang="en-US" noProof="0" dirty="0"/>
              <a:t> </a:t>
            </a:r>
            <a:r>
              <a:rPr lang="en-US" noProof="0" dirty="0" err="1"/>
              <a:t>prostor</a:t>
            </a:r>
            <a:r>
              <a:rPr lang="en-US" noProof="0" dirty="0"/>
              <a:t> </a:t>
            </a:r>
            <a:r>
              <a:rPr lang="en-US" noProof="0" dirty="0" err="1"/>
              <a:t>jmen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filesystem API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Google Borg / Omega / Kubernetes / ...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cluster management systems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orchestrace</a:t>
            </a:r>
            <a:r>
              <a:rPr lang="en-US" noProof="0" dirty="0"/>
              <a:t> </a:t>
            </a:r>
            <a:r>
              <a:rPr lang="en-US" noProof="0" dirty="0" err="1"/>
              <a:t>kontejnerů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10K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master - 5 </a:t>
            </a:r>
            <a:r>
              <a:rPr lang="en-US" noProof="0" dirty="0" err="1"/>
              <a:t>replik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Derecho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framework, </a:t>
            </a:r>
            <a:r>
              <a:rPr lang="en-US" noProof="0" dirty="0" err="1"/>
              <a:t>velmi</a:t>
            </a:r>
            <a:r>
              <a:rPr lang="en-US" noProof="0" dirty="0"/>
              <a:t> </a:t>
            </a:r>
            <a:r>
              <a:rPr lang="en-US" noProof="0" dirty="0" err="1"/>
              <a:t>rychlá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nejen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noProof="0" dirty="0"/>
              <a:t> </a:t>
            </a:r>
            <a:r>
              <a:rPr lang="en-US" noProof="0" dirty="0" err="1"/>
              <a:t>Paxosu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..., ..., Birman, ... - </a:t>
            </a:r>
            <a:r>
              <a:rPr lang="en-US" noProof="0" dirty="0" err="1"/>
              <a:t>hlavní</a:t>
            </a:r>
            <a:r>
              <a:rPr lang="en-US" noProof="0" dirty="0"/>
              <a:t> </a:t>
            </a:r>
            <a:r>
              <a:rPr lang="en-US" noProof="0" dirty="0" err="1"/>
              <a:t>autor</a:t>
            </a:r>
            <a:r>
              <a:rPr lang="en-US" noProof="0" dirty="0"/>
              <a:t> ISIS/</a:t>
            </a:r>
            <a:r>
              <a:rPr lang="en-US" noProof="0" dirty="0" err="1"/>
              <a:t>VSync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>
            <a:extLst>
              <a:ext uri="{FF2B5EF4-FFF2-40B4-BE49-F238E27FC236}">
                <a16:creationId xmlns:a16="http://schemas.microsoft.com/office/drawing/2014/main" id="{23D09744-795D-F5C0-3DCF-36E91903A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Paxos - </a:t>
            </a:r>
            <a:r>
              <a:rPr lang="en-US" noProof="0" dirty="0" err="1"/>
              <a:t>problémy</a:t>
            </a:r>
            <a:endParaRPr lang="en-US" noProof="0" dirty="0"/>
          </a:p>
        </p:txBody>
      </p:sp>
      <p:sp>
        <p:nvSpPr>
          <p:cNvPr id="300035" name="Content Placeholder 2">
            <a:extLst>
              <a:ext uri="{FF2B5EF4-FFF2-40B4-BE49-F238E27FC236}">
                <a16:creationId xmlns:a16="http://schemas.microsoft.com/office/drawing/2014/main" id="{17904956-B32E-361B-9652-6B1465DF5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064500" cy="5761038"/>
          </a:xfrm>
        </p:spPr>
        <p:txBody>
          <a:bodyPr/>
          <a:lstStyle/>
          <a:p>
            <a:pPr marL="0" indent="0"/>
            <a:r>
              <a:rPr lang="en-US" b="1" noProof="0" dirty="0"/>
              <a:t>Paxos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20 let de-facto standard</a:t>
            </a:r>
            <a:br>
              <a:rPr lang="en-US" noProof="0" dirty="0"/>
            </a:br>
            <a:r>
              <a:rPr lang="en-US" noProof="0" dirty="0"/>
              <a:t>   pro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mnoho</a:t>
            </a:r>
            <a:r>
              <a:rPr lang="en-US" noProof="0" dirty="0"/>
              <a:t> variant a </a:t>
            </a:r>
            <a:r>
              <a:rPr lang="en-US" noProof="0" dirty="0" err="1"/>
              <a:t>aplikací</a:t>
            </a:r>
            <a:endParaRPr lang="en-US" noProof="0" dirty="0"/>
          </a:p>
          <a:p>
            <a:pPr marL="0" indent="0"/>
            <a:endParaRPr lang="en-US" sz="800" noProof="0" dirty="0">
              <a:solidFill>
                <a:srgbClr val="FF0000"/>
              </a:solidFill>
            </a:endParaRPr>
          </a:p>
          <a:p>
            <a:pPr marL="0" indent="0"/>
            <a:r>
              <a:rPr lang="en-US" noProof="0" dirty="0">
                <a:solidFill>
                  <a:srgbClr val="FF0000"/>
                </a:solidFill>
              </a:rPr>
              <a:t>ale ...</a:t>
            </a:r>
          </a:p>
          <a:p>
            <a:pPr marL="0" indent="0"/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těžko</a:t>
            </a:r>
            <a:r>
              <a:rPr lang="en-US" noProof="0" dirty="0"/>
              <a:t> </a:t>
            </a:r>
            <a:r>
              <a:rPr lang="en-US" noProof="0" dirty="0" err="1"/>
              <a:t>pochopitelný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2014 </a:t>
            </a:r>
            <a:r>
              <a:rPr lang="en-US" noProof="0" dirty="0">
                <a:solidFill>
                  <a:srgbClr val="9900CC"/>
                </a:solidFill>
              </a:rPr>
              <a:t>Meling, Jehl: Paxos Explained from Scratch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podrobně</a:t>
            </a:r>
            <a:r>
              <a:rPr lang="en-US" noProof="0" dirty="0"/>
              <a:t> </a:t>
            </a:r>
            <a:r>
              <a:rPr lang="en-US" noProof="0" dirty="0" err="1"/>
              <a:t>motivace</a:t>
            </a:r>
            <a:r>
              <a:rPr lang="en-US" noProof="0" dirty="0"/>
              <a:t> k </a:t>
            </a:r>
            <a:r>
              <a:rPr lang="en-US" noProof="0" dirty="0" err="1"/>
              <a:t>jednotlivým</a:t>
            </a:r>
            <a:r>
              <a:rPr lang="en-US" noProof="0" dirty="0"/>
              <a:t> </a:t>
            </a:r>
            <a:r>
              <a:rPr lang="en-US" noProof="0" dirty="0" err="1"/>
              <a:t>částem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r>
              <a:rPr lang="en-US" noProof="0" dirty="0"/>
              <a:t>, </a:t>
            </a:r>
            <a:r>
              <a:rPr lang="en-US" noProof="0" dirty="0" err="1"/>
              <a:t>zdůvodnění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endParaRPr lang="en-US" sz="800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náročná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nekompletní</a:t>
            </a:r>
            <a:r>
              <a:rPr lang="en-US" noProof="0" dirty="0"/>
              <a:t> </a:t>
            </a:r>
            <a:r>
              <a:rPr lang="en-US" noProof="0" dirty="0" err="1"/>
              <a:t>popis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původní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článek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reálně</a:t>
            </a:r>
            <a:r>
              <a:rPr lang="en-US" noProof="0" dirty="0"/>
              <a:t> </a:t>
            </a:r>
            <a:r>
              <a:rPr lang="en-US" noProof="0" dirty="0" err="1"/>
              <a:t>implementovatelná</a:t>
            </a:r>
            <a:r>
              <a:rPr lang="en-US" noProof="0" dirty="0"/>
              <a:t> </a:t>
            </a:r>
            <a:r>
              <a:rPr lang="en-US" noProof="0" dirty="0" err="1"/>
              <a:t>verze</a:t>
            </a:r>
            <a:r>
              <a:rPr lang="en-US" noProof="0" dirty="0"/>
              <a:t> </a:t>
            </a:r>
            <a:r>
              <a:rPr lang="en-US" noProof="0" dirty="0" err="1"/>
              <a:t>jen</a:t>
            </a:r>
            <a:r>
              <a:rPr lang="en-US" noProof="0" dirty="0"/>
              <a:t> </a:t>
            </a:r>
            <a:r>
              <a:rPr lang="en-US" noProof="0" dirty="0" err="1"/>
              <a:t>naznačena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shoda</a:t>
            </a:r>
            <a:r>
              <a:rPr lang="en-US" noProof="0" dirty="0"/>
              <a:t> </a:t>
            </a:r>
            <a:r>
              <a:rPr lang="en-US" noProof="0" dirty="0" err="1"/>
              <a:t>jen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jedné</a:t>
            </a:r>
            <a:r>
              <a:rPr lang="en-US" noProof="0" dirty="0"/>
              <a:t> </a:t>
            </a:r>
            <a:r>
              <a:rPr lang="en-US" noProof="0" dirty="0" err="1"/>
              <a:t>hodnotě</a:t>
            </a:r>
            <a:endParaRPr lang="en-US" noProof="0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konečnost</a:t>
            </a:r>
            <a:r>
              <a:rPr lang="en-US" noProof="0" dirty="0"/>
              <a:t>, membership management, </a:t>
            </a:r>
            <a:r>
              <a:rPr lang="en-US" noProof="0" dirty="0" err="1"/>
              <a:t>efektivita</a:t>
            </a:r>
            <a:r>
              <a:rPr lang="en-US" noProof="0" dirty="0"/>
              <a:t>, 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DAB42-B45E-BCF9-FBBB-7FAC643C876F}"/>
              </a:ext>
            </a:extLst>
          </p:cNvPr>
          <p:cNvSpPr txBox="1"/>
          <p:nvPr/>
        </p:nvSpPr>
        <p:spPr>
          <a:xfrm>
            <a:off x="6588125" y="4941888"/>
            <a:ext cx="2084388" cy="142398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000" b="0" i="1" noProof="0" dirty="0">
                <a:solidFill>
                  <a:srgbClr val="006666"/>
                </a:solidFill>
              </a:rPr>
              <a:t>The dirty little secret of the NSDI community is that at most five people really, truly understand every part of Paxos :-)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b="0" i="1" noProof="0" dirty="0">
                <a:solidFill>
                  <a:srgbClr val="006666"/>
                </a:solidFill>
              </a:rPr>
              <a:t>— NSDI reviewer</a:t>
            </a:r>
            <a:endParaRPr lang="en-US" sz="2000" b="0" i="1" noProof="0" dirty="0">
              <a:solidFill>
                <a:srgbClr val="006666"/>
              </a:solidFill>
            </a:endParaRPr>
          </a:p>
        </p:txBody>
      </p:sp>
      <p:sp>
        <p:nvSpPr>
          <p:cNvPr id="301061" name="AutoShape 4">
            <a:extLst>
              <a:ext uri="{FF2B5EF4-FFF2-40B4-BE49-F238E27FC236}">
                <a16:creationId xmlns:a16="http://schemas.microsoft.com/office/drawing/2014/main" id="{7A9ADA04-F784-9AF0-DE6C-03048855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314450"/>
            <a:ext cx="4533900" cy="57626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Přehled</a:t>
            </a:r>
            <a:r>
              <a:rPr lang="en-US" sz="1400" b="0" baseline="0" noProof="0" dirty="0">
                <a:latin typeface="Arial" panose="020B0604020202020204" pitchFamily="34" charset="0"/>
              </a:rPr>
              <a:t> variant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 baseline="0" noProof="0" dirty="0">
                <a:latin typeface="Arial" panose="020B0604020202020204" pitchFamily="34" charset="0"/>
              </a:rPr>
              <a:t>https://vadosware.io/post/paxosmon-gotta-concensus-them-all/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>
            <a:extLst>
              <a:ext uri="{FF2B5EF4-FFF2-40B4-BE49-F238E27FC236}">
                <a16:creationId xmlns:a16="http://schemas.microsoft.com/office/drawing/2014/main" id="{10B9DD46-5C92-30ED-2D3C-C6500A87D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en-US" b="1" noProof="0" dirty="0"/>
              <a:t>Paxos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těžko</a:t>
            </a:r>
            <a:r>
              <a:rPr lang="en-US" noProof="0" dirty="0"/>
              <a:t> </a:t>
            </a:r>
            <a:r>
              <a:rPr lang="en-US" noProof="0" dirty="0" err="1"/>
              <a:t>pochopitelný</a:t>
            </a:r>
            <a:r>
              <a:rPr lang="en-US" noProof="0" dirty="0"/>
              <a:t>, </a:t>
            </a:r>
            <a:r>
              <a:rPr lang="en-US" noProof="0" dirty="0" err="1"/>
              <a:t>náročná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marL="0" indent="0"/>
            <a:endParaRPr lang="en-US" b="1" noProof="0" dirty="0"/>
          </a:p>
          <a:p>
            <a:pPr marL="0" indent="0"/>
            <a:r>
              <a:rPr lang="en-US" b="1" noProof="0" dirty="0"/>
              <a:t>RAFT - R</a:t>
            </a:r>
            <a:r>
              <a:rPr lang="en-US" noProof="0" dirty="0"/>
              <a:t>eplicated </a:t>
            </a:r>
            <a:r>
              <a:rPr lang="en-US" b="1" noProof="0" dirty="0"/>
              <a:t>A</a:t>
            </a:r>
            <a:r>
              <a:rPr lang="en-US" noProof="0" dirty="0"/>
              <a:t>nd </a:t>
            </a:r>
            <a:r>
              <a:rPr lang="en-US" b="1" noProof="0" dirty="0"/>
              <a:t>F</a:t>
            </a:r>
            <a:r>
              <a:rPr lang="en-US" noProof="0" dirty="0"/>
              <a:t>ault-</a:t>
            </a:r>
            <a:r>
              <a:rPr lang="en-US" b="1" noProof="0" dirty="0"/>
              <a:t>T</a:t>
            </a:r>
            <a:r>
              <a:rPr lang="en-US" noProof="0" dirty="0"/>
              <a:t>olerant protocol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9900CC"/>
                </a:solidFill>
              </a:rPr>
              <a:t>2014 </a:t>
            </a:r>
            <a:r>
              <a:rPr lang="en-US" b="1" noProof="0" dirty="0">
                <a:solidFill>
                  <a:srgbClr val="9900CC"/>
                </a:solidFill>
              </a:rPr>
              <a:t>Ongaro</a:t>
            </a:r>
            <a:r>
              <a:rPr lang="en-US" noProof="0" dirty="0">
                <a:solidFill>
                  <a:srgbClr val="9900CC"/>
                </a:solidFill>
              </a:rPr>
              <a:t>, Ousterhout: In Search of an Understandable Consensus Algorithm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i="1" noProof="0" dirty="0"/>
              <a:t>3x rejected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hlavní</a:t>
            </a:r>
            <a:r>
              <a:rPr lang="en-US" noProof="0" dirty="0"/>
              <a:t> </a:t>
            </a:r>
            <a:r>
              <a:rPr lang="en-US" noProof="0" dirty="0" err="1"/>
              <a:t>motivace</a:t>
            </a:r>
            <a:endParaRPr lang="en-US" noProof="0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solidFill>
                  <a:srgbClr val="0000FF"/>
                </a:solidFill>
              </a:rPr>
              <a:t>srozumitelnost</a:t>
            </a:r>
            <a:endParaRPr lang="en-US" noProof="0" dirty="0">
              <a:solidFill>
                <a:srgbClr val="0000F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7F7F7F"/>
                </a:solidFill>
              </a:rPr>
              <a:t>(</a:t>
            </a:r>
            <a:r>
              <a:rPr lang="en-US" noProof="0" dirty="0" err="1">
                <a:solidFill>
                  <a:srgbClr val="7F7F7F"/>
                </a:solidFill>
              </a:rPr>
              <a:t>relativní</a:t>
            </a:r>
            <a:r>
              <a:rPr lang="en-US" noProof="0" dirty="0">
                <a:solidFill>
                  <a:srgbClr val="7F7F7F"/>
                </a:solidFill>
              </a:rPr>
              <a:t>)</a:t>
            </a:r>
            <a:r>
              <a:rPr lang="en-US" noProof="0" dirty="0"/>
              <a:t> </a:t>
            </a:r>
            <a:r>
              <a:rPr lang="en-US" noProof="0" dirty="0" err="1"/>
              <a:t>snadnost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: </a:t>
            </a:r>
            <a:r>
              <a:rPr lang="en-US" noProof="0" dirty="0" err="1"/>
              <a:t>goraft</a:t>
            </a:r>
            <a:r>
              <a:rPr lang="en-US" noProof="0" dirty="0"/>
              <a:t> (</a:t>
            </a:r>
            <a:r>
              <a:rPr lang="en-US" noProof="0" dirty="0" err="1"/>
              <a:t>orig</a:t>
            </a:r>
            <a:r>
              <a:rPr lang="en-US" noProof="0" dirty="0"/>
              <a:t>), </a:t>
            </a:r>
            <a:r>
              <a:rPr lang="en-US" noProof="0" dirty="0" err="1"/>
              <a:t>stovky</a:t>
            </a:r>
            <a:r>
              <a:rPr lang="en-US" noProof="0" dirty="0"/>
              <a:t> </a:t>
            </a:r>
            <a:r>
              <a:rPr lang="en-US" noProof="0" dirty="0" err="1"/>
              <a:t>dalších</a:t>
            </a:r>
            <a:endParaRPr lang="en-US" noProof="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použití</a:t>
            </a:r>
            <a:endParaRPr lang="en-US" noProof="0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etcd</a:t>
            </a:r>
            <a:r>
              <a:rPr lang="en-US" sz="1800" noProof="0" dirty="0"/>
              <a:t> </a:t>
            </a:r>
            <a:r>
              <a:rPr lang="en-US" sz="1800" noProof="0" dirty="0">
                <a:solidFill>
                  <a:srgbClr val="7F7F7F"/>
                </a:solidFill>
              </a:rPr>
              <a:t>(distributed key-value store)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InfluxDB</a:t>
            </a:r>
            <a:r>
              <a:rPr lang="en-US" noProof="0" dirty="0"/>
              <a:t> </a:t>
            </a:r>
            <a:r>
              <a:rPr lang="en-US" sz="1300" noProof="0" dirty="0">
                <a:solidFill>
                  <a:srgbClr val="7F7F7F"/>
                </a:solidFill>
              </a:rPr>
              <a:t>(HP &amp; </a:t>
            </a:r>
            <a:r>
              <a:rPr lang="en-US" sz="1300" noProof="0" dirty="0" err="1">
                <a:solidFill>
                  <a:srgbClr val="7F7F7F"/>
                </a:solidFill>
              </a:rPr>
              <a:t>HAvail</a:t>
            </a:r>
            <a:r>
              <a:rPr lang="en-US" sz="1300" noProof="0" dirty="0">
                <a:solidFill>
                  <a:srgbClr val="7F7F7F"/>
                </a:solidFill>
              </a:rPr>
              <a:t> time series DB)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ReThinkDB</a:t>
            </a:r>
            <a:endParaRPr lang="en-US" noProof="0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sz="1300" noProof="0" dirty="0"/>
              <a:t>...</a:t>
            </a:r>
            <a:endParaRPr lang="en-US" sz="1300" noProof="0" dirty="0">
              <a:solidFill>
                <a:srgbClr val="7F7F7F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2ED77C5-38DC-2AFE-9C3F-6E833AA5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16563"/>
            <a:ext cx="3851275" cy="649287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defRPr/>
            </a:pPr>
            <a:r>
              <a:rPr lang="en-US" b="0" noProof="0" dirty="0">
                <a:latin typeface="+mn-lt"/>
              </a:rPr>
              <a:t>Ousterhout - </a:t>
            </a:r>
            <a:r>
              <a:rPr lang="en-US" b="0" noProof="0" dirty="0" err="1">
                <a:latin typeface="+mn-lt"/>
              </a:rPr>
              <a:t>srovnání</a:t>
            </a:r>
            <a:r>
              <a:rPr lang="en-US" b="0" noProof="0" dirty="0">
                <a:latin typeface="+mn-lt"/>
              </a:rPr>
              <a:t> Paxos / RAFT https://www.youtube.com/watch?v=YbZ3zDzDnrw</a:t>
            </a:r>
          </a:p>
        </p:txBody>
      </p:sp>
      <p:sp>
        <p:nvSpPr>
          <p:cNvPr id="303108" name="Title 1">
            <a:extLst>
              <a:ext uri="{FF2B5EF4-FFF2-40B4-BE49-F238E27FC236}">
                <a16:creationId xmlns:a16="http://schemas.microsoft.com/office/drawing/2014/main" id="{F7084077-B2D8-2086-7BEB-CC95A812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1625" cy="504825"/>
          </a:xfrm>
        </p:spPr>
        <p:txBody>
          <a:bodyPr/>
          <a:lstStyle/>
          <a:p>
            <a:r>
              <a:rPr lang="en-US" noProof="0" dirty="0"/>
              <a:t>Paxos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RAFT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>
            <a:extLst>
              <a:ext uri="{FF2B5EF4-FFF2-40B4-BE49-F238E27FC236}">
                <a16:creationId xmlns:a16="http://schemas.microsoft.com/office/drawing/2014/main" id="{CD113D32-D6AD-2F05-890E-4FA6CF019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role a </a:t>
            </a:r>
            <a:r>
              <a:rPr lang="en-US" noProof="0" dirty="0" err="1"/>
              <a:t>komponenty</a:t>
            </a:r>
            <a:endParaRPr lang="en-US" noProof="0" dirty="0"/>
          </a:p>
        </p:txBody>
      </p:sp>
      <p:sp>
        <p:nvSpPr>
          <p:cNvPr id="343043" name="Content Placeholder 2">
            <a:extLst>
              <a:ext uri="{FF2B5EF4-FFF2-40B4-BE49-F238E27FC236}">
                <a16:creationId xmlns:a16="http://schemas.microsoft.com/office/drawing/2014/main" id="{A7675648-5B58-045B-C462-1E848299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Role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Leader</a:t>
            </a:r>
            <a:r>
              <a:rPr lang="en-US" noProof="0" dirty="0"/>
              <a:t>	- </a:t>
            </a:r>
            <a:r>
              <a:rPr lang="en-US" noProof="0" dirty="0" err="1"/>
              <a:t>navrhuje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Follower</a:t>
            </a:r>
            <a:r>
              <a:rPr lang="en-US" noProof="0" dirty="0"/>
              <a:t>	- </a:t>
            </a:r>
            <a:r>
              <a:rPr lang="en-US" noProof="0" dirty="0" err="1"/>
              <a:t>akceptuje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r>
              <a:rPr lang="en-US" noProof="0" dirty="0"/>
              <a:t>,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pasivní</a:t>
            </a:r>
            <a:r>
              <a:rPr lang="en-US" noProof="0" dirty="0"/>
              <a:t>, </a:t>
            </a:r>
            <a:r>
              <a:rPr lang="en-US" noProof="0" dirty="0" err="1"/>
              <a:t>hlídá</a:t>
            </a:r>
            <a:r>
              <a:rPr lang="en-US" noProof="0" dirty="0"/>
              <a:t> timeout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Candidate</a:t>
            </a:r>
            <a:r>
              <a:rPr lang="en-US" noProof="0" dirty="0"/>
              <a:t>	- </a:t>
            </a:r>
            <a:r>
              <a:rPr lang="en-US" noProof="0" dirty="0" err="1"/>
              <a:t>dočasně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volbě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 marL="0" indent="0">
              <a:defRPr/>
            </a:pPr>
            <a:endParaRPr lang="en-US" noProof="0" dirty="0"/>
          </a:p>
          <a:p>
            <a:pPr marL="0" indent="0">
              <a:defRPr/>
            </a:pPr>
            <a:r>
              <a:rPr lang="en-US" noProof="0" dirty="0" err="1"/>
              <a:t>Hlavní</a:t>
            </a:r>
            <a:r>
              <a:rPr lang="en-US" noProof="0" dirty="0"/>
              <a:t> </a:t>
            </a:r>
            <a:r>
              <a:rPr lang="en-US" noProof="0" dirty="0" err="1"/>
              <a:t>komponenty</a:t>
            </a:r>
            <a:r>
              <a:rPr lang="en-US" noProof="0" dirty="0"/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heartbeat,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havárie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replikace</a:t>
            </a:r>
            <a:r>
              <a:rPr lang="en-US" noProof="0" dirty="0"/>
              <a:t> </a:t>
            </a:r>
            <a:r>
              <a:rPr lang="en-US" noProof="0" dirty="0" err="1"/>
              <a:t>logu</a:t>
            </a:r>
            <a:r>
              <a:rPr lang="en-US" noProof="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normální</a:t>
            </a:r>
            <a:r>
              <a:rPr lang="en-US" noProof="0" dirty="0"/>
              <a:t> </a:t>
            </a:r>
            <a:r>
              <a:rPr lang="en-US" noProof="0" dirty="0" err="1"/>
              <a:t>operace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Leader </a:t>
            </a:r>
            <a:r>
              <a:rPr lang="en-US" noProof="0" dirty="0" err="1"/>
              <a:t>přijímá</a:t>
            </a:r>
            <a:r>
              <a:rPr lang="en-US" noProof="0" dirty="0"/>
              <a:t> </a:t>
            </a:r>
            <a:r>
              <a:rPr lang="en-US" noProof="0" dirty="0" err="1"/>
              <a:t>požadavky</a:t>
            </a:r>
            <a:r>
              <a:rPr lang="en-US" noProof="0" dirty="0"/>
              <a:t> od </a:t>
            </a:r>
            <a:r>
              <a:rPr lang="en-US" noProof="0" dirty="0" err="1"/>
              <a:t>klientů</a:t>
            </a:r>
            <a:r>
              <a:rPr lang="en-US" noProof="0" dirty="0"/>
              <a:t>, </a:t>
            </a:r>
            <a:r>
              <a:rPr lang="en-US" noProof="0" dirty="0" err="1"/>
              <a:t>přidá</a:t>
            </a:r>
            <a:r>
              <a:rPr lang="en-US" noProof="0" dirty="0"/>
              <a:t> je do </a:t>
            </a:r>
            <a:r>
              <a:rPr lang="en-US" noProof="0" dirty="0" err="1"/>
              <a:t>vlastního</a:t>
            </a:r>
            <a:r>
              <a:rPr lang="en-US" noProof="0" dirty="0"/>
              <a:t> </a:t>
            </a:r>
            <a:r>
              <a:rPr lang="en-US" noProof="0" dirty="0" err="1"/>
              <a:t>logu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Leader </a:t>
            </a:r>
            <a:r>
              <a:rPr lang="en-US" noProof="0" dirty="0" err="1"/>
              <a:t>replikuje</a:t>
            </a:r>
            <a:r>
              <a:rPr lang="en-US" noProof="0" dirty="0"/>
              <a:t> log </a:t>
            </a:r>
            <a:r>
              <a:rPr lang="en-US" noProof="0" dirty="0" err="1"/>
              <a:t>Followerům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udržování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kontrola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r>
              <a:rPr lang="en-US" noProof="0" dirty="0"/>
              <a:t> </a:t>
            </a:r>
            <a:r>
              <a:rPr lang="en-US" noProof="0" dirty="0" err="1"/>
              <a:t>záznamů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s </a:t>
            </a:r>
            <a:r>
              <a:rPr lang="en-US" noProof="0" dirty="0" err="1"/>
              <a:t>aktuálním</a:t>
            </a:r>
            <a:r>
              <a:rPr lang="en-US" noProof="0" dirty="0"/>
              <a:t> </a:t>
            </a:r>
            <a:r>
              <a:rPr lang="en-US" noProof="0" dirty="0" err="1"/>
              <a:t>logem</a:t>
            </a:r>
            <a:r>
              <a:rPr lang="en-US" noProof="0" dirty="0"/>
              <a:t> se </a:t>
            </a:r>
            <a:r>
              <a:rPr lang="en-US" noProof="0" dirty="0" err="1"/>
              <a:t>mohou</a:t>
            </a:r>
            <a:r>
              <a:rPr lang="en-US" noProof="0" dirty="0"/>
              <a:t> </a:t>
            </a:r>
            <a:r>
              <a:rPr lang="en-US" noProof="0" dirty="0" err="1"/>
              <a:t>stát</a:t>
            </a:r>
            <a:r>
              <a:rPr lang="en-US" noProof="0" dirty="0"/>
              <a:t> </a:t>
            </a:r>
            <a:r>
              <a:rPr lang="en-US" noProof="0" dirty="0" err="1"/>
              <a:t>Leaderem</a:t>
            </a:r>
            <a:endParaRPr lang="en-US" noProof="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">
            <a:extLst>
              <a:ext uri="{FF2B5EF4-FFF2-40B4-BE49-F238E27FC236}">
                <a16:creationId xmlns:a16="http://schemas.microsoft.com/office/drawing/2014/main" id="{FA764AD8-2E40-EF45-50C4-0E4B8228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081088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03" name="Title 1">
            <a:extLst>
              <a:ext uri="{FF2B5EF4-FFF2-40B4-BE49-F238E27FC236}">
                <a16:creationId xmlns:a16="http://schemas.microsoft.com/office/drawing/2014/main" id="{10C63366-2040-0DA1-CBE4-751922779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18A8-9CD0-3D55-A015-1F5F177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2084388"/>
            <a:ext cx="8785225" cy="452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Term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základ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s </a:t>
            </a:r>
            <a:r>
              <a:rPr lang="en-US" noProof="0" dirty="0" err="1"/>
              <a:t>každou</a:t>
            </a:r>
            <a:r>
              <a:rPr lang="en-US" noProof="0" dirty="0"/>
              <a:t> </a:t>
            </a:r>
            <a:r>
              <a:rPr lang="en-US" noProof="0" dirty="0" err="1"/>
              <a:t>zprávou</a:t>
            </a:r>
            <a:r>
              <a:rPr lang="en-US" noProof="0" dirty="0"/>
              <a:t>,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zastaralých</a:t>
            </a:r>
            <a:r>
              <a:rPr lang="en-US" noProof="0" dirty="0"/>
              <a:t> </a:t>
            </a:r>
            <a:r>
              <a:rPr lang="en-US" noProof="0" dirty="0" err="1"/>
              <a:t>údajů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Term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jednoznačného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  <a:ea typeface="+mn-ea"/>
                <a:cs typeface="+mn-cs"/>
              </a:rPr>
              <a:t>Leadera</a:t>
            </a:r>
            <a:endParaRPr lang="en-US" noProof="0" dirty="0">
              <a:solidFill>
                <a:srgbClr val="0000FF"/>
              </a:solidFill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  <a:ea typeface="+mn-ea"/>
                <a:cs typeface="+mn-cs"/>
              </a:rPr>
              <a:t>CurrentTerm</a:t>
            </a:r>
            <a:endParaRPr lang="en-US" noProof="0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IncomingTerm</a:t>
            </a:r>
            <a:r>
              <a:rPr lang="en-US" noProof="0" dirty="0"/>
              <a:t> &gt; </a:t>
            </a:r>
            <a:r>
              <a:rPr lang="en-US" noProof="0" dirty="0" err="1"/>
              <a:t>CurrentTerm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aktualizace</a:t>
            </a:r>
            <a:r>
              <a:rPr lang="en-US" noProof="0" dirty="0"/>
              <a:t>, Leader → Follower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IncomingTerm</a:t>
            </a:r>
            <a:r>
              <a:rPr lang="en-US" noProof="0" dirty="0"/>
              <a:t> &lt; </a:t>
            </a:r>
            <a:r>
              <a:rPr lang="en-US" noProof="0" dirty="0" err="1"/>
              <a:t>CurrentTerm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reject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Heartbeat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Leader </a:t>
            </a:r>
            <a:r>
              <a:rPr lang="en-US" noProof="0" dirty="0" err="1"/>
              <a:t>periodicky</a:t>
            </a:r>
            <a:r>
              <a:rPr lang="en-US" noProof="0" dirty="0"/>
              <a:t> </a:t>
            </a:r>
            <a:r>
              <a:rPr lang="en-US" noProof="0" dirty="0" err="1"/>
              <a:t>zasílá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 err="1"/>
              <a:t>Followerům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timeout -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cca</a:t>
            </a:r>
            <a:r>
              <a:rPr lang="en-US" noProof="0" dirty="0"/>
              <a:t> 100-500 </a:t>
            </a:r>
            <a:r>
              <a:rPr lang="en-US" noProof="0" dirty="0" err="1"/>
              <a:t>ms</a:t>
            </a:r>
            <a:endParaRPr lang="en-US" noProof="0" dirty="0"/>
          </a:p>
        </p:txBody>
      </p:sp>
      <p:sp>
        <p:nvSpPr>
          <p:cNvPr id="307205" name="Rectangle 3">
            <a:extLst>
              <a:ext uri="{FF2B5EF4-FFF2-40B4-BE49-F238E27FC236}">
                <a16:creationId xmlns:a16="http://schemas.microsoft.com/office/drawing/2014/main" id="{95F9CC42-0FA9-3362-DDCF-D9A3E334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4438"/>
            <a:ext cx="782637" cy="3587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06" name="Rectangle 4">
            <a:extLst>
              <a:ext uri="{FF2B5EF4-FFF2-40B4-BE49-F238E27FC236}">
                <a16:creationId xmlns:a16="http://schemas.microsoft.com/office/drawing/2014/main" id="{88C78952-A029-43CC-A5BE-EF45B93F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212850"/>
            <a:ext cx="301625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07" name="Rectangle 5">
            <a:extLst>
              <a:ext uri="{FF2B5EF4-FFF2-40B4-BE49-F238E27FC236}">
                <a16:creationId xmlns:a16="http://schemas.microsoft.com/office/drawing/2014/main" id="{875C1ABC-9D3B-825A-AAEB-DF7AE113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212850"/>
            <a:ext cx="1441450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08" name="Rectangle 8">
            <a:extLst>
              <a:ext uri="{FF2B5EF4-FFF2-40B4-BE49-F238E27FC236}">
                <a16:creationId xmlns:a16="http://schemas.microsoft.com/office/drawing/2014/main" id="{7AA6787E-5A6F-58D6-F07B-C80157AD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2850"/>
            <a:ext cx="144462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09" name="Rectangle 9">
            <a:extLst>
              <a:ext uri="{FF2B5EF4-FFF2-40B4-BE49-F238E27FC236}">
                <a16:creationId xmlns:a16="http://schemas.microsoft.com/office/drawing/2014/main" id="{96462E9A-2531-CE94-413A-CB80BECE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90500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10" name="Rectangle 13">
            <a:extLst>
              <a:ext uri="{FF2B5EF4-FFF2-40B4-BE49-F238E27FC236}">
                <a16:creationId xmlns:a16="http://schemas.microsoft.com/office/drawing/2014/main" id="{B7999208-6535-849D-083A-1E80C0C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212850"/>
            <a:ext cx="112713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7211" name="AutoShape 4">
            <a:extLst>
              <a:ext uri="{FF2B5EF4-FFF2-40B4-BE49-F238E27FC236}">
                <a16:creationId xmlns:a16="http://schemas.microsoft.com/office/drawing/2014/main" id="{AFCBE299-B1CB-05CC-DCA5-1C9A6B05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89113"/>
            <a:ext cx="647700" cy="287337"/>
          </a:xfrm>
          <a:prstGeom prst="wedgeRoundRectCallout">
            <a:avLst>
              <a:gd name="adj1" fmla="val -46292"/>
              <a:gd name="adj2" fmla="val -10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volba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07212" name="AutoShape 4">
            <a:extLst>
              <a:ext uri="{FF2B5EF4-FFF2-40B4-BE49-F238E27FC236}">
                <a16:creationId xmlns:a16="http://schemas.microsoft.com/office/drawing/2014/main" id="{85884BCA-13E9-761F-E643-9BB578C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1789113"/>
            <a:ext cx="1560512" cy="287337"/>
          </a:xfrm>
          <a:prstGeom prst="wedgeRoundRectCallout">
            <a:avLst>
              <a:gd name="adj1" fmla="val -8764"/>
              <a:gd name="adj2" fmla="val -111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neúspěšná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volba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07213" name="AutoShape 4">
            <a:extLst>
              <a:ext uri="{FF2B5EF4-FFF2-40B4-BE49-F238E27FC236}">
                <a16:creationId xmlns:a16="http://schemas.microsoft.com/office/drawing/2014/main" id="{472F3C7D-64C9-AF96-5C6B-87AADEFB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Term 1</a:t>
            </a:r>
          </a:p>
        </p:txBody>
      </p:sp>
      <p:sp>
        <p:nvSpPr>
          <p:cNvPr id="307214" name="AutoShape 4">
            <a:extLst>
              <a:ext uri="{FF2B5EF4-FFF2-40B4-BE49-F238E27FC236}">
                <a16:creationId xmlns:a16="http://schemas.microsoft.com/office/drawing/2014/main" id="{1D538997-DA68-728A-AE8B-4A7A5285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44550"/>
            <a:ext cx="781050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Term 2</a:t>
            </a:r>
          </a:p>
        </p:txBody>
      </p:sp>
      <p:sp>
        <p:nvSpPr>
          <p:cNvPr id="307215" name="AutoShape 4">
            <a:extLst>
              <a:ext uri="{FF2B5EF4-FFF2-40B4-BE49-F238E27FC236}">
                <a16:creationId xmlns:a16="http://schemas.microsoft.com/office/drawing/2014/main" id="{162C0AC0-3600-3810-36BA-24226E72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Term 3</a:t>
            </a:r>
          </a:p>
        </p:txBody>
      </p:sp>
      <p:sp>
        <p:nvSpPr>
          <p:cNvPr id="304144" name="AutoShape 4">
            <a:extLst>
              <a:ext uri="{FF2B5EF4-FFF2-40B4-BE49-F238E27FC236}">
                <a16:creationId xmlns:a16="http://schemas.microsoft.com/office/drawing/2014/main" id="{CC1C1A21-211D-E4AB-43DA-9A3DC081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44988"/>
            <a:ext cx="1081088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04145" name="AutoShape 4">
            <a:extLst>
              <a:ext uri="{FF2B5EF4-FFF2-40B4-BE49-F238E27FC236}">
                <a16:creationId xmlns:a16="http://schemas.microsoft.com/office/drawing/2014/main" id="{A4833631-201E-44B5-7B8B-0932D2D6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911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04146" name="AutoShape 4">
            <a:extLst>
              <a:ext uri="{FF2B5EF4-FFF2-40B4-BE49-F238E27FC236}">
                <a16:creationId xmlns:a16="http://schemas.microsoft.com/office/drawing/2014/main" id="{3CC00DD8-BCA0-10FE-298A-6932047A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6388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04147" name="Straight Arrow Connector 4">
            <a:extLst>
              <a:ext uri="{FF2B5EF4-FFF2-40B4-BE49-F238E27FC236}">
                <a16:creationId xmlns:a16="http://schemas.microsoft.com/office/drawing/2014/main" id="{C994985B-3A61-9CF3-230C-8E8C5DAB3982}"/>
              </a:ext>
            </a:extLst>
          </p:cNvPr>
          <p:cNvCxnSpPr>
            <a:cxnSpLocks noChangeShapeType="1"/>
            <a:endCxn id="304144" idx="0"/>
          </p:cNvCxnSpPr>
          <p:nvPr/>
        </p:nvCxnSpPr>
        <p:spPr bwMode="auto">
          <a:xfrm flipH="1">
            <a:off x="7559675" y="4086225"/>
            <a:ext cx="9525" cy="258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8" name="Straight Arrow Connector 23">
            <a:extLst>
              <a:ext uri="{FF2B5EF4-FFF2-40B4-BE49-F238E27FC236}">
                <a16:creationId xmlns:a16="http://schemas.microsoft.com/office/drawing/2014/main" id="{77E4D00C-438C-AD83-F99D-BF3B84A7D3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4632325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9" name="Straight Arrow Connector 25">
            <a:extLst>
              <a:ext uri="{FF2B5EF4-FFF2-40B4-BE49-F238E27FC236}">
                <a16:creationId xmlns:a16="http://schemas.microsoft.com/office/drawing/2014/main" id="{D09CD774-538A-C52B-BA47-DE7D6199D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5278438"/>
            <a:ext cx="0" cy="3603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ED9F8D27-B2F6-B515-9F0C-D508E0962F57}"/>
              </a:ext>
            </a:extLst>
          </p:cNvPr>
          <p:cNvSpPr/>
          <p:nvPr/>
        </p:nvSpPr>
        <p:spPr bwMode="auto">
          <a:xfrm flipH="1">
            <a:off x="6632575" y="4508500"/>
            <a:ext cx="776288" cy="1249363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304151" name="TextBox 8">
            <a:extLst>
              <a:ext uri="{FF2B5EF4-FFF2-40B4-BE49-F238E27FC236}">
                <a16:creationId xmlns:a16="http://schemas.microsoft.com/office/drawing/2014/main" id="{2814774F-0578-37A3-DB4D-C7F8710A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39481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304152" name="TextBox 29">
            <a:extLst>
              <a:ext uri="{FF2B5EF4-FFF2-40B4-BE49-F238E27FC236}">
                <a16:creationId xmlns:a16="http://schemas.microsoft.com/office/drawing/2014/main" id="{535C4C33-10E8-4EE2-A3DF-5F3CA783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673600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no heartbeat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4" grpId="0" animBg="1"/>
      <p:bldP spid="304145" grpId="0" animBg="1"/>
      <p:bldP spid="304146" grpId="0" animBg="1"/>
      <p:bldP spid="304151" grpId="0"/>
      <p:bldP spid="30415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029B7902-706F-1F1C-CC68-87CE9E243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</a:t>
            </a:r>
            <a:r>
              <a:rPr lang="en-US" noProof="0" dirty="0" err="1"/>
              <a:t>normální</a:t>
            </a:r>
            <a:r>
              <a:rPr lang="en-US" noProof="0" dirty="0"/>
              <a:t> </a:t>
            </a:r>
            <a:r>
              <a:rPr lang="en-US" noProof="0" dirty="0" err="1"/>
              <a:t>průběh</a:t>
            </a:r>
            <a:endParaRPr lang="en-US" noProof="0" dirty="0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EF71E288-D089-E3BC-4002-CC6C267C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Normální</a:t>
            </a:r>
            <a:r>
              <a:rPr lang="en-US" noProof="0" dirty="0"/>
              <a:t> </a:t>
            </a:r>
            <a:r>
              <a:rPr lang="en-US" noProof="0" dirty="0" err="1"/>
              <a:t>průběh</a:t>
            </a:r>
            <a:r>
              <a:rPr lang="en-US" noProof="0" dirty="0"/>
              <a:t> </a:t>
            </a:r>
            <a:r>
              <a:rPr lang="en-US" noProof="0" dirty="0" err="1"/>
              <a:t>operací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Klient</a:t>
            </a:r>
            <a:r>
              <a:rPr lang="en-US" noProof="0" dirty="0"/>
              <a:t>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žádost</a:t>
            </a:r>
            <a:r>
              <a:rPr lang="en-US" noProof="0" dirty="0"/>
              <a:t> </a:t>
            </a:r>
            <a:r>
              <a:rPr lang="en-US" noProof="0" dirty="0" err="1"/>
              <a:t>Leaderu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přidá</a:t>
            </a:r>
            <a:r>
              <a:rPr lang="en-US" noProof="0" dirty="0"/>
              <a:t> </a:t>
            </a:r>
            <a:r>
              <a:rPr lang="en-US" noProof="0" dirty="0" err="1"/>
              <a:t>záznam</a:t>
            </a:r>
            <a:r>
              <a:rPr lang="en-US" noProof="0" dirty="0"/>
              <a:t> do </a:t>
            </a:r>
            <a:r>
              <a:rPr lang="en-US" noProof="0" dirty="0" err="1"/>
              <a:t>svého</a:t>
            </a:r>
            <a:r>
              <a:rPr lang="en-US" noProof="0" dirty="0"/>
              <a:t> </a:t>
            </a:r>
            <a:r>
              <a:rPr lang="en-US" noProof="0" dirty="0" err="1"/>
              <a:t>logu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AppendEntries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Followerům</a:t>
            </a:r>
            <a:endParaRPr lang="en-US" noProof="0" dirty="0"/>
          </a:p>
          <a:p>
            <a:pPr lvl="1">
              <a:buFont typeface="Arial" panose="020B0604020202020204" pitchFamily="34" charset="0"/>
              <a:buNone/>
            </a:pP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potvrzení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b="1" noProof="0" dirty="0" err="1"/>
              <a:t>většinou</a:t>
            </a:r>
            <a:r>
              <a:rPr lang="en-US" noProof="0" dirty="0"/>
              <a:t> </a:t>
            </a:r>
            <a:r>
              <a:rPr lang="en-US" noProof="0" dirty="0" err="1"/>
              <a:t>Followerů</a:t>
            </a:r>
            <a:r>
              <a:rPr lang="en-US" noProof="0" dirty="0"/>
              <a:t> (quorum)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záznam</a:t>
            </a:r>
            <a:r>
              <a:rPr lang="en-US" noProof="0" dirty="0"/>
              <a:t> (</a:t>
            </a:r>
            <a:r>
              <a:rPr lang="en-US" noProof="0" dirty="0" err="1"/>
              <a:t>příkaz</a:t>
            </a:r>
            <a:r>
              <a:rPr lang="en-US" noProof="0" dirty="0"/>
              <a:t>) </a:t>
            </a:r>
            <a:r>
              <a:rPr lang="en-US" noProof="0" dirty="0" err="1">
                <a:solidFill>
                  <a:srgbClr val="0000FF"/>
                </a:solidFill>
              </a:rPr>
              <a:t>commitován</a:t>
            </a:r>
            <a:endParaRPr lang="en-US" noProof="0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aplikuje</a:t>
            </a:r>
            <a:r>
              <a:rPr lang="en-US" noProof="0" dirty="0"/>
              <a:t> </a:t>
            </a:r>
            <a:r>
              <a:rPr lang="en-US" noProof="0" dirty="0" err="1"/>
              <a:t>záznam</a:t>
            </a:r>
            <a:r>
              <a:rPr lang="en-US" noProof="0" dirty="0"/>
              <a:t> (</a:t>
            </a:r>
            <a:r>
              <a:rPr lang="en-US" noProof="0" dirty="0" err="1"/>
              <a:t>provede</a:t>
            </a:r>
            <a:r>
              <a:rPr lang="en-US" noProof="0" dirty="0"/>
              <a:t> </a:t>
            </a:r>
            <a:r>
              <a:rPr lang="en-US" noProof="0" dirty="0" err="1"/>
              <a:t>příkaz</a:t>
            </a:r>
            <a:r>
              <a:rPr lang="en-US" noProof="0" dirty="0"/>
              <a:t>)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svém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A6A6A6"/>
                </a:solidFill>
              </a:rPr>
              <a:t>lokálním</a:t>
            </a:r>
            <a:r>
              <a:rPr lang="en-US" noProof="0" dirty="0">
                <a:solidFill>
                  <a:srgbClr val="7F7F7F"/>
                </a:solidFill>
              </a:rPr>
              <a:t> </a:t>
            </a:r>
            <a:r>
              <a:rPr lang="en-US" noProof="0" dirty="0" err="1"/>
              <a:t>stavovém</a:t>
            </a:r>
            <a:r>
              <a:rPr lang="en-US" noProof="0" dirty="0"/>
              <a:t> </a:t>
            </a:r>
            <a:r>
              <a:rPr lang="en-US" noProof="0" dirty="0" err="1"/>
              <a:t>automatu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výsledek</a:t>
            </a:r>
            <a:r>
              <a:rPr lang="en-US" noProof="0" dirty="0"/>
              <a:t> </a:t>
            </a:r>
            <a:r>
              <a:rPr lang="en-US" noProof="0" dirty="0" err="1"/>
              <a:t>vrátí</a:t>
            </a:r>
            <a:r>
              <a:rPr lang="en-US" noProof="0" dirty="0"/>
              <a:t> </a:t>
            </a:r>
            <a:r>
              <a:rPr lang="en-US" noProof="0" dirty="0" err="1"/>
              <a:t>Klientovi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havárie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zpoždění</a:t>
            </a:r>
            <a:r>
              <a:rPr lang="en-US" noProof="0" dirty="0"/>
              <a:t> </a:t>
            </a:r>
            <a:r>
              <a:rPr lang="en-US" noProof="0" dirty="0" err="1"/>
              <a:t>Followera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</a:t>
            </a:r>
            <a:r>
              <a:rPr lang="en-US" noProof="0" dirty="0" err="1"/>
              <a:t>opakuje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AppendEntries</a:t>
            </a:r>
            <a:r>
              <a:rPr lang="en-US" noProof="0" dirty="0">
                <a:solidFill>
                  <a:srgbClr val="7F7F7F"/>
                </a:solidFill>
              </a:rPr>
              <a:t> s </a:t>
            </a:r>
            <a:r>
              <a:rPr lang="en-US" noProof="0" dirty="0" err="1">
                <a:solidFill>
                  <a:srgbClr val="7F7F7F"/>
                </a:solidFill>
              </a:rPr>
              <a:t>více</a:t>
            </a:r>
            <a:r>
              <a:rPr lang="en-US" noProof="0" dirty="0">
                <a:solidFill>
                  <a:srgbClr val="7F7F7F"/>
                </a:solidFill>
              </a:rPr>
              <a:t> </a:t>
            </a:r>
            <a:r>
              <a:rPr lang="en-US" noProof="0" dirty="0" err="1">
                <a:solidFill>
                  <a:srgbClr val="7F7F7F"/>
                </a:solidFill>
              </a:rPr>
              <a:t>záznamy</a:t>
            </a:r>
            <a:r>
              <a:rPr lang="en-US" noProof="0" dirty="0">
                <a:solidFill>
                  <a:srgbClr val="7F7F7F"/>
                </a:solidFill>
              </a:rPr>
              <a:t> - </a:t>
            </a:r>
            <a:r>
              <a:rPr lang="en-US" noProof="0" dirty="0" err="1">
                <a:solidFill>
                  <a:srgbClr val="7F7F7F"/>
                </a:solidFill>
              </a:rPr>
              <a:t>později</a:t>
            </a:r>
            <a:endParaRPr lang="en-US" noProof="0" dirty="0">
              <a:solidFill>
                <a:srgbClr val="7F7F7F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optimální</a:t>
            </a:r>
            <a:r>
              <a:rPr lang="en-US" noProof="0" dirty="0"/>
              <a:t> </a:t>
            </a:r>
            <a:r>
              <a:rPr lang="en-US" noProof="0" dirty="0" err="1"/>
              <a:t>výkonnost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běžném</a:t>
            </a:r>
            <a:r>
              <a:rPr lang="en-US" noProof="0" dirty="0"/>
              <a:t> </a:t>
            </a:r>
            <a:r>
              <a:rPr lang="en-US" noProof="0" dirty="0" err="1"/>
              <a:t>provozu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jeden</a:t>
            </a:r>
            <a:r>
              <a:rPr lang="en-US" noProof="0" dirty="0"/>
              <a:t> RPC (request/reply) pro </a:t>
            </a:r>
            <a:r>
              <a:rPr lang="en-US" noProof="0" dirty="0" err="1"/>
              <a:t>libovolnou</a:t>
            </a:r>
            <a:r>
              <a:rPr lang="en-US" noProof="0" dirty="0"/>
              <a:t> </a:t>
            </a:r>
            <a:r>
              <a:rPr lang="en-US" noProof="0" dirty="0" err="1"/>
              <a:t>většinu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</p:txBody>
      </p:sp>
      <p:sp>
        <p:nvSpPr>
          <p:cNvPr id="308228" name="AutoShape 4">
            <a:extLst>
              <a:ext uri="{FF2B5EF4-FFF2-40B4-BE49-F238E27FC236}">
                <a16:creationId xmlns:a16="http://schemas.microsoft.com/office/drawing/2014/main" id="{487B8DB9-068E-2138-21A6-287B99E7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484784"/>
            <a:ext cx="1560513" cy="576263"/>
          </a:xfrm>
          <a:prstGeom prst="wedgeRoundRectCallout">
            <a:avLst>
              <a:gd name="adj1" fmla="val 19954"/>
              <a:gd name="adj2" fmla="val 175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synchronizace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logu</a:t>
            </a:r>
            <a:r>
              <a:rPr lang="en-US" sz="1400" b="0" baseline="0" noProof="0" dirty="0">
                <a:latin typeface="Arial" panose="020B0604020202020204" pitchFamily="34" charset="0"/>
              </a:rPr>
              <a:t> - za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chvíli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pic>
        <p:nvPicPr>
          <p:cNvPr id="308229" name="Picture 1">
            <a:extLst>
              <a:ext uri="{FF2B5EF4-FFF2-40B4-BE49-F238E27FC236}">
                <a16:creationId xmlns:a16="http://schemas.microsoft.com/office/drawing/2014/main" id="{09CD7C3B-85E4-E0A0-8674-734863F4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r="-710"/>
          <a:stretch>
            <a:fillRect/>
          </a:stretch>
        </p:blipFill>
        <p:spPr bwMode="auto">
          <a:xfrm>
            <a:off x="6080125" y="782638"/>
            <a:ext cx="29162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>
            <a:extLst>
              <a:ext uri="{FF2B5EF4-FFF2-40B4-BE49-F238E27FC236}">
                <a16:creationId xmlns:a16="http://schemas.microsoft.com/office/drawing/2014/main" id="{1507601E-FB5D-FB15-CE6D-4148DE1B3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</a:t>
            </a:r>
            <a:r>
              <a:rPr lang="en-US" noProof="0" dirty="0" err="1"/>
              <a:t>struktura</a:t>
            </a:r>
            <a:r>
              <a:rPr lang="en-US" noProof="0" dirty="0"/>
              <a:t> Logu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B1D4A-D9BC-5066-6F87-ABA00F596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22589"/>
              </p:ext>
            </p:extLst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323" name="AutoShape 4">
            <a:extLst>
              <a:ext uri="{FF2B5EF4-FFF2-40B4-BE49-F238E27FC236}">
                <a16:creationId xmlns:a16="http://schemas.microsoft.com/office/drawing/2014/main" id="{DC56084F-9561-A2E2-9843-427BA603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log index</a:t>
            </a:r>
          </a:p>
        </p:txBody>
      </p:sp>
      <p:sp>
        <p:nvSpPr>
          <p:cNvPr id="309324" name="AutoShape 4">
            <a:extLst>
              <a:ext uri="{FF2B5EF4-FFF2-40B4-BE49-F238E27FC236}">
                <a16:creationId xmlns:a16="http://schemas.microsoft.com/office/drawing/2014/main" id="{66A3997F-C066-E7A1-EBDD-0239CB0F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 - term 3</a:t>
            </a:r>
          </a:p>
        </p:txBody>
      </p:sp>
      <p:sp>
        <p:nvSpPr>
          <p:cNvPr id="309325" name="AutoShape 4">
            <a:extLst>
              <a:ext uri="{FF2B5EF4-FFF2-40B4-BE49-F238E27FC236}">
                <a16:creationId xmlns:a16="http://schemas.microsoft.com/office/drawing/2014/main" id="{51EBB61B-AC77-F715-C40D-B7F04B06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Followers</a:t>
            </a:r>
          </a:p>
        </p:txBody>
      </p:sp>
      <p:sp>
        <p:nvSpPr>
          <p:cNvPr id="309326" name="AutoShape 4">
            <a:extLst>
              <a:ext uri="{FF2B5EF4-FFF2-40B4-BE49-F238E27FC236}">
                <a16:creationId xmlns:a16="http://schemas.microsoft.com/office/drawing/2014/main" id="{42FA29A0-A9AE-DDF9-2E4E-F6F5F51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Followers</a:t>
            </a:r>
          </a:p>
        </p:txBody>
      </p:sp>
      <p:sp>
        <p:nvSpPr>
          <p:cNvPr id="309327" name="AutoShape 4">
            <a:extLst>
              <a:ext uri="{FF2B5EF4-FFF2-40B4-BE49-F238E27FC236}">
                <a16:creationId xmlns:a16="http://schemas.microsoft.com/office/drawing/2014/main" id="{7E3421CE-CC51-9F42-7D52-479C0B4E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4037"/>
              <a:gd name="adj2" fmla="val 1622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Followers</a:t>
            </a:r>
          </a:p>
        </p:txBody>
      </p:sp>
      <p:cxnSp>
        <p:nvCxnSpPr>
          <p:cNvPr id="309328" name="Straight Arrow Connector 12">
            <a:extLst>
              <a:ext uri="{FF2B5EF4-FFF2-40B4-BE49-F238E27FC236}">
                <a16:creationId xmlns:a16="http://schemas.microsoft.com/office/drawing/2014/main" id="{82B64E7F-ACED-48F8-FA82-E7D3626546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860800"/>
            <a:ext cx="3414712" cy="238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29" name="AutoShape 4">
            <a:extLst>
              <a:ext uri="{FF2B5EF4-FFF2-40B4-BE49-F238E27FC236}">
                <a16:creationId xmlns:a16="http://schemas.microsoft.com/office/drawing/2014/main" id="{A8D00439-E419-8DCD-FA3E-544FF071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925888"/>
            <a:ext cx="1573213" cy="309562"/>
          </a:xfrm>
          <a:prstGeom prst="wedgeRoundRectCallout">
            <a:avLst>
              <a:gd name="adj1" fmla="val -49926"/>
              <a:gd name="adj2" fmla="val 15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committed</a:t>
            </a:r>
          </a:p>
        </p:txBody>
      </p:sp>
      <p:sp>
        <p:nvSpPr>
          <p:cNvPr id="309330" name="AutoShape 4">
            <a:extLst>
              <a:ext uri="{FF2B5EF4-FFF2-40B4-BE49-F238E27FC236}">
                <a16:creationId xmlns:a16="http://schemas.microsoft.com/office/drawing/2014/main" id="{7F523FB1-1F09-402E-2D4B-A7A0C337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příkaz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C3716B-8448-574D-77F5-E839CD11EA76}"/>
              </a:ext>
            </a:extLst>
          </p:cNvPr>
          <p:cNvSpPr txBox="1">
            <a:spLocks/>
          </p:cNvSpPr>
          <p:nvPr/>
        </p:nvSpPr>
        <p:spPr bwMode="auto">
          <a:xfrm>
            <a:off x="179388" y="4429125"/>
            <a:ext cx="8785225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/>
              <a:t>Log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indexovaný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perzistentní</a:t>
            </a:r>
            <a:r>
              <a:rPr lang="en-US" b="0" kern="0" baseline="0" noProof="0" dirty="0"/>
              <a:t> - </a:t>
            </a:r>
            <a:r>
              <a:rPr lang="en-US" b="0" kern="0" baseline="0" noProof="0" dirty="0" err="1"/>
              <a:t>musí</a:t>
            </a:r>
            <a:r>
              <a:rPr lang="en-US" b="0" kern="0" baseline="0" noProof="0" dirty="0"/>
              <a:t> se </a:t>
            </a:r>
            <a:r>
              <a:rPr lang="en-US" b="0" kern="0" baseline="0" noProof="0" dirty="0" err="1"/>
              <a:t>zotavit</a:t>
            </a:r>
            <a:r>
              <a:rPr lang="en-US" b="0" kern="0" baseline="0" noProof="0" dirty="0"/>
              <a:t> po </a:t>
            </a:r>
            <a:r>
              <a:rPr lang="en-US" b="0" kern="0" baseline="0" noProof="0" dirty="0" err="1"/>
              <a:t>havárii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/>
              <a:t>commit - </a:t>
            </a:r>
            <a:r>
              <a:rPr lang="en-US" b="0" kern="0" baseline="0" noProof="0" dirty="0" err="1"/>
              <a:t>záznam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replikovaný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na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většině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uzlů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růst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logu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nerovnoměrný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/>
              <a:t>ne </a:t>
            </a:r>
            <a:r>
              <a:rPr lang="en-US" b="0" kern="0" baseline="0" noProof="0" dirty="0" err="1"/>
              <a:t>každý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uzel</a:t>
            </a:r>
            <a:r>
              <a:rPr lang="en-US" b="0" kern="0" baseline="0" noProof="0" dirty="0"/>
              <a:t> se </a:t>
            </a:r>
            <a:r>
              <a:rPr lang="en-US" b="0" kern="0" baseline="0" noProof="0" dirty="0" err="1"/>
              <a:t>musí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dozvědět</a:t>
            </a:r>
            <a:r>
              <a:rPr lang="en-US" b="0" kern="0" baseline="0" noProof="0" dirty="0"/>
              <a:t> o </a:t>
            </a:r>
            <a:r>
              <a:rPr lang="en-US" b="0" kern="0" baseline="0" noProof="0" dirty="0" err="1"/>
              <a:t>novém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termu</a:t>
            </a:r>
            <a:endParaRPr lang="en-US" b="0" kern="0" baseline="0" noProof="0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1">
            <a:extLst>
              <a:ext uri="{FF2B5EF4-FFF2-40B4-BE49-F238E27FC236}">
                <a16:creationId xmlns:a16="http://schemas.microsoft.com/office/drawing/2014/main" id="{D8F7E079-335A-E109-02B2-9D748FDD5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</a:t>
            </a:r>
            <a:r>
              <a:rPr lang="en-US" noProof="0" dirty="0" err="1"/>
              <a:t>konzistence</a:t>
            </a:r>
            <a:r>
              <a:rPr lang="en-US" noProof="0" dirty="0"/>
              <a:t> Logu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8150CE-83B3-C7A2-F627-59943AC53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369284"/>
              </p:ext>
            </p:extLst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noProof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rgbClr val="FF0000"/>
                          </a:solidFill>
                        </a:rPr>
                        <a:t>mul</a:t>
                      </a:r>
                      <a:r>
                        <a:rPr lang="en-US" sz="1200" b="0" noProof="0" dirty="0">
                          <a:solidFill>
                            <a:srgbClr val="FF0000"/>
                          </a:solidFill>
                        </a:rPr>
                        <a:t>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noProof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rgbClr val="FF0000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noProof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rgbClr val="FF0000"/>
                          </a:solidFill>
                        </a:rPr>
                        <a:t>div 2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347" name="AutoShape 4">
            <a:extLst>
              <a:ext uri="{FF2B5EF4-FFF2-40B4-BE49-F238E27FC236}">
                <a16:creationId xmlns:a16="http://schemas.microsoft.com/office/drawing/2014/main" id="{CB563441-1313-3159-A97C-5C1D0E26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log index</a:t>
            </a:r>
          </a:p>
        </p:txBody>
      </p:sp>
      <p:sp>
        <p:nvSpPr>
          <p:cNvPr id="310348" name="AutoShape 4">
            <a:extLst>
              <a:ext uri="{FF2B5EF4-FFF2-40B4-BE49-F238E27FC236}">
                <a16:creationId xmlns:a16="http://schemas.microsoft.com/office/drawing/2014/main" id="{1F863316-D3B9-C729-B8AE-5E066ADC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 - term </a:t>
            </a:r>
            <a:r>
              <a:rPr lang="en-US" sz="1400" baseline="0" noProof="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0349" name="AutoShape 4">
            <a:extLst>
              <a:ext uri="{FF2B5EF4-FFF2-40B4-BE49-F238E27FC236}">
                <a16:creationId xmlns:a16="http://schemas.microsoft.com/office/drawing/2014/main" id="{4D42E273-39E8-0D6E-2208-CA86E20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Followers</a:t>
            </a:r>
          </a:p>
        </p:txBody>
      </p:sp>
      <p:sp>
        <p:nvSpPr>
          <p:cNvPr id="310350" name="AutoShape 4">
            <a:extLst>
              <a:ext uri="{FF2B5EF4-FFF2-40B4-BE49-F238E27FC236}">
                <a16:creationId xmlns:a16="http://schemas.microsoft.com/office/drawing/2014/main" id="{BD19E97A-9FDF-EDDC-B2A4-5B938FF3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Followers</a:t>
            </a:r>
          </a:p>
        </p:txBody>
      </p:sp>
      <p:cxnSp>
        <p:nvCxnSpPr>
          <p:cNvPr id="310351" name="Straight Arrow Connector 12">
            <a:extLst>
              <a:ext uri="{FF2B5EF4-FFF2-40B4-BE49-F238E27FC236}">
                <a16:creationId xmlns:a16="http://schemas.microsoft.com/office/drawing/2014/main" id="{02C57442-E889-187C-70B3-6CDFEBF6A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039813"/>
            <a:ext cx="2881312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2" name="AutoShape 4">
            <a:extLst>
              <a:ext uri="{FF2B5EF4-FFF2-40B4-BE49-F238E27FC236}">
                <a16:creationId xmlns:a16="http://schemas.microsoft.com/office/drawing/2014/main" id="{48DC2DE4-06AA-B08F-C470-D66E6495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997325"/>
            <a:ext cx="1584325" cy="357188"/>
          </a:xfrm>
          <a:prstGeom prst="wedgeRoundRectCallout">
            <a:avLst>
              <a:gd name="adj1" fmla="val 41162"/>
              <a:gd name="adj2" fmla="val -115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 - term </a:t>
            </a:r>
            <a:r>
              <a:rPr lang="en-US" sz="1400" baseline="0" noProof="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0353" name="AutoShape 4">
            <a:extLst>
              <a:ext uri="{FF2B5EF4-FFF2-40B4-BE49-F238E27FC236}">
                <a16:creationId xmlns:a16="http://schemas.microsoft.com/office/drawing/2014/main" id="{2FD3EB80-A41B-095B-5F12-5E62BA33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97325"/>
            <a:ext cx="2089150" cy="357188"/>
          </a:xfrm>
          <a:prstGeom prst="wedgeRoundRectCallout">
            <a:avLst>
              <a:gd name="adj1" fmla="val -50319"/>
              <a:gd name="adj2" fmla="val -112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předpokládá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správnost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FCE0353-617E-AD1D-1B37-A372086614C4}"/>
              </a:ext>
            </a:extLst>
          </p:cNvPr>
          <p:cNvSpPr txBox="1">
            <a:spLocks/>
          </p:cNvSpPr>
          <p:nvPr/>
        </p:nvSpPr>
        <p:spPr bwMode="auto">
          <a:xfrm>
            <a:off x="179388" y="4500563"/>
            <a:ext cx="3744912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 err="1"/>
              <a:t>Možné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nekonzistence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havárie</a:t>
            </a:r>
            <a:r>
              <a:rPr lang="en-US" b="0" kern="0" baseline="0" noProof="0" dirty="0"/>
              <a:t> - </a:t>
            </a:r>
            <a:r>
              <a:rPr lang="en-US" b="0" kern="0" baseline="0" noProof="0" dirty="0" err="1"/>
              <a:t>přerušení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komunikace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/>
              <a:t>Leader - </a:t>
            </a:r>
            <a:r>
              <a:rPr lang="en-US" b="0" kern="0" baseline="0" noProof="0" dirty="0" err="1"/>
              <a:t>záznamy</a:t>
            </a:r>
            <a:r>
              <a:rPr lang="en-US" b="0" kern="0" baseline="0" noProof="0" dirty="0"/>
              <a:t> bez </a:t>
            </a:r>
            <a:r>
              <a:rPr lang="en-US" b="0" kern="0" baseline="0" noProof="0" dirty="0" err="1"/>
              <a:t>potvrzení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jinde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možný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nový</a:t>
            </a:r>
            <a:r>
              <a:rPr lang="en-US" b="0" kern="0" baseline="0" noProof="0" dirty="0"/>
              <a:t> term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793884A-F19A-56F2-BF5A-AF14AD0B6BEE}"/>
              </a:ext>
            </a:extLst>
          </p:cNvPr>
          <p:cNvSpPr txBox="1">
            <a:spLocks/>
          </p:cNvSpPr>
          <p:nvPr/>
        </p:nvSpPr>
        <p:spPr bwMode="auto">
          <a:xfrm>
            <a:off x="4067175" y="4505325"/>
            <a:ext cx="4897438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30350" indent="-9525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9875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4447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019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591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b="0" baseline="0" noProof="0" dirty="0" err="1"/>
              <a:t>Konzistence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logů</a:t>
            </a:r>
            <a:endParaRPr lang="en-US" b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záznam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stejným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indexem</a:t>
            </a:r>
            <a:r>
              <a:rPr lang="en-US" b="0" baseline="0" noProof="0" dirty="0"/>
              <a:t> a </a:t>
            </a:r>
            <a:r>
              <a:rPr lang="en-US" b="0" baseline="0" noProof="0" dirty="0" err="1"/>
              <a:t>termem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vždy</a:t>
            </a:r>
            <a:r>
              <a:rPr lang="en-US" b="0" baseline="0" noProof="0" dirty="0"/>
              <a:t> </a:t>
            </a:r>
            <a:r>
              <a:rPr lang="en-US" baseline="0" noProof="0" dirty="0" err="1"/>
              <a:t>shodná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hodnota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všechny</a:t>
            </a:r>
            <a:r>
              <a:rPr lang="en-US" b="0" baseline="0" noProof="0" dirty="0"/>
              <a:t> </a:t>
            </a:r>
            <a:r>
              <a:rPr lang="en-US" baseline="0" noProof="0" dirty="0" err="1"/>
              <a:t>předcházející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shodné</a:t>
            </a:r>
            <a:endParaRPr lang="en-US" b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commitovaný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záznam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všechny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předcházející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hodnoty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shodné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všichni</a:t>
            </a:r>
            <a:r>
              <a:rPr lang="en-US" b="0" baseline="0" noProof="0" dirty="0"/>
              <a:t> </a:t>
            </a:r>
            <a:r>
              <a:rPr lang="en-US" sz="1800" b="0" baseline="0" noProof="0" dirty="0" err="1">
                <a:solidFill>
                  <a:schemeClr val="bg1">
                    <a:lumMod val="65000"/>
                  </a:schemeClr>
                </a:solidFill>
              </a:rPr>
              <a:t>budoucí</a:t>
            </a:r>
            <a:r>
              <a:rPr lang="en-US" sz="1800" b="0" baseline="0" noProof="0" dirty="0"/>
              <a:t> </a:t>
            </a:r>
            <a:r>
              <a:rPr lang="en-US" b="0" baseline="0" noProof="0" dirty="0" err="1"/>
              <a:t>Leadeři</a:t>
            </a:r>
            <a:r>
              <a:rPr lang="en-US" b="0" baseline="0" noProof="0" dirty="0"/>
              <a:t> ho </a:t>
            </a:r>
            <a:r>
              <a:rPr lang="en-US" b="0" baseline="0" noProof="0" dirty="0" err="1"/>
              <a:t>musí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obsahovat</a:t>
            </a:r>
            <a:endParaRPr lang="en-US" b="0" baseline="0" noProof="0" dirty="0"/>
          </a:p>
        </p:txBody>
      </p:sp>
      <p:cxnSp>
        <p:nvCxnSpPr>
          <p:cNvPr id="310356" name="Straight Arrow Connector 11">
            <a:extLst>
              <a:ext uri="{FF2B5EF4-FFF2-40B4-BE49-F238E27FC236}">
                <a16:creationId xmlns:a16="http://schemas.microsoft.com/office/drawing/2014/main" id="{88033697-04E0-5510-1109-04E828EB51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87900" y="2814638"/>
            <a:ext cx="0" cy="358775"/>
          </a:xfrm>
          <a:prstGeom prst="straightConnector1">
            <a:avLst/>
          </a:prstGeom>
          <a:noFill/>
          <a:ln w="73025" algn="ctr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57" name="Straight Arrow Connector 36">
            <a:extLst>
              <a:ext uri="{FF2B5EF4-FFF2-40B4-BE49-F238E27FC236}">
                <a16:creationId xmlns:a16="http://schemas.microsoft.com/office/drawing/2014/main" id="{0F4DDC1E-C27B-3181-F7DA-894DC4192E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11638" y="3709988"/>
            <a:ext cx="0" cy="360362"/>
          </a:xfrm>
          <a:prstGeom prst="straightConnector1">
            <a:avLst/>
          </a:prstGeom>
          <a:noFill/>
          <a:ln w="73025" cmpd="dbl" algn="ctr">
            <a:solidFill>
              <a:srgbClr val="FFC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8" name="Explosion 1 15">
            <a:extLst>
              <a:ext uri="{FF2B5EF4-FFF2-40B4-BE49-F238E27FC236}">
                <a16:creationId xmlns:a16="http://schemas.microsoft.com/office/drawing/2014/main" id="{26492B8D-F762-57D4-DAB6-ADDD138B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3046413"/>
            <a:ext cx="503238" cy="25558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10359" name="AutoShape 4">
            <a:extLst>
              <a:ext uri="{FF2B5EF4-FFF2-40B4-BE49-F238E27FC236}">
                <a16:creationId xmlns:a16="http://schemas.microsoft.com/office/drawing/2014/main" id="{39F517DE-3A13-4A40-9EC7-25C0459B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příkaz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>
            <a:extLst>
              <a:ext uri="{FF2B5EF4-FFF2-40B4-BE49-F238E27FC236}">
                <a16:creationId xmlns:a16="http://schemas.microsoft.com/office/drawing/2014/main" id="{2411593B-D453-04F3-B07D-092AFEC6B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</a:t>
            </a:r>
            <a:r>
              <a:rPr lang="en-US" noProof="0" dirty="0" err="1"/>
              <a:t>AppendEntries</a:t>
            </a:r>
            <a:endParaRPr lang="en-US" noProof="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A8712-1676-7BD1-CABB-7103E95E1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781770"/>
              </p:ext>
            </p:extLst>
          </p:nvPr>
        </p:nvGraphicFramePr>
        <p:xfrm>
          <a:off x="179388" y="3514725"/>
          <a:ext cx="720725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91"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leader</a:t>
                      </a: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follower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</a:rPr>
                        <a:t>před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po</a:t>
                      </a: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313" name="AutoShape 4">
            <a:extLst>
              <a:ext uri="{FF2B5EF4-FFF2-40B4-BE49-F238E27FC236}">
                <a16:creationId xmlns:a16="http://schemas.microsoft.com/office/drawing/2014/main" id="{14A01197-DD81-C92E-93F2-AD8EF9EF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F67C549-B125-5082-1BA0-618D787C6EE1}"/>
              </a:ext>
            </a:extLst>
          </p:cNvPr>
          <p:cNvSpPr txBox="1">
            <a:spLocks/>
          </p:cNvSpPr>
          <p:nvPr/>
        </p:nvSpPr>
        <p:spPr bwMode="auto">
          <a:xfrm>
            <a:off x="179388" y="836613"/>
            <a:ext cx="8785225" cy="1838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 err="1"/>
              <a:t>AppendEntries</a:t>
            </a:r>
            <a:r>
              <a:rPr lang="en-US" b="0" kern="0" baseline="0" noProof="0" dirty="0"/>
              <a:t> - </a:t>
            </a:r>
            <a:r>
              <a:rPr lang="en-US" b="0" kern="0" baseline="0" noProof="0" dirty="0" err="1"/>
              <a:t>kontrola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konzistence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/>
              <a:t>&lt;index, term&gt; </a:t>
            </a:r>
            <a:r>
              <a:rPr lang="en-US" kern="0" baseline="0" noProof="0" dirty="0" err="1">
                <a:solidFill>
                  <a:srgbClr val="0000FF"/>
                </a:solidFill>
              </a:rPr>
              <a:t>předcházejícícho</a:t>
            </a:r>
            <a:r>
              <a:rPr lang="en-US" b="0" kern="0" baseline="0" noProof="0" dirty="0">
                <a:solidFill>
                  <a:srgbClr val="0000FF"/>
                </a:solidFill>
              </a:rPr>
              <a:t> </a:t>
            </a:r>
            <a:r>
              <a:rPr lang="en-US" b="0" kern="0" baseline="0" noProof="0" dirty="0" err="1"/>
              <a:t>záznamu</a:t>
            </a:r>
            <a:endParaRPr lang="en-US" b="0" kern="0" baseline="0" noProof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/>
              <a:t>Follower: &lt;index, term&gt; </a:t>
            </a:r>
            <a:r>
              <a:rPr lang="en-US" b="0" kern="0" baseline="0" noProof="0" dirty="0" err="1"/>
              <a:t>musí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souhlasit</a:t>
            </a:r>
            <a:r>
              <a:rPr lang="en-US" b="0" kern="0" baseline="0" noProof="0" dirty="0"/>
              <a:t>, </a:t>
            </a:r>
            <a:r>
              <a:rPr lang="en-US" b="0" kern="0" baseline="0" noProof="0" dirty="0" err="1"/>
              <a:t>jinak</a:t>
            </a:r>
            <a:r>
              <a:rPr lang="en-US" b="0" kern="0" baseline="0" noProof="0" dirty="0"/>
              <a:t> reject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b="0" kern="0" baseline="0" noProof="0" dirty="0"/>
              <a:t> Leader: </a:t>
            </a:r>
            <a:r>
              <a:rPr lang="en-US" kern="0" baseline="0" noProof="0" dirty="0" err="1"/>
              <a:t>nová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zpráva</a:t>
            </a:r>
            <a:r>
              <a:rPr lang="en-US" b="0" kern="0" baseline="0" noProof="0" dirty="0"/>
              <a:t> s </a:t>
            </a:r>
            <a:r>
              <a:rPr lang="en-US" kern="0" baseline="0" noProof="0" dirty="0" err="1"/>
              <a:t>nižším</a:t>
            </a:r>
            <a:r>
              <a:rPr lang="en-US" kern="0" baseline="0" noProof="0" dirty="0"/>
              <a:t> </a:t>
            </a:r>
            <a:r>
              <a:rPr lang="en-US" b="0" kern="0" baseline="0" noProof="0" dirty="0" err="1"/>
              <a:t>indexem</a:t>
            </a:r>
            <a:endParaRPr lang="en-US" b="0" kern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noProof="0" dirty="0" err="1"/>
              <a:t>obsahuje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všechny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novější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záznamy</a:t>
            </a:r>
            <a:endParaRPr lang="en-US" b="0" kern="0" baseline="0" noProof="0" dirty="0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B8E20D0-1BFC-EAA0-9AE0-0AD9D7EBF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98120"/>
              </p:ext>
            </p:extLst>
          </p:nvPr>
        </p:nvGraphicFramePr>
        <p:xfrm>
          <a:off x="971550" y="3429000"/>
          <a:ext cx="1612900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70EB5CFC-AF6B-4845-813D-C55DACD93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812963"/>
              </p:ext>
            </p:extLst>
          </p:nvPr>
        </p:nvGraphicFramePr>
        <p:xfrm>
          <a:off x="3492500" y="3432175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5D0CF8D-EC4D-8581-58B4-41159F0AC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18364"/>
              </p:ext>
            </p:extLst>
          </p:nvPr>
        </p:nvGraphicFramePr>
        <p:xfrm>
          <a:off x="6416675" y="3429000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351" name="AutoShape 4">
            <a:extLst>
              <a:ext uri="{FF2B5EF4-FFF2-40B4-BE49-F238E27FC236}">
                <a16:creationId xmlns:a16="http://schemas.microsoft.com/office/drawing/2014/main" id="{6ABA5F8A-805E-2F91-53E9-22AD383C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reject</a:t>
            </a:r>
          </a:p>
        </p:txBody>
      </p:sp>
      <p:sp>
        <p:nvSpPr>
          <p:cNvPr id="308352" name="AutoShape 4">
            <a:extLst>
              <a:ext uri="{FF2B5EF4-FFF2-40B4-BE49-F238E27FC236}">
                <a16:creationId xmlns:a16="http://schemas.microsoft.com/office/drawing/2014/main" id="{D5FB539C-E036-5A89-EF81-B3829D65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311425" name="Flowchart: Process 16">
            <a:extLst>
              <a:ext uri="{FF2B5EF4-FFF2-40B4-BE49-F238E27FC236}">
                <a16:creationId xmlns:a16="http://schemas.microsoft.com/office/drawing/2014/main" id="{60B83618-1400-101B-590B-D5F0F419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29000"/>
            <a:ext cx="504825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11426" name="Flowchart: Process 27">
            <a:extLst>
              <a:ext uri="{FF2B5EF4-FFF2-40B4-BE49-F238E27FC236}">
                <a16:creationId xmlns:a16="http://schemas.microsoft.com/office/drawing/2014/main" id="{4D3A00CC-DBDC-CDC0-3087-558BAB9C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55" name="Flowchart: Process 28">
            <a:extLst>
              <a:ext uri="{FF2B5EF4-FFF2-40B4-BE49-F238E27FC236}">
                <a16:creationId xmlns:a16="http://schemas.microsoft.com/office/drawing/2014/main" id="{F9FB3978-B03A-486B-99AA-DB21E8D0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429000"/>
            <a:ext cx="503238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56" name="Flowchart: Process 29">
            <a:extLst>
              <a:ext uri="{FF2B5EF4-FFF2-40B4-BE49-F238E27FC236}">
                <a16:creationId xmlns:a16="http://schemas.microsoft.com/office/drawing/2014/main" id="{83036370-39F6-E47B-16A8-6F8CA6CC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57" name="Flowchart: Process 30">
            <a:extLst>
              <a:ext uri="{FF2B5EF4-FFF2-40B4-BE49-F238E27FC236}">
                <a16:creationId xmlns:a16="http://schemas.microsoft.com/office/drawing/2014/main" id="{066A9AE6-F8C0-C3A9-2FAC-B9B43B24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411538"/>
            <a:ext cx="5048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58" name="Flowchart: Process 31">
            <a:extLst>
              <a:ext uri="{FF2B5EF4-FFF2-40B4-BE49-F238E27FC236}">
                <a16:creationId xmlns:a16="http://schemas.microsoft.com/office/drawing/2014/main" id="{8202B065-CDB0-8E37-0EA6-1E7993D3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411538"/>
            <a:ext cx="360362" cy="62071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59" name="Flowchart: Process 37">
            <a:extLst>
              <a:ext uri="{FF2B5EF4-FFF2-40B4-BE49-F238E27FC236}">
                <a16:creationId xmlns:a16="http://schemas.microsoft.com/office/drawing/2014/main" id="{BF0603F7-867E-014C-5391-E94E520E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411538"/>
            <a:ext cx="4032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cxnSp>
        <p:nvCxnSpPr>
          <p:cNvPr id="311432" name="Straight Arrow Connector 18">
            <a:extLst>
              <a:ext uri="{FF2B5EF4-FFF2-40B4-BE49-F238E27FC236}">
                <a16:creationId xmlns:a16="http://schemas.microsoft.com/office/drawing/2014/main" id="{BC03238C-9DD3-D096-B38D-006C4CC5B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1" name="Straight Arrow Connector 38">
            <a:extLst>
              <a:ext uri="{FF2B5EF4-FFF2-40B4-BE49-F238E27FC236}">
                <a16:creationId xmlns:a16="http://schemas.microsoft.com/office/drawing/2014/main" id="{DB9178CE-CC02-6914-8ED7-BE33825C75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2" name="Straight Arrow Connector 39">
            <a:extLst>
              <a:ext uri="{FF2B5EF4-FFF2-40B4-BE49-F238E27FC236}">
                <a16:creationId xmlns:a16="http://schemas.microsoft.com/office/drawing/2014/main" id="{DE4A36C6-1848-E284-3BE0-E12BF4D805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3313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3" name="Straight Arrow Connector 40">
            <a:extLst>
              <a:ext uri="{FF2B5EF4-FFF2-40B4-BE49-F238E27FC236}">
                <a16:creationId xmlns:a16="http://schemas.microsoft.com/office/drawing/2014/main" id="{B3014795-412C-7B16-6D35-2B71AC011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3675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Multiply 41">
            <a:extLst>
              <a:ext uri="{FF2B5EF4-FFF2-40B4-BE49-F238E27FC236}">
                <a16:creationId xmlns:a16="http://schemas.microsoft.com/office/drawing/2014/main" id="{1CE2037D-C12F-8907-FF2C-F0F9259E6691}"/>
              </a:ext>
            </a:extLst>
          </p:cNvPr>
          <p:cNvSpPr/>
          <p:nvPr/>
        </p:nvSpPr>
        <p:spPr bwMode="auto">
          <a:xfrm>
            <a:off x="4752975" y="4340225"/>
            <a:ext cx="358775" cy="144463"/>
          </a:xfrm>
          <a:prstGeom prst="mathMultiply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308365" name="Oval 42">
            <a:extLst>
              <a:ext uri="{FF2B5EF4-FFF2-40B4-BE49-F238E27FC236}">
                <a16:creationId xmlns:a16="http://schemas.microsoft.com/office/drawing/2014/main" id="{BC132659-9E79-1EA2-0052-CA4E20A9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08366" name="Oval 43">
            <a:extLst>
              <a:ext uri="{FF2B5EF4-FFF2-40B4-BE49-F238E27FC236}">
                <a16:creationId xmlns:a16="http://schemas.microsoft.com/office/drawing/2014/main" id="{5D7C1271-8DA3-2236-53EC-D701DD96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11439" name="AutoShape 4">
            <a:extLst>
              <a:ext uri="{FF2B5EF4-FFF2-40B4-BE49-F238E27FC236}">
                <a16:creationId xmlns:a16="http://schemas.microsoft.com/office/drawing/2014/main" id="{F7FD1892-11D4-02DE-10B1-4A930D5B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843213"/>
            <a:ext cx="906463" cy="568325"/>
          </a:xfrm>
          <a:prstGeom prst="wedgeRoundRectCallout">
            <a:avLst>
              <a:gd name="adj1" fmla="val -63833"/>
              <a:gd name="adj2" fmla="val 134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nový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záznam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11440" name="AutoShape 4">
            <a:extLst>
              <a:ext uri="{FF2B5EF4-FFF2-40B4-BE49-F238E27FC236}">
                <a16:creationId xmlns:a16="http://schemas.microsoft.com/office/drawing/2014/main" id="{6322AF18-2A9A-DC7C-1FB6-6AA12D29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17825"/>
            <a:ext cx="906462" cy="342900"/>
          </a:xfrm>
          <a:prstGeom prst="wedgeRoundRectCallout">
            <a:avLst>
              <a:gd name="adj1" fmla="val 58148"/>
              <a:gd name="adj2" fmla="val 110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zpráva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51" grpId="0" animBg="1"/>
      <p:bldP spid="308352" grpId="0" animBg="1"/>
      <p:bldP spid="308355" grpId="0" animBg="1"/>
      <p:bldP spid="308356" grpId="0" animBg="1"/>
      <p:bldP spid="308357" grpId="0" animBg="1"/>
      <p:bldP spid="308358" grpId="0" animBg="1"/>
      <p:bldP spid="308359" grpId="0" animBg="1"/>
      <p:bldP spid="308365" grpId="0" animBg="1"/>
      <p:bldP spid="30836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>
            <a:extLst>
              <a:ext uri="{FF2B5EF4-FFF2-40B4-BE49-F238E27FC236}">
                <a16:creationId xmlns:a16="http://schemas.microsoft.com/office/drawing/2014/main" id="{916703A7-C370-5A12-F518-166CDF968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-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endParaRPr lang="en-US" noProof="0" dirty="0"/>
          </a:p>
        </p:txBody>
      </p:sp>
      <p:sp>
        <p:nvSpPr>
          <p:cNvPr id="312323" name="Content Placeholder 2">
            <a:extLst>
              <a:ext uri="{FF2B5EF4-FFF2-40B4-BE49-F238E27FC236}">
                <a16:creationId xmlns:a16="http://schemas.microsoft.com/office/drawing/2014/main" id="{416F3748-E6D8-14F6-0E11-15E2AAB6B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havárie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Leader: heartbeat, Follower: timeout</a:t>
            </a: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Leadera</a:t>
            </a:r>
            <a:r>
              <a:rPr lang="en-US" noProof="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Follower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/>
              <a:t>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vote for self, </a:t>
            </a:r>
            <a:r>
              <a:rPr lang="en-US" noProof="0" dirty="0" err="1">
                <a:solidFill>
                  <a:srgbClr val="7030A0"/>
                </a:solidFill>
              </a:rPr>
              <a:t>RequestVote</a:t>
            </a:r>
            <a:endParaRPr lang="en-US" noProof="0" dirty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>
                <a:solidFill>
                  <a:srgbClr val="FF0000"/>
                </a:solidFill>
              </a:rPr>
              <a:t>vyšší</a:t>
            </a:r>
            <a:r>
              <a:rPr lang="en-US" noProof="0" dirty="0">
                <a:solidFill>
                  <a:srgbClr val="FF0000"/>
                </a:solidFill>
              </a:rPr>
              <a:t> term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Follower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>
                <a:solidFill>
                  <a:srgbClr val="00B050"/>
                </a:solidFill>
              </a:rPr>
              <a:t>většinový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err="1">
                <a:solidFill>
                  <a:srgbClr val="00B050"/>
                </a:solidFill>
              </a:rPr>
              <a:t>počet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err="1">
                <a:solidFill>
                  <a:srgbClr val="00B050"/>
                </a:solidFill>
              </a:rPr>
              <a:t>hlasů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CC9900"/>
                </a:solidFill>
              </a:rPr>
              <a:t>timeout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randomizovaná</a:t>
            </a:r>
            <a:r>
              <a:rPr lang="en-US" noProof="0" dirty="0"/>
              <a:t> </a:t>
            </a:r>
            <a:r>
              <a:rPr lang="en-US" noProof="0" dirty="0" err="1"/>
              <a:t>pauza</a:t>
            </a:r>
            <a:r>
              <a:rPr lang="en-US" noProof="0" dirty="0"/>
              <a:t>, </a:t>
            </a:r>
            <a:r>
              <a:rPr lang="en-US" noProof="0" dirty="0" err="1"/>
              <a:t>nová</a:t>
            </a:r>
            <a:r>
              <a:rPr lang="en-US" noProof="0" dirty="0"/>
              <a:t> </a:t>
            </a:r>
            <a:r>
              <a:rPr lang="en-US" noProof="0" dirty="0" err="1"/>
              <a:t>volba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[T, 2T] ... </a:t>
            </a:r>
            <a:r>
              <a:rPr lang="en-US" noProof="0" dirty="0" err="1"/>
              <a:t>cca</a:t>
            </a:r>
            <a:r>
              <a:rPr lang="en-US" noProof="0" dirty="0"/>
              <a:t> 150-300 </a:t>
            </a:r>
            <a:r>
              <a:rPr lang="en-US" noProof="0" dirty="0" err="1"/>
              <a:t>ms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chová</a:t>
            </a:r>
            <a:r>
              <a:rPr lang="en-US" noProof="0" dirty="0"/>
              <a:t> se </a:t>
            </a:r>
            <a:r>
              <a:rPr lang="en-US" noProof="0" dirty="0" err="1"/>
              <a:t>dobře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T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noProof="0" dirty="0"/>
              <a:t> </a:t>
            </a:r>
            <a:r>
              <a:rPr lang="en-US" noProof="0" dirty="0" err="1"/>
              <a:t>doba</a:t>
            </a:r>
            <a:r>
              <a:rPr lang="en-US" noProof="0" dirty="0"/>
              <a:t> </a:t>
            </a:r>
            <a:r>
              <a:rPr lang="en-US" noProof="0" dirty="0" err="1"/>
              <a:t>přenosu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noProof="0" dirty="0" err="1">
                <a:solidFill>
                  <a:srgbClr val="7030A0"/>
                </a:solidFill>
              </a:rPr>
              <a:t>RequestVote</a:t>
            </a:r>
            <a:r>
              <a:rPr lang="en-US" noProof="0" dirty="0"/>
              <a:t> </a:t>
            </a:r>
            <a:r>
              <a:rPr lang="en-US" noProof="0" dirty="0" err="1"/>
              <a:t>obsahuje</a:t>
            </a:r>
            <a:r>
              <a:rPr lang="en-US" noProof="0" dirty="0"/>
              <a:t> </a:t>
            </a:r>
            <a:r>
              <a:rPr lang="en-US" noProof="0" dirty="0" err="1"/>
              <a:t>poslední</a:t>
            </a:r>
            <a:r>
              <a:rPr lang="en-US" noProof="0" dirty="0"/>
              <a:t> </a:t>
            </a:r>
            <a:r>
              <a:rPr lang="en-US" noProof="0" dirty="0" err="1"/>
              <a:t>zaznamenaný</a:t>
            </a:r>
            <a:r>
              <a:rPr lang="en-US" noProof="0" dirty="0"/>
              <a:t> &lt;index, term&gt; </a:t>
            </a:r>
            <a:r>
              <a:rPr lang="en-US" noProof="0" dirty="0" err="1"/>
              <a:t>Candidata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uspořádání</a:t>
            </a:r>
            <a:r>
              <a:rPr lang="en-US" noProof="0" dirty="0"/>
              <a:t> </a:t>
            </a:r>
            <a:r>
              <a:rPr lang="en-US" noProof="0" dirty="0" err="1"/>
              <a:t>aktuálnosti</a:t>
            </a:r>
            <a:r>
              <a:rPr lang="en-US" noProof="0" dirty="0"/>
              <a:t> </a:t>
            </a:r>
            <a:r>
              <a:rPr lang="en-US" noProof="0" dirty="0" err="1"/>
              <a:t>logu</a:t>
            </a:r>
            <a:r>
              <a:rPr lang="en-US" noProof="0" dirty="0"/>
              <a:t> </a:t>
            </a:r>
            <a:r>
              <a:rPr lang="en-US" noProof="0" dirty="0" err="1"/>
              <a:t>dle</a:t>
            </a:r>
            <a:r>
              <a:rPr lang="en-US" noProof="0" dirty="0"/>
              <a:t> &lt;</a:t>
            </a:r>
            <a:r>
              <a:rPr lang="en-US" noProof="0" dirty="0" err="1"/>
              <a:t>LastTerm</a:t>
            </a:r>
            <a:r>
              <a:rPr lang="en-US" noProof="0" dirty="0"/>
              <a:t>, </a:t>
            </a:r>
            <a:r>
              <a:rPr lang="en-US" noProof="0" dirty="0" err="1"/>
              <a:t>LastIndex</a:t>
            </a:r>
            <a:r>
              <a:rPr lang="en-US" noProof="0" dirty="0"/>
              <a:t>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odmítne</a:t>
            </a:r>
            <a:r>
              <a:rPr lang="en-US" noProof="0" dirty="0"/>
              <a:t> </a:t>
            </a:r>
            <a:r>
              <a:rPr lang="en-US" noProof="0" dirty="0" err="1"/>
              <a:t>dát</a:t>
            </a:r>
            <a:r>
              <a:rPr lang="en-US" noProof="0" dirty="0"/>
              <a:t> </a:t>
            </a:r>
            <a:r>
              <a:rPr lang="en-US" noProof="0" dirty="0" err="1"/>
              <a:t>hlas</a:t>
            </a:r>
            <a:r>
              <a:rPr lang="en-US" noProof="0" dirty="0"/>
              <a:t> </a:t>
            </a:r>
            <a:r>
              <a:rPr lang="en-US" noProof="0" dirty="0" err="1"/>
              <a:t>pokud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aktuálnější</a:t>
            </a:r>
            <a:r>
              <a:rPr lang="en-US" noProof="0" dirty="0"/>
              <a:t> log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noProof="0" dirty="0"/>
          </a:p>
        </p:txBody>
      </p:sp>
      <p:sp>
        <p:nvSpPr>
          <p:cNvPr id="312324" name="AutoShape 4">
            <a:extLst>
              <a:ext uri="{FF2B5EF4-FFF2-40B4-BE49-F238E27FC236}">
                <a16:creationId xmlns:a16="http://schemas.microsoft.com/office/drawing/2014/main" id="{2FD15AC6-ADEC-B2A8-5BC9-38944D98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276475"/>
            <a:ext cx="1082675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12325" name="AutoShape 4">
            <a:extLst>
              <a:ext uri="{FF2B5EF4-FFF2-40B4-BE49-F238E27FC236}">
                <a16:creationId xmlns:a16="http://schemas.microsoft.com/office/drawing/2014/main" id="{625F40C9-12D3-821C-ABA5-2E9B107C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225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12326" name="AutoShape 4">
            <a:extLst>
              <a:ext uri="{FF2B5EF4-FFF2-40B4-BE49-F238E27FC236}">
                <a16:creationId xmlns:a16="http://schemas.microsoft.com/office/drawing/2014/main" id="{FF263658-5190-28D3-32AE-A6E6AA3C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5702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12327" name="Straight Arrow Connector 4">
            <a:extLst>
              <a:ext uri="{FF2B5EF4-FFF2-40B4-BE49-F238E27FC236}">
                <a16:creationId xmlns:a16="http://schemas.microsoft.com/office/drawing/2014/main" id="{9C7D5A34-52AF-F5C0-94F7-5911895F1800}"/>
              </a:ext>
            </a:extLst>
          </p:cNvPr>
          <p:cNvCxnSpPr>
            <a:cxnSpLocks noChangeShapeType="1"/>
            <a:endCxn id="312324" idx="0"/>
          </p:cNvCxnSpPr>
          <p:nvPr/>
        </p:nvCxnSpPr>
        <p:spPr bwMode="auto">
          <a:xfrm flipH="1">
            <a:off x="7415213" y="2017713"/>
            <a:ext cx="9525" cy="2587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8" name="Straight Arrow Connector 23">
            <a:extLst>
              <a:ext uri="{FF2B5EF4-FFF2-40B4-BE49-F238E27FC236}">
                <a16:creationId xmlns:a16="http://schemas.microsoft.com/office/drawing/2014/main" id="{041249AE-8B07-233D-3FEF-61A74C3AE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2563813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9" name="Straight Arrow Connector 25">
            <a:extLst>
              <a:ext uri="{FF2B5EF4-FFF2-40B4-BE49-F238E27FC236}">
                <a16:creationId xmlns:a16="http://schemas.microsoft.com/office/drawing/2014/main" id="{D0C9072E-04B5-71CD-FAF5-C33200D95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3209925"/>
            <a:ext cx="0" cy="3603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2B51A624-03DC-7D2C-D36B-92176B61AD62}"/>
              </a:ext>
            </a:extLst>
          </p:cNvPr>
          <p:cNvSpPr/>
          <p:nvPr/>
        </p:nvSpPr>
        <p:spPr bwMode="auto">
          <a:xfrm flipH="1">
            <a:off x="6488113" y="2439988"/>
            <a:ext cx="777875" cy="1249362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EFEECFE-8219-C980-915D-0C8D9AD4491E}"/>
              </a:ext>
            </a:extLst>
          </p:cNvPr>
          <p:cNvSpPr/>
          <p:nvPr/>
        </p:nvSpPr>
        <p:spPr bwMode="auto">
          <a:xfrm flipH="1">
            <a:off x="6615113" y="2443163"/>
            <a:ext cx="523875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312332" name="TextBox 8">
            <a:extLst>
              <a:ext uri="{FF2B5EF4-FFF2-40B4-BE49-F238E27FC236}">
                <a16:creationId xmlns:a16="http://schemas.microsoft.com/office/drawing/2014/main" id="{B7925C7C-CC5C-8403-033E-43E7B2D6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87960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312333" name="TextBox 29">
            <a:extLst>
              <a:ext uri="{FF2B5EF4-FFF2-40B4-BE49-F238E27FC236}">
                <a16:creationId xmlns:a16="http://schemas.microsoft.com/office/drawing/2014/main" id="{5AAAE561-E6D3-FFAF-5909-77F9F9B5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605088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no heartbeat</a:t>
            </a:r>
          </a:p>
        </p:txBody>
      </p:sp>
      <p:sp>
        <p:nvSpPr>
          <p:cNvPr id="312334" name="TextBox 30">
            <a:extLst>
              <a:ext uri="{FF2B5EF4-FFF2-40B4-BE49-F238E27FC236}">
                <a16:creationId xmlns:a16="http://schemas.microsoft.com/office/drawing/2014/main" id="{0E14AC72-BA6D-037B-551B-060E6A1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251200"/>
            <a:ext cx="1123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win election</a:t>
            </a:r>
          </a:p>
        </p:txBody>
      </p:sp>
      <p:sp>
        <p:nvSpPr>
          <p:cNvPr id="312335" name="TextBox 32">
            <a:extLst>
              <a:ext uri="{FF2B5EF4-FFF2-40B4-BE49-F238E27FC236}">
                <a16:creationId xmlns:a16="http://schemas.microsoft.com/office/drawing/2014/main" id="{73D7099C-494D-E669-4B47-56E89FD5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513013"/>
            <a:ext cx="68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higher term</a:t>
            </a:r>
          </a:p>
        </p:txBody>
      </p:sp>
      <p:sp>
        <p:nvSpPr>
          <p:cNvPr id="312336" name="AutoShape 4">
            <a:extLst>
              <a:ext uri="{FF2B5EF4-FFF2-40B4-BE49-F238E27FC236}">
                <a16:creationId xmlns:a16="http://schemas.microsoft.com/office/drawing/2014/main" id="{2F08AE28-FA63-88D9-75B0-4D0EE7A9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904875"/>
            <a:ext cx="3240088" cy="641350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Demo: http://thesecretlivesofdata.com/raft/</a:t>
            </a:r>
          </a:p>
        </p:txBody>
      </p:sp>
      <p:pic>
        <p:nvPicPr>
          <p:cNvPr id="312337" name="Picture 1">
            <a:extLst>
              <a:ext uri="{FF2B5EF4-FFF2-40B4-BE49-F238E27FC236}">
                <a16:creationId xmlns:a16="http://schemas.microsoft.com/office/drawing/2014/main" id="{52BAFA09-8776-F3E8-E335-E2C8798A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437"/>
          <a:stretch>
            <a:fillRect/>
          </a:stretch>
        </p:blipFill>
        <p:spPr bwMode="auto">
          <a:xfrm>
            <a:off x="3448050" y="5140325"/>
            <a:ext cx="4633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196B608-EE4A-9CDB-E782-990501866B49}"/>
              </a:ext>
            </a:extLst>
          </p:cNvPr>
          <p:cNvSpPr/>
          <p:nvPr/>
        </p:nvSpPr>
        <p:spPr bwMode="auto">
          <a:xfrm>
            <a:off x="6365875" y="6132513"/>
            <a:ext cx="498475" cy="517525"/>
          </a:xfrm>
          <a:prstGeom prst="noSmoking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>
            <a:extLst>
              <a:ext uri="{FF2B5EF4-FFF2-40B4-BE49-F238E27FC236}">
                <a16:creationId xmlns:a16="http://schemas.microsoft.com/office/drawing/2014/main" id="{E589B0EA-0C2C-77CD-1379-A4BB85146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sz="4400" b="1" noProof="0" dirty="0" err="1"/>
              <a:t>Komunikace</a:t>
            </a:r>
            <a:endParaRPr lang="en-US" sz="4400" b="1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FEFB7-B5FA-A242-745A-9C7237861F2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08275"/>
            <a:ext cx="4464050" cy="3195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 err="1"/>
              <a:t>Spolehlivost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komunikace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/>
              <a:t>Idempotence, </a:t>
            </a:r>
            <a:r>
              <a:rPr lang="en-US" b="0" kern="0" baseline="0" noProof="0" dirty="0" err="1"/>
              <a:t>sémantika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služeb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 err="1"/>
              <a:t>Havárie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serveru</a:t>
            </a:r>
            <a:r>
              <a:rPr lang="en-US" b="0" kern="0" baseline="0" noProof="0" dirty="0"/>
              <a:t>, </a:t>
            </a:r>
            <a:r>
              <a:rPr lang="en-US" b="0" kern="0" baseline="0" noProof="0" dirty="0" err="1"/>
              <a:t>klienta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/>
              <a:t>RPC, Message Passing</a:t>
            </a:r>
          </a:p>
          <a:p>
            <a:pPr>
              <a:defRPr/>
            </a:pPr>
            <a:r>
              <a:rPr lang="en-US" b="0" kern="0" baseline="0" noProof="0" dirty="0" err="1"/>
              <a:t>Skupinová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komunikace</a:t>
            </a:r>
            <a:endParaRPr lang="en-US" b="0" kern="0" baseline="0" noProof="0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>
            <a:extLst>
              <a:ext uri="{FF2B5EF4-FFF2-40B4-BE49-F238E27FC236}">
                <a16:creationId xmlns:a16="http://schemas.microsoft.com/office/drawing/2014/main" id="{7062A4E0-136E-9681-1F05-4BEBEA6B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RAFT Protocol Summary</a:t>
            </a:r>
          </a:p>
        </p:txBody>
      </p:sp>
      <p:grpSp>
        <p:nvGrpSpPr>
          <p:cNvPr id="313347" name="Group 4">
            <a:extLst>
              <a:ext uri="{FF2B5EF4-FFF2-40B4-BE49-F238E27FC236}">
                <a16:creationId xmlns:a16="http://schemas.microsoft.com/office/drawing/2014/main" id="{AAC8BED8-E142-6D43-F98E-FA940F0E812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08063"/>
            <a:ext cx="4168775" cy="735012"/>
            <a:chOff x="457200" y="533400"/>
            <a:chExt cx="2743200" cy="860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54137D-323E-EEE0-AA41-6529279CD19B}"/>
                </a:ext>
              </a:extLst>
            </p:cNvPr>
            <p:cNvSpPr txBox="1"/>
            <p:nvPr/>
          </p:nvSpPr>
          <p:spPr>
            <a:xfrm>
              <a:off x="457200" y="685762"/>
              <a:ext cx="2743200" cy="7079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Respond to RPCs from candidates and leaders.</a:t>
              </a:r>
            </a:p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Convert to candidate if election timeout elapses without either: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Receiving valid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AppendEntries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RPC, or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Granting vote to candidate	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8BF3BC-5292-9800-DB2D-E59676F17EA7}"/>
                </a:ext>
              </a:extLst>
            </p:cNvPr>
            <p:cNvSpPr/>
            <p:nvPr/>
          </p:nvSpPr>
          <p:spPr>
            <a:xfrm>
              <a:off x="457200" y="533400"/>
              <a:ext cx="2743200" cy="15050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>
                  <a:solidFill>
                    <a:schemeClr val="bg1"/>
                  </a:solidFill>
                </a:rPr>
                <a:t>Followers</a:t>
              </a:r>
            </a:p>
          </p:txBody>
        </p:sp>
      </p:grpSp>
      <p:grpSp>
        <p:nvGrpSpPr>
          <p:cNvPr id="313348" name="Group 7">
            <a:extLst>
              <a:ext uri="{FF2B5EF4-FFF2-40B4-BE49-F238E27FC236}">
                <a16:creationId xmlns:a16="http://schemas.microsoft.com/office/drawing/2014/main" id="{05A4017A-B193-B0C0-B7DA-52EE8E2BCE7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4375"/>
            <a:ext cx="4168775" cy="1184275"/>
            <a:chOff x="457200" y="1497253"/>
            <a:chExt cx="2743200" cy="1672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889EB6-F6A0-4B8B-681E-50A19FDE89C2}"/>
                </a:ext>
              </a:extLst>
            </p:cNvPr>
            <p:cNvSpPr txBox="1"/>
            <p:nvPr/>
          </p:nvSpPr>
          <p:spPr>
            <a:xfrm>
              <a:off x="457200" y="1647425"/>
              <a:ext cx="2743200" cy="152188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Increment </a:t>
              </a:r>
              <a:r>
                <a:rPr lang="en-US" sz="1200" b="0" noProof="0" dirty="0" err="1">
                  <a:latin typeface="+mn-lt"/>
                </a:rPr>
                <a:t>currentTerm</a:t>
              </a:r>
              <a:r>
                <a:rPr lang="en-US" sz="1200" b="0" noProof="0" dirty="0">
                  <a:latin typeface="+mn-lt"/>
                </a:rPr>
                <a:t>, vote for self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Reset election timeout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Send </a:t>
              </a:r>
              <a:r>
                <a:rPr lang="en-US" sz="1200" b="0" noProof="0" dirty="0" err="1">
                  <a:latin typeface="+mn-lt"/>
                </a:rPr>
                <a:t>RequestVote</a:t>
              </a:r>
              <a:r>
                <a:rPr lang="en-US" sz="1200" b="0" noProof="0" dirty="0">
                  <a:latin typeface="+mn-lt"/>
                </a:rPr>
                <a:t> RPCs to all other servers, wait for either:</a:t>
              </a:r>
            </a:p>
            <a:p>
              <a:pPr lvl="1">
                <a:defRPr/>
              </a:pPr>
              <a:r>
                <a:rPr lang="en-US" sz="1200" b="0" noProof="0" dirty="0">
                  <a:latin typeface="+mn-lt"/>
                </a:rPr>
                <a:t>Votes received from majority of servers: become leader</a:t>
              </a:r>
            </a:p>
            <a:p>
              <a:pPr lvl="1">
                <a:defRPr/>
              </a:pPr>
              <a:r>
                <a:rPr lang="en-US" sz="1200" b="0" noProof="0" dirty="0" err="1">
                  <a:latin typeface="+mn-lt"/>
                </a:rPr>
                <a:t>AppendEntries</a:t>
              </a:r>
              <a:r>
                <a:rPr lang="en-US" sz="1200" b="0" noProof="0" dirty="0">
                  <a:latin typeface="+mn-lt"/>
                </a:rPr>
                <a:t> RPC received from new leader: step down</a:t>
              </a:r>
            </a:p>
            <a:p>
              <a:pPr lvl="1">
                <a:defRPr/>
              </a:pPr>
              <a:r>
                <a:rPr lang="en-US" sz="1200" b="0" noProof="0" dirty="0">
                  <a:latin typeface="+mn-lt"/>
                </a:rPr>
                <a:t>Election timeout elapses without election resolution: increment term, start new election</a:t>
              </a:r>
            </a:p>
            <a:p>
              <a:pPr lvl="1">
                <a:defRPr/>
              </a:pPr>
              <a:r>
                <a:rPr lang="en-US" sz="1200" b="0" noProof="0" dirty="0">
                  <a:latin typeface="+mn-lt"/>
                </a:rPr>
                <a:t>Discover higher term: step down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DD1F3-3211-8E11-EAE8-DFE411438F07}"/>
                </a:ext>
              </a:extLst>
            </p:cNvPr>
            <p:cNvSpPr/>
            <p:nvPr/>
          </p:nvSpPr>
          <p:spPr>
            <a:xfrm>
              <a:off x="457200" y="1497253"/>
              <a:ext cx="2743200" cy="15017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>
                  <a:solidFill>
                    <a:schemeClr val="bg1"/>
                  </a:solidFill>
                </a:rPr>
                <a:t>Candidates</a:t>
              </a:r>
            </a:p>
          </p:txBody>
        </p:sp>
      </p:grpSp>
      <p:grpSp>
        <p:nvGrpSpPr>
          <p:cNvPr id="313349" name="Group 10">
            <a:extLst>
              <a:ext uri="{FF2B5EF4-FFF2-40B4-BE49-F238E27FC236}">
                <a16:creationId xmlns:a16="http://schemas.microsoft.com/office/drawing/2014/main" id="{BE168539-94B8-3861-A86A-F4C13A3D361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084763"/>
            <a:ext cx="4168775" cy="838200"/>
            <a:chOff x="457200" y="5257800"/>
            <a:chExt cx="2743200" cy="981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45CFA-A5B7-B719-4374-4B5C0706D25A}"/>
                </a:ext>
              </a:extLst>
            </p:cNvPr>
            <p:cNvSpPr txBox="1"/>
            <p:nvPr/>
          </p:nvSpPr>
          <p:spPr>
            <a:xfrm>
              <a:off x="457200" y="5410250"/>
              <a:ext cx="2743200" cy="82918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0" indent="0">
                <a:buFont typeface="Arial" pitchFamily="34" charset="0"/>
                <a:buNone/>
                <a:defRPr/>
              </a:pPr>
              <a:r>
                <a:rPr lang="en-US" sz="1200" b="0" noProof="0" dirty="0">
                  <a:solidFill>
                    <a:schemeClr val="tx2"/>
                  </a:solidFill>
                  <a:latin typeface="+mn-lt"/>
                </a:rPr>
                <a:t>Each server persists the following to stable storage synchronously before responding to RPCs: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 err="1">
                  <a:latin typeface="+mn-lt"/>
                </a:rPr>
                <a:t>currentTerm</a:t>
              </a:r>
              <a:r>
                <a:rPr lang="en-US" sz="1200" b="0" noProof="0" dirty="0">
                  <a:latin typeface="+mn-lt"/>
                </a:rPr>
                <a:t>	latest term server has seen (initialized to 0 on first boot)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 err="1">
                  <a:latin typeface="+mn-lt"/>
                </a:rPr>
                <a:t>votedFor</a:t>
              </a:r>
              <a:r>
                <a:rPr lang="en-US" sz="1200" b="0" noProof="0" dirty="0">
                  <a:latin typeface="+mn-lt"/>
                </a:rPr>
                <a:t>	</a:t>
              </a:r>
              <a:r>
                <a:rPr lang="en-US" sz="1200" b="0" noProof="0" dirty="0" err="1">
                  <a:latin typeface="+mn-lt"/>
                </a:rPr>
                <a:t>candidateId</a:t>
              </a:r>
              <a:r>
                <a:rPr lang="en-US" sz="1200" b="0" noProof="0" dirty="0">
                  <a:latin typeface="+mn-lt"/>
                </a:rPr>
                <a:t> that received vote in current term (or null if none)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>
                  <a:latin typeface="+mn-lt"/>
                </a:rPr>
                <a:t>log[]	log entries	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57C2C2-2847-FA44-1E15-82B7E63BE9E9}"/>
                </a:ext>
              </a:extLst>
            </p:cNvPr>
            <p:cNvSpPr/>
            <p:nvPr/>
          </p:nvSpPr>
          <p:spPr>
            <a:xfrm>
              <a:off x="457200" y="5257800"/>
              <a:ext cx="2743200" cy="1505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>
                  <a:solidFill>
                    <a:schemeClr val="bg1"/>
                  </a:solidFill>
                </a:rPr>
                <a:t>Persistent State</a:t>
              </a:r>
            </a:p>
          </p:txBody>
        </p:sp>
      </p:grpSp>
      <p:grpSp>
        <p:nvGrpSpPr>
          <p:cNvPr id="313350" name="Group 13">
            <a:extLst>
              <a:ext uri="{FF2B5EF4-FFF2-40B4-BE49-F238E27FC236}">
                <a16:creationId xmlns:a16="http://schemas.microsoft.com/office/drawing/2014/main" id="{3C945AAF-47C8-A2B6-F344-0C3D93C0449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167438"/>
            <a:ext cx="4168775" cy="614362"/>
            <a:chOff x="457200" y="6477000"/>
            <a:chExt cx="2743200" cy="613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7A86A-1521-F737-56F9-579055E97AFD}"/>
                </a:ext>
              </a:extLst>
            </p:cNvPr>
            <p:cNvSpPr txBox="1"/>
            <p:nvPr/>
          </p:nvSpPr>
          <p:spPr>
            <a:xfrm>
              <a:off x="457200" y="6629308"/>
              <a:ext cx="2743200" cy="46168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>
                  <a:latin typeface="+mn-lt"/>
                </a:rPr>
                <a:t>term	term when entry was received by leader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>
                  <a:latin typeface="+mn-lt"/>
                </a:rPr>
                <a:t>index	position of entry in the log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noProof="0" dirty="0">
                  <a:latin typeface="+mn-lt"/>
                </a:rPr>
                <a:t>command	command for state machine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72B9A-5A72-9B98-D1D7-DE4E7753B4B6}"/>
                </a:ext>
              </a:extLst>
            </p:cNvPr>
            <p:cNvSpPr/>
            <p:nvPr/>
          </p:nvSpPr>
          <p:spPr>
            <a:xfrm>
              <a:off x="457200" y="6477000"/>
              <a:ext cx="2743200" cy="15072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>
                  <a:solidFill>
                    <a:schemeClr val="bg1"/>
                  </a:solidFill>
                </a:rPr>
                <a:t>Log Entry</a:t>
              </a:r>
            </a:p>
          </p:txBody>
        </p:sp>
      </p:grpSp>
      <p:grpSp>
        <p:nvGrpSpPr>
          <p:cNvPr id="313351" name="Group 16">
            <a:extLst>
              <a:ext uri="{FF2B5EF4-FFF2-40B4-BE49-F238E27FC236}">
                <a16:creationId xmlns:a16="http://schemas.microsoft.com/office/drawing/2014/main" id="{1BE0C9E3-D6B5-6C65-ABC3-4E04E33364F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5363"/>
            <a:ext cx="4316413" cy="2247900"/>
            <a:chOff x="3581400" y="534692"/>
            <a:chExt cx="2743200" cy="24440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0FAFB-AB33-FF49-79D6-25BAF2F6BD01}"/>
                </a:ext>
              </a:extLst>
            </p:cNvPr>
            <p:cNvSpPr txBox="1"/>
            <p:nvPr/>
          </p:nvSpPr>
          <p:spPr>
            <a:xfrm>
              <a:off x="3581400" y="686582"/>
              <a:ext cx="2743200" cy="229215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 noProof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candidates to gather votes.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candidate requesting vote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term	candidate's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lastLogIndex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index of candidate's last log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lastLogTerm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term of candidate's last log entry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for candidate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voteGranted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true means candidate received vote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← term</a:t>
              </a:r>
              <a:br>
                <a:rPr lang="en-US" sz="1200" b="0" noProof="0" dirty="0">
                  <a:latin typeface="+mn-lt"/>
                  <a:cs typeface="Times New Roman" pitchFamily="18" charset="0"/>
                </a:rPr>
              </a:br>
              <a:r>
                <a:rPr lang="en-US" sz="1200" b="0" noProof="0" dirty="0">
                  <a:latin typeface="+mn-lt"/>
                  <a:cs typeface="Times New Roman" pitchFamily="18" charset="0"/>
                </a:rPr>
                <a:t>(step down if leader or candidate)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If term ==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votedFor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is null or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and candidate's log is at least as complete as local log, grant vote and reset election timeout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6A168D-6BB5-4EE0-CF84-735D7631F769}"/>
                </a:ext>
              </a:extLst>
            </p:cNvPr>
            <p:cNvSpPr/>
            <p:nvPr/>
          </p:nvSpPr>
          <p:spPr>
            <a:xfrm>
              <a:off x="3581400" y="534692"/>
              <a:ext cx="2743200" cy="1518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 err="1">
                  <a:solidFill>
                    <a:schemeClr val="bg1"/>
                  </a:solidFill>
                </a:rPr>
                <a:t>RequestVote</a:t>
              </a:r>
              <a:r>
                <a:rPr lang="en-US" sz="1200" noProof="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2" name="Group 19">
            <a:extLst>
              <a:ext uri="{FF2B5EF4-FFF2-40B4-BE49-F238E27FC236}">
                <a16:creationId xmlns:a16="http://schemas.microsoft.com/office/drawing/2014/main" id="{6F0AD6ED-CC4A-CC87-ADC4-23591D71081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70275"/>
            <a:ext cx="4316413" cy="3311525"/>
            <a:chOff x="3581400" y="2819400"/>
            <a:chExt cx="2743200" cy="39088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F0A97-7B74-BB11-4048-7B51A04D346F}"/>
                </a:ext>
              </a:extLst>
            </p:cNvPr>
            <p:cNvSpPr txBox="1"/>
            <p:nvPr/>
          </p:nvSpPr>
          <p:spPr>
            <a:xfrm>
              <a:off x="3581400" y="2971183"/>
              <a:ext cx="2743200" cy="375709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rIns="45720">
              <a:spAutoFit/>
            </a:bodyPr>
            <a:lstStyle/>
            <a:p>
              <a:pPr>
                <a:defRPr/>
              </a:pPr>
              <a:r>
                <a:rPr lang="en-US" sz="1200" b="0" noProof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leader to replicate log entries and discover inconsistencies; also used as heartbeat 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term	leader's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leaderId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so follower can redirect clients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index of log entry immediately preceding new ones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term of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entries[]	log entries to store (empty for heartbeat)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commitIndex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	last entry known to be committed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for leader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success	true if follower contained entry matching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and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noProof="0" dirty="0">
                <a:latin typeface="+mn-lt"/>
                <a:cs typeface="Times New Roman" pitchFamily="18" charset="0"/>
              </a:endParaRP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noProof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Return if term &lt;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endParaRPr lang="en-US" sz="1200" b="0" noProof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← term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If candidate or leader, step down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Reset election timeout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Return failure if log doesn’t contain an entry at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noProof="0" dirty="0">
                  <a:latin typeface="+mn-lt"/>
                  <a:cs typeface="Times New Roman" pitchFamily="18" charset="0"/>
                </a:rPr>
                <a:t> whose term matches </a:t>
              </a:r>
              <a:r>
                <a:rPr lang="en-US" sz="1200" b="0" noProof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noProof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If existing entries conflict with new entries, delete all existing entries starting with first conflicting entry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Append any new entries not already in the log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noProof="0" dirty="0">
                  <a:latin typeface="+mn-lt"/>
                  <a:cs typeface="Times New Roman" pitchFamily="18" charset="0"/>
                </a:rPr>
                <a:t>Advance state machine with newly committed entries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420A3F-9A06-0EE8-43AB-2FC4DD00D9D3}"/>
                </a:ext>
              </a:extLst>
            </p:cNvPr>
            <p:cNvSpPr/>
            <p:nvPr/>
          </p:nvSpPr>
          <p:spPr>
            <a:xfrm>
              <a:off x="3581400" y="2819400"/>
              <a:ext cx="2743200" cy="1517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 err="1">
                  <a:solidFill>
                    <a:schemeClr val="bg1"/>
                  </a:solidFill>
                </a:rPr>
                <a:t>AppendEntries</a:t>
              </a:r>
              <a:r>
                <a:rPr lang="en-US" sz="1200" noProof="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3" name="Group 22">
            <a:extLst>
              <a:ext uri="{FF2B5EF4-FFF2-40B4-BE49-F238E27FC236}">
                <a16:creationId xmlns:a16="http://schemas.microsoft.com/office/drawing/2014/main" id="{D7D8F090-15CA-DDE7-0E9C-0AF508A857A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08363"/>
            <a:ext cx="4168775" cy="1431925"/>
            <a:chOff x="457200" y="3048001"/>
            <a:chExt cx="2743200" cy="1986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E6B279-ECDE-AF55-7FD4-D5411AC20541}"/>
                </a:ext>
              </a:extLst>
            </p:cNvPr>
            <p:cNvSpPr txBox="1"/>
            <p:nvPr/>
          </p:nvSpPr>
          <p:spPr>
            <a:xfrm>
              <a:off x="457200" y="3199979"/>
              <a:ext cx="2743200" cy="18347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Initialize </a:t>
              </a:r>
              <a:r>
                <a:rPr lang="en-US" sz="1200" b="0" noProof="0" dirty="0" err="1">
                  <a:latin typeface="+mn-lt"/>
                </a:rPr>
                <a:t>nextIndex</a:t>
              </a:r>
              <a:r>
                <a:rPr lang="en-US" sz="1200" b="0" noProof="0" dirty="0">
                  <a:latin typeface="+mn-lt"/>
                </a:rPr>
                <a:t> for each to last log index + 1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Send initial empty </a:t>
              </a:r>
              <a:r>
                <a:rPr lang="en-US" sz="1200" b="0" noProof="0" dirty="0" err="1">
                  <a:latin typeface="+mn-lt"/>
                </a:rPr>
                <a:t>AppendEntries</a:t>
              </a:r>
              <a:r>
                <a:rPr lang="en-US" sz="1200" b="0" noProof="0" dirty="0">
                  <a:latin typeface="+mn-lt"/>
                </a:rPr>
                <a:t> RPCs (heartbeat) to each follower; repeat during idle periods to prevent election timeouts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Accept commands from clients, append new entries to local log</a:t>
              </a:r>
              <a:endParaRPr lang="en-US" sz="1200" b="0" noProof="0" dirty="0">
                <a:solidFill>
                  <a:srgbClr val="FF0000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Whenever last log index ≥ </a:t>
              </a:r>
              <a:r>
                <a:rPr lang="en-US" sz="1200" b="0" noProof="0" dirty="0" err="1">
                  <a:latin typeface="+mn-lt"/>
                </a:rPr>
                <a:t>nextIndex</a:t>
              </a:r>
              <a:r>
                <a:rPr lang="en-US" sz="1200" b="0" noProof="0" dirty="0">
                  <a:latin typeface="+mn-lt"/>
                </a:rPr>
                <a:t> for a follower, send </a:t>
              </a:r>
              <a:r>
                <a:rPr lang="en-US" sz="1200" b="0" noProof="0" dirty="0" err="1">
                  <a:latin typeface="+mn-lt"/>
                </a:rPr>
                <a:t>AppendEntries</a:t>
              </a:r>
              <a:r>
                <a:rPr lang="en-US" sz="1200" b="0" noProof="0" dirty="0">
                  <a:latin typeface="+mn-lt"/>
                </a:rPr>
                <a:t> RPC with log entries starting at </a:t>
              </a:r>
              <a:r>
                <a:rPr lang="en-US" sz="1200" b="0" noProof="0" dirty="0" err="1">
                  <a:latin typeface="+mn-lt"/>
                </a:rPr>
                <a:t>nextIndex</a:t>
              </a:r>
              <a:r>
                <a:rPr lang="en-US" sz="1200" b="0" noProof="0" dirty="0">
                  <a:latin typeface="+mn-lt"/>
                </a:rPr>
                <a:t>, update </a:t>
              </a:r>
              <a:r>
                <a:rPr lang="en-US" sz="1200" b="0" noProof="0" dirty="0" err="1">
                  <a:latin typeface="+mn-lt"/>
                </a:rPr>
                <a:t>nextIndex</a:t>
              </a:r>
              <a:r>
                <a:rPr lang="en-US" sz="1200" b="0" noProof="0" dirty="0">
                  <a:latin typeface="+mn-lt"/>
                </a:rPr>
                <a:t> if successful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If </a:t>
              </a:r>
              <a:r>
                <a:rPr lang="en-US" sz="1200" b="0" noProof="0" dirty="0" err="1">
                  <a:latin typeface="+mn-lt"/>
                </a:rPr>
                <a:t>AppendEntries</a:t>
              </a:r>
              <a:r>
                <a:rPr lang="en-US" sz="1200" b="0" noProof="0" dirty="0">
                  <a:latin typeface="+mn-lt"/>
                </a:rPr>
                <a:t> fails because of log inconsistency, decrement </a:t>
              </a:r>
              <a:r>
                <a:rPr lang="en-US" sz="1200" b="0" noProof="0" dirty="0" err="1">
                  <a:latin typeface="+mn-lt"/>
                </a:rPr>
                <a:t>nextIndex</a:t>
              </a:r>
              <a:r>
                <a:rPr lang="en-US" sz="1200" b="0" noProof="0" dirty="0">
                  <a:latin typeface="+mn-lt"/>
                </a:rPr>
                <a:t> and retry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Mark log entries committed if stored on a majority of servers and at least one entry from current term is stored on a majority of servers</a:t>
              </a:r>
            </a:p>
            <a:p>
              <a:pPr>
                <a:defRPr/>
              </a:pPr>
              <a:r>
                <a:rPr lang="en-US" sz="1200" b="0" noProof="0" dirty="0">
                  <a:latin typeface="+mn-lt"/>
                </a:rPr>
                <a:t>Step down if </a:t>
              </a:r>
              <a:r>
                <a:rPr lang="en-US" sz="1200" b="0" noProof="0" dirty="0" err="1">
                  <a:latin typeface="+mn-lt"/>
                </a:rPr>
                <a:t>currentTerm</a:t>
              </a:r>
              <a:r>
                <a:rPr lang="en-US" sz="1200" b="0" noProof="0" dirty="0">
                  <a:latin typeface="+mn-lt"/>
                </a:rPr>
                <a:t> changes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9A84-999F-F7DB-3D29-441041B20D81}"/>
                </a:ext>
              </a:extLst>
            </p:cNvPr>
            <p:cNvSpPr/>
            <p:nvPr/>
          </p:nvSpPr>
          <p:spPr>
            <a:xfrm>
              <a:off x="457200" y="3048001"/>
              <a:ext cx="2743200" cy="15197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noProof="0" dirty="0">
                  <a:solidFill>
                    <a:schemeClr val="bg1"/>
                  </a:solidFill>
                </a:rPr>
                <a:t>Leaders</a:t>
              </a:r>
            </a:p>
          </p:txBody>
        </p:sp>
      </p:grp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>
            <a:extLst>
              <a:ext uri="{FF2B5EF4-FFF2-40B4-BE49-F238E27FC236}">
                <a16:creationId xmlns:a16="http://schemas.microsoft.com/office/drawing/2014/main" id="{A97C139A-7412-C75D-A502-A94E8A24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A1CC050D-309C-0198-7A5B-1D19F28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noProof="0" dirty="0"/>
          </a:p>
          <a:p>
            <a:pPr>
              <a:buFont typeface="Arial" charset="0"/>
              <a:buChar char="•"/>
              <a:defRPr/>
            </a:pPr>
            <a:endParaRPr lang="en-US" noProof="0" dirty="0"/>
          </a:p>
          <a:p>
            <a:pPr>
              <a:buFont typeface="Arial" charset="0"/>
              <a:buChar char="•"/>
              <a:defRPr/>
            </a:pPr>
            <a:r>
              <a:rPr lang="en-US" noProof="0" dirty="0"/>
              <a:t>Yahoo Zookeeper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2011</a:t>
            </a:r>
          </a:p>
          <a:p>
            <a:pPr lvl="1">
              <a:buFont typeface="Arial" charset="0"/>
              <a:buChar char="•"/>
              <a:defRPr/>
            </a:pPr>
            <a:r>
              <a:rPr lang="en-US" noProof="0" dirty="0"/>
              <a:t>high-performance coordination service for distributed applications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400" noProof="0" dirty="0"/>
              <a:t> synchronization, </a:t>
            </a:r>
            <a:r>
              <a:rPr lang="en-US" sz="1400" b="1" noProof="0" dirty="0"/>
              <a:t>consensus</a:t>
            </a:r>
            <a:r>
              <a:rPr lang="en-US" sz="1400" noProof="0" dirty="0"/>
              <a:t>, group membership, leader election, queues,  event notifications, ...</a:t>
            </a:r>
          </a:p>
          <a:p>
            <a:pPr lvl="2">
              <a:buFont typeface="Arial" charset="0"/>
              <a:buChar char="•"/>
              <a:defRPr/>
            </a:pPr>
            <a:r>
              <a:rPr lang="en-US" noProof="0" dirty="0"/>
              <a:t> HBase, Storm, Kafka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noProof="0" dirty="0"/>
              <a:t>ZAB</a:t>
            </a:r>
            <a:r>
              <a:rPr lang="en-US" noProof="0" dirty="0"/>
              <a:t> - Zookeeper Atomic Broadcast Protocol</a:t>
            </a:r>
          </a:p>
          <a:p>
            <a:pPr lvl="2">
              <a:buFont typeface="Arial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protokol</a:t>
            </a:r>
            <a:r>
              <a:rPr lang="en-US" noProof="0" dirty="0"/>
              <a:t> </a:t>
            </a:r>
            <a:r>
              <a:rPr lang="en-US" noProof="0" dirty="0" err="1"/>
              <a:t>integrovaný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frameworku</a:t>
            </a:r>
            <a:endParaRPr lang="en-US" noProof="0" dirty="0"/>
          </a:p>
          <a:p>
            <a:pPr lvl="2">
              <a:buFont typeface="Arial" charset="0"/>
              <a:buChar char="•"/>
              <a:defRPr/>
            </a:pP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principech</a:t>
            </a:r>
            <a:r>
              <a:rPr lang="en-US" noProof="0" dirty="0"/>
              <a:t> </a:t>
            </a:r>
            <a:r>
              <a:rPr lang="en-US" noProof="0" dirty="0" err="1"/>
              <a:t>Paxosu</a:t>
            </a:r>
            <a:r>
              <a:rPr lang="en-US" noProof="0" dirty="0"/>
              <a:t>, </a:t>
            </a:r>
            <a:r>
              <a:rPr lang="en-US" noProof="0" dirty="0" err="1"/>
              <a:t>detaily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r>
              <a:rPr lang="en-US" noProof="0" dirty="0"/>
              <a:t> </a:t>
            </a:r>
            <a:r>
              <a:rPr lang="en-US" noProof="0" dirty="0" err="1"/>
              <a:t>odlišné</a:t>
            </a:r>
            <a:endParaRPr lang="en-US" noProof="0" dirty="0"/>
          </a:p>
          <a:p>
            <a:pPr lvl="3">
              <a:buFont typeface="Arial" charset="0"/>
              <a:buChar char="•"/>
              <a:defRPr/>
            </a:pPr>
            <a:r>
              <a:rPr lang="en-US" noProof="0" dirty="0" err="1"/>
              <a:t>silnější</a:t>
            </a:r>
            <a:r>
              <a:rPr lang="en-US" noProof="0" dirty="0"/>
              <a:t> </a:t>
            </a:r>
            <a:r>
              <a:rPr lang="en-US" noProof="0" dirty="0" err="1"/>
              <a:t>předpoklady</a:t>
            </a:r>
            <a:r>
              <a:rPr lang="en-US" noProof="0" dirty="0"/>
              <a:t>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noProof="0" dirty="0" err="1"/>
              <a:t>jednodušší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endParaRPr lang="en-US" noProof="0" dirty="0"/>
          </a:p>
          <a:p>
            <a:pPr lvl="1">
              <a:buFont typeface="Arial" charset="0"/>
              <a:buChar char="•"/>
              <a:defRPr/>
            </a:pPr>
            <a:r>
              <a:rPr lang="en-US" noProof="0" dirty="0" err="1"/>
              <a:t>hlavní</a:t>
            </a:r>
            <a:r>
              <a:rPr lang="en-US" noProof="0" dirty="0"/>
              <a:t> </a:t>
            </a:r>
            <a:r>
              <a:rPr lang="en-US" noProof="0" dirty="0" err="1"/>
              <a:t>rozdíl</a:t>
            </a:r>
            <a:r>
              <a:rPr lang="en-US" noProof="0" dirty="0"/>
              <a:t> od </a:t>
            </a:r>
            <a:r>
              <a:rPr lang="en-US" noProof="0" dirty="0" err="1"/>
              <a:t>Paxosu</a:t>
            </a:r>
            <a:r>
              <a:rPr lang="en-US" noProof="0" dirty="0"/>
              <a:t> - </a:t>
            </a:r>
            <a:r>
              <a:rPr lang="en-US" noProof="0" dirty="0" err="1"/>
              <a:t>účel</a:t>
            </a:r>
            <a:r>
              <a:rPr lang="en-US" noProof="0" dirty="0"/>
              <a:t>, design </a:t>
            </a:r>
            <a:r>
              <a:rPr lang="en-US" noProof="0" dirty="0" err="1"/>
              <a:t>protokolu</a:t>
            </a:r>
            <a:r>
              <a:rPr lang="en-US" noProof="0" dirty="0"/>
              <a:t>:</a:t>
            </a:r>
          </a:p>
          <a:p>
            <a:pPr lvl="2">
              <a:buFont typeface="Arial" charset="0"/>
              <a:buChar char="•"/>
              <a:defRPr/>
            </a:pPr>
            <a:r>
              <a:rPr lang="en-US" noProof="0" dirty="0"/>
              <a:t> Paxos: </a:t>
            </a:r>
            <a:r>
              <a:rPr lang="en-US" noProof="0" dirty="0" err="1"/>
              <a:t>replikovaný</a:t>
            </a:r>
            <a:r>
              <a:rPr lang="en-US" noProof="0" dirty="0"/>
              <a:t> </a:t>
            </a:r>
            <a:r>
              <a:rPr lang="en-US" noProof="0" dirty="0" err="1"/>
              <a:t>stavový</a:t>
            </a:r>
            <a:r>
              <a:rPr lang="en-US" noProof="0" dirty="0"/>
              <a:t> automat</a:t>
            </a:r>
          </a:p>
          <a:p>
            <a:pPr lvl="2">
              <a:buFont typeface="Arial" charset="0"/>
              <a:buChar char="•"/>
              <a:defRPr/>
            </a:pPr>
            <a:r>
              <a:rPr lang="en-US" noProof="0" dirty="0"/>
              <a:t> Zab: </a:t>
            </a:r>
            <a:r>
              <a:rPr lang="en-US" b="1" noProof="0" dirty="0"/>
              <a:t>primary-backup </a:t>
            </a:r>
            <a:r>
              <a:rPr lang="en-US" noProof="0" dirty="0"/>
              <a:t>systems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1400" noProof="0" dirty="0"/>
              <a:t>delta state updates generated by a primary replica for its followers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1400" noProof="0" dirty="0">
                <a:solidFill>
                  <a:schemeClr val="bg1">
                    <a:lumMod val="50000"/>
                  </a:schemeClr>
                </a:solidFill>
              </a:rPr>
              <a:t>unlike client requests, </a:t>
            </a:r>
            <a:r>
              <a:rPr lang="en-US" sz="1400" noProof="0" dirty="0"/>
              <a:t>updates must be applied in the </a:t>
            </a:r>
            <a:r>
              <a:rPr lang="en-US" sz="1400" b="1" noProof="0" dirty="0"/>
              <a:t>exact </a:t>
            </a:r>
            <a:r>
              <a:rPr lang="en-US" sz="1400" noProof="0" dirty="0"/>
              <a:t>original </a:t>
            </a:r>
            <a:r>
              <a:rPr lang="en-US" sz="1400" b="1" noProof="0" dirty="0"/>
              <a:t>order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1400" noProof="0" dirty="0"/>
              <a:t>if a primary fails, a new primary </a:t>
            </a:r>
            <a:r>
              <a:rPr lang="en-US" sz="1400" b="1" noProof="0" dirty="0"/>
              <a:t>cannot reorder </a:t>
            </a:r>
            <a:r>
              <a:rPr lang="en-US" sz="1400" noProof="0" dirty="0"/>
              <a:t>uncommitted state updates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noProof="0" dirty="0" err="1"/>
              <a:t>formální</a:t>
            </a:r>
            <a:r>
              <a:rPr lang="en-US" noProof="0" dirty="0"/>
              <a:t> </a:t>
            </a:r>
            <a:r>
              <a:rPr lang="en-US" noProof="0" dirty="0" err="1"/>
              <a:t>verifikace</a:t>
            </a:r>
            <a:endParaRPr lang="en-US" noProof="0" dirty="0"/>
          </a:p>
          <a:p>
            <a:pPr lvl="3">
              <a:buFont typeface="Arial" charset="0"/>
              <a:buChar char="•"/>
              <a:defRPr/>
            </a:pPr>
            <a:endParaRPr lang="en-US" sz="800" noProof="0" dirty="0"/>
          </a:p>
          <a:p>
            <a:pPr>
              <a:buFont typeface="Arial" charset="0"/>
              <a:buChar char="•"/>
              <a:defRPr/>
            </a:pPr>
            <a:r>
              <a:rPr lang="en-US" noProof="0" dirty="0" err="1"/>
              <a:t>Viewstamped</a:t>
            </a:r>
            <a:r>
              <a:rPr lang="en-US" noProof="0" dirty="0"/>
              <a:t> Replication - MIT 1988, </a:t>
            </a:r>
            <a:r>
              <a:rPr lang="en-US" noProof="0" dirty="0" err="1"/>
              <a:t>komplikovaný</a:t>
            </a:r>
            <a:endParaRPr lang="en-US" noProof="0" dirty="0"/>
          </a:p>
        </p:txBody>
      </p:sp>
      <p:pic>
        <p:nvPicPr>
          <p:cNvPr id="315396" name="Picture 2">
            <a:extLst>
              <a:ext uri="{FF2B5EF4-FFF2-40B4-BE49-F238E27FC236}">
                <a16:creationId xmlns:a16="http://schemas.microsoft.com/office/drawing/2014/main" id="{3834A1E7-DDAA-46FF-FB25-FDC35647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88913"/>
            <a:ext cx="54784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7" name="AutoShape 4">
            <a:extLst>
              <a:ext uri="{FF2B5EF4-FFF2-40B4-BE49-F238E27FC236}">
                <a16:creationId xmlns:a16="http://schemas.microsoft.com/office/drawing/2014/main" id="{4AE66989-460D-7E15-A231-1E8AC361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57488"/>
            <a:ext cx="2773363" cy="86518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https://cwiki.apache.org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/confluence/display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/ZOOKEEPER/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Zab+vs</a:t>
            </a:r>
            <a:r>
              <a:rPr lang="en-US" sz="1400" b="0" baseline="0" noProof="0" dirty="0">
                <a:latin typeface="Arial" panose="020B0604020202020204" pitchFamily="34" charset="0"/>
              </a:rPr>
              <a:t>.+Paxos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1">
            <a:extLst>
              <a:ext uri="{FF2B5EF4-FFF2-40B4-BE49-F238E27FC236}">
                <a16:creationId xmlns:a16="http://schemas.microsoft.com/office/drawing/2014/main" id="{3722CDB1-3ED4-3DEA-21AD-B0B6D6967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Konsensus</a:t>
            </a:r>
            <a:r>
              <a:rPr lang="en-US" noProof="0" dirty="0"/>
              <a:t> - </a:t>
            </a:r>
            <a:r>
              <a:rPr lang="en-US" noProof="0" dirty="0" err="1"/>
              <a:t>využití</a:t>
            </a:r>
            <a:endParaRPr lang="en-US" noProof="0" dirty="0"/>
          </a:p>
        </p:txBody>
      </p:sp>
      <p:sp>
        <p:nvSpPr>
          <p:cNvPr id="317443" name="Content Placeholder 2">
            <a:extLst>
              <a:ext uri="{FF2B5EF4-FFF2-40B4-BE49-F238E27FC236}">
                <a16:creationId xmlns:a16="http://schemas.microsoft.com/office/drawing/2014/main" id="{E74D073A-5FEF-4431-347A-CA451CE47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Server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motivace</a:t>
            </a:r>
            <a:r>
              <a:rPr lang="en-US" noProof="0" dirty="0"/>
              <a:t> / </a:t>
            </a:r>
            <a:r>
              <a:rPr lang="en-US" noProof="0" dirty="0" err="1"/>
              <a:t>základní</a:t>
            </a:r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Paxos </a:t>
            </a:r>
            <a:r>
              <a:rPr lang="en-US" noProof="0" dirty="0" err="1"/>
              <a:t>protokolu</a:t>
            </a:r>
            <a:endParaRPr lang="en-US" noProof="0" dirty="0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Cloud Computing, grid, ...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Google Borg / Kubernetes, IBM SAN Volume Controller, MS Autopilot CMS, ...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deterministický</a:t>
            </a:r>
            <a:r>
              <a:rPr lang="en-US" noProof="0" dirty="0"/>
              <a:t> </a:t>
            </a:r>
            <a:r>
              <a:rPr lang="en-US" noProof="0" dirty="0" err="1"/>
              <a:t>stavový</a:t>
            </a:r>
            <a:r>
              <a:rPr lang="en-US" noProof="0" dirty="0"/>
              <a:t> automat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začínají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stejném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, </a:t>
            </a:r>
            <a:r>
              <a:rPr lang="en-US" noProof="0" dirty="0" err="1"/>
              <a:t>dostávají</a:t>
            </a:r>
            <a:r>
              <a:rPr lang="en-US" noProof="0" dirty="0"/>
              <a:t> </a:t>
            </a:r>
            <a:r>
              <a:rPr lang="en-US" noProof="0" dirty="0" err="1"/>
              <a:t>stejný</a:t>
            </a:r>
            <a:r>
              <a:rPr lang="en-US" noProof="0" dirty="0"/>
              <a:t> </a:t>
            </a:r>
            <a:r>
              <a:rPr lang="en-US" noProof="0" dirty="0" err="1"/>
              <a:t>vstup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stejném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endParaRPr lang="en-US" noProof="0" dirty="0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stejný</a:t>
            </a:r>
            <a:r>
              <a:rPr lang="en-US" noProof="0" dirty="0"/>
              <a:t> </a:t>
            </a:r>
            <a:r>
              <a:rPr lang="en-US" noProof="0" dirty="0" err="1"/>
              <a:t>stav</a:t>
            </a:r>
            <a:r>
              <a:rPr lang="en-US" noProof="0" dirty="0"/>
              <a:t> a </a:t>
            </a:r>
            <a:r>
              <a:rPr lang="en-US" noProof="0" dirty="0" err="1"/>
              <a:t>výstup</a:t>
            </a:r>
            <a:endParaRPr lang="en-US" noProof="0" dirty="0"/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Log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log - </a:t>
            </a:r>
            <a:r>
              <a:rPr lang="en-US" noProof="0" dirty="0" err="1"/>
              <a:t>propagace</a:t>
            </a:r>
            <a:r>
              <a:rPr lang="en-US" noProof="0" dirty="0"/>
              <a:t> </a:t>
            </a:r>
            <a:r>
              <a:rPr lang="en-US" noProof="0" dirty="0" err="1"/>
              <a:t>změn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endParaRPr lang="en-US" noProof="0" dirty="0"/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Synchronization Service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tradičně</a:t>
            </a:r>
            <a:r>
              <a:rPr lang="en-US" noProof="0" dirty="0"/>
              <a:t>: </a:t>
            </a:r>
            <a:r>
              <a:rPr lang="en-US" noProof="0" dirty="0" err="1"/>
              <a:t>kontrola</a:t>
            </a:r>
            <a:r>
              <a:rPr lang="en-US" noProof="0" dirty="0"/>
              <a:t> </a:t>
            </a:r>
            <a:r>
              <a:rPr lang="en-US" noProof="0" dirty="0" err="1"/>
              <a:t>konkurence</a:t>
            </a:r>
            <a:r>
              <a:rPr lang="en-US" noProof="0" dirty="0"/>
              <a:t> </a:t>
            </a:r>
            <a:r>
              <a:rPr lang="en-US" noProof="0" dirty="0" err="1"/>
              <a:t>pomocí</a:t>
            </a:r>
            <a:r>
              <a:rPr lang="en-US" noProof="0" dirty="0"/>
              <a:t> </a:t>
            </a:r>
            <a:r>
              <a:rPr lang="en-US" noProof="0" dirty="0" err="1"/>
              <a:t>zámků</a:t>
            </a:r>
            <a:endParaRPr lang="en-US" noProof="0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konsensus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</a:t>
            </a:r>
            <a:r>
              <a:rPr lang="en-US" noProof="0" dirty="0" err="1"/>
              <a:t>služba</a:t>
            </a:r>
            <a:endParaRPr lang="en-US" noProof="0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Google Chubby - based on Multi-Paxos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originally a distributed lock service for coarse-grained synchronization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wider use cases: name service and repository of configuration data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ZooKeeper</a:t>
            </a:r>
            <a:endParaRPr lang="en-US" noProof="0" dirty="0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simple code for exclusive/fair/shared locks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>
            <a:extLst>
              <a:ext uri="{FF2B5EF4-FFF2-40B4-BE49-F238E27FC236}">
                <a16:creationId xmlns:a16="http://schemas.microsoft.com/office/drawing/2014/main" id="{130CFAAD-7BA7-4AAC-F54C-442B2AF7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Konsensus</a:t>
            </a:r>
            <a:r>
              <a:rPr lang="en-US" noProof="0" dirty="0"/>
              <a:t> - </a:t>
            </a:r>
            <a:r>
              <a:rPr lang="en-US" noProof="0" dirty="0" err="1"/>
              <a:t>využití</a:t>
            </a:r>
            <a:endParaRPr lang="en-US" noProof="0" dirty="0"/>
          </a:p>
        </p:txBody>
      </p:sp>
      <p:sp>
        <p:nvSpPr>
          <p:cNvPr id="319491" name="Content Placeholder 2">
            <a:extLst>
              <a:ext uri="{FF2B5EF4-FFF2-40B4-BE49-F238E27FC236}">
                <a16:creationId xmlns:a16="http://schemas.microsoft.com/office/drawing/2014/main" id="{F3AE1420-0234-84F8-8090-7EA06A696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Barrier Orchestration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large-scale graph processing systems based on Bulk Synchronous Parallel model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Google Pregel, Apache </a:t>
            </a:r>
            <a:r>
              <a:rPr lang="en-US" noProof="0" dirty="0" err="1"/>
              <a:t>Giraph</a:t>
            </a:r>
            <a:r>
              <a:rPr lang="en-US" noProof="0" dirty="0"/>
              <a:t>, Apache Hama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coordination between computing processes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double barrier - beginning and the end of each computation iteration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barrier thresholds may be reconfigured during each iteration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Configuration Management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filesystem or key-value API - storing arbitrary data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durable and consistent storage for small data items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configuration metadata - connection details, feature flags, ...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can be watched for changes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reconfigure when parameters are modified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leader election, group membership, service discovery, metadata management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Placeholder 2">
            <a:extLst>
              <a:ext uri="{FF2B5EF4-FFF2-40B4-BE49-F238E27FC236}">
                <a16:creationId xmlns:a16="http://schemas.microsoft.com/office/drawing/2014/main" id="{CAACF5FD-DACB-86EF-FC4A-997BB8DD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400" b="1" noProof="0" dirty="0" err="1"/>
              <a:t>Distribuovaná</a:t>
            </a:r>
            <a:br>
              <a:rPr lang="en-US" sz="4400" b="1" noProof="0" dirty="0"/>
            </a:br>
            <a:r>
              <a:rPr lang="en-US" sz="4400" b="1" noProof="0" dirty="0" err="1"/>
              <a:t>sdílená</a:t>
            </a:r>
            <a:r>
              <a:rPr lang="en-US" sz="4400" b="1" noProof="0" dirty="0"/>
              <a:t> </a:t>
            </a:r>
            <a:r>
              <a:rPr lang="en-US" sz="4400" b="1" noProof="0" dirty="0" err="1"/>
              <a:t>paměť</a:t>
            </a:r>
            <a:endParaRPr lang="en-US" sz="4400" b="1" noProof="0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8C54CE-8FE1-0E1B-564D-1551472B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Paralelní</a:t>
            </a:r>
            <a:r>
              <a:rPr lang="en-US" noProof="0" dirty="0"/>
              <a:t> </a:t>
            </a:r>
            <a:r>
              <a:rPr lang="en-US" noProof="0" dirty="0" err="1"/>
              <a:t>architektury</a:t>
            </a:r>
            <a:endParaRPr lang="en-US" noProof="0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64D0537-6195-94F3-5E93-F7A33228D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/>
              <a:t>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A1C54ACF-C83E-81D4-7263-473BEF55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4821" name="Object 4">
            <a:extLst>
              <a:ext uri="{FF2B5EF4-FFF2-40B4-BE49-F238E27FC236}">
                <a16:creationId xmlns:a16="http://schemas.microsoft.com/office/drawing/2014/main" id="{19AFF569-2783-993C-FBED-5BD311532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628775"/>
          <a:ext cx="804703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358384" imgH="2691384" progId="Word.Picture.8">
                  <p:embed/>
                </p:oleObj>
              </mc:Choice>
              <mc:Fallback>
                <p:oleObj name="Picture" r:id="rId3" imgW="5358384" imgH="2691384" progId="Word.Picture.8">
                  <p:embed/>
                  <p:pic>
                    <p:nvPicPr>
                      <p:cNvPr id="34821" name="Object 4">
                        <a:extLst>
                          <a:ext uri="{FF2B5EF4-FFF2-40B4-BE49-F238E27FC236}">
                            <a16:creationId xmlns:a16="http://schemas.microsoft.com/office/drawing/2014/main" id="{19AFF569-2783-993C-FBED-5BD311532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04703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Box 2">
            <a:extLst>
              <a:ext uri="{FF2B5EF4-FFF2-40B4-BE49-F238E27FC236}">
                <a16:creationId xmlns:a16="http://schemas.microsoft.com/office/drawing/2014/main" id="{4704936E-7896-79B7-1652-67369B1F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3498850"/>
            <a:ext cx="1298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noProof="0" dirty="0" err="1"/>
              <a:t>Šedá</a:t>
            </a:r>
            <a:r>
              <a:rPr lang="en-US" sz="2000" noProof="0" dirty="0"/>
              <a:t> </a:t>
            </a:r>
            <a:r>
              <a:rPr lang="en-US" sz="2000" noProof="0" dirty="0" err="1"/>
              <a:t>zóna</a:t>
            </a:r>
            <a:endParaRPr lang="en-US" sz="2000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445C3-D7FA-0E11-62E3-F71A16AEB8D5}"/>
              </a:ext>
            </a:extLst>
          </p:cNvPr>
          <p:cNvSpPr/>
          <p:nvPr/>
        </p:nvSpPr>
        <p:spPr bwMode="auto">
          <a:xfrm>
            <a:off x="3994150" y="3287713"/>
            <a:ext cx="1511300" cy="719137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0A1B4C-36F3-FA8D-D324-4A0A3A18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Multiprocesory</a:t>
            </a:r>
            <a:r>
              <a:rPr lang="en-US" noProof="0" dirty="0"/>
              <a:t> – </a:t>
            </a:r>
            <a:r>
              <a:rPr lang="en-US" noProof="0" dirty="0" err="1"/>
              <a:t>sběrnicová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endParaRPr lang="en-US" noProof="0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A634BD4-DC60-57CF-1722-14E47CB46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>
              <a:lnSpc>
                <a:spcPct val="120000"/>
              </a:lnSpc>
            </a:pPr>
            <a:r>
              <a:rPr lang="en-US" noProof="0" dirty="0" err="1"/>
              <a:t>Sběrnicová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sdílená</a:t>
            </a:r>
            <a:r>
              <a:rPr lang="en-US" noProof="0" dirty="0"/>
              <a:t> </a:t>
            </a:r>
            <a:r>
              <a:rPr lang="en-US" noProof="0" dirty="0" err="1"/>
              <a:t>sběrnice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procesory</a:t>
            </a:r>
            <a:r>
              <a:rPr lang="en-US" noProof="0" dirty="0"/>
              <a:t> a </a:t>
            </a:r>
            <a:r>
              <a:rPr lang="en-US" noProof="0" dirty="0" err="1"/>
              <a:t>pamětí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levná</a:t>
            </a:r>
            <a:r>
              <a:rPr lang="en-US" noProof="0" dirty="0"/>
              <a:t>, </a:t>
            </a:r>
            <a:r>
              <a:rPr lang="en-US" noProof="0" dirty="0" err="1"/>
              <a:t>běžně</a:t>
            </a:r>
            <a:r>
              <a:rPr lang="en-US" noProof="0" dirty="0"/>
              <a:t> </a:t>
            </a:r>
            <a:r>
              <a:rPr lang="en-US" noProof="0" dirty="0" err="1"/>
              <a:t>dostupná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velmi</a:t>
            </a:r>
            <a:r>
              <a:rPr lang="en-US" noProof="0" dirty="0"/>
              <a:t> </a:t>
            </a:r>
            <a:r>
              <a:rPr lang="en-US" noProof="0" dirty="0" err="1"/>
              <a:t>nízká</a:t>
            </a:r>
            <a:r>
              <a:rPr lang="en-US" noProof="0" dirty="0"/>
              <a:t> </a:t>
            </a:r>
            <a:r>
              <a:rPr lang="en-US" noProof="0" dirty="0" err="1"/>
              <a:t>škálovatelnost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</a:pPr>
            <a:r>
              <a:rPr lang="en-US" noProof="0" dirty="0"/>
              <a:t> max. </a:t>
            </a:r>
            <a:r>
              <a:rPr lang="en-US" noProof="0" dirty="0" err="1"/>
              <a:t>desítky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/>
              <a:t>cache – </a:t>
            </a:r>
            <a:r>
              <a:rPr lang="en-US" noProof="0" dirty="0" err="1"/>
              <a:t>synchronizace</a:t>
            </a:r>
            <a:endParaRPr lang="en-US" noProof="0" dirty="0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BAA6661-E8E1-1556-6C0D-7703DBA7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6869" name="Object 4">
            <a:extLst>
              <a:ext uri="{FF2B5EF4-FFF2-40B4-BE49-F238E27FC236}">
                <a16:creationId xmlns:a16="http://schemas.microsoft.com/office/drawing/2014/main" id="{B41F181C-5014-2323-FD11-60E9F10F4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484313"/>
          <a:ext cx="59705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76216" imgH="1106424" progId="Word.Picture.8">
                  <p:embed/>
                </p:oleObj>
              </mc:Choice>
              <mc:Fallback>
                <p:oleObj name="Picture" r:id="rId3" imgW="4776216" imgH="1106424" progId="Word.Picture.8">
                  <p:embed/>
                  <p:pic>
                    <p:nvPicPr>
                      <p:cNvPr id="36869" name="Object 4">
                        <a:extLst>
                          <a:ext uri="{FF2B5EF4-FFF2-40B4-BE49-F238E27FC236}">
                            <a16:creationId xmlns:a16="http://schemas.microsoft.com/office/drawing/2014/main" id="{B41F181C-5014-2323-FD11-60E9F10F4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9705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7">
            <a:extLst>
              <a:ext uri="{FF2B5EF4-FFF2-40B4-BE49-F238E27FC236}">
                <a16:creationId xmlns:a16="http://schemas.microsoft.com/office/drawing/2014/main" id="{673B99C7-618D-4469-42E8-8F48E1DC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F1406F-8F34-9F58-D8FE-D55C4E9D9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Multiprocesory</a:t>
            </a:r>
            <a:r>
              <a:rPr lang="en-US" noProof="0" dirty="0"/>
              <a:t> – </a:t>
            </a:r>
            <a:r>
              <a:rPr lang="en-US" noProof="0" dirty="0" err="1"/>
              <a:t>přepínačová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endParaRPr lang="en-US" noProof="0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3D6B49-D6E3-70A1-FCC5-0160D4A7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 err="1"/>
              <a:t>Přepínačová</a:t>
            </a:r>
            <a:r>
              <a:rPr lang="en-US" noProof="0" dirty="0"/>
              <a:t> (switched) </a:t>
            </a:r>
            <a:r>
              <a:rPr lang="en-US" noProof="0" dirty="0" err="1"/>
              <a:t>architektura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zapojení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většího</a:t>
            </a:r>
            <a:r>
              <a:rPr lang="en-US" noProof="0" dirty="0"/>
              <a:t> </a:t>
            </a:r>
            <a:r>
              <a:rPr lang="en-US" noProof="0" dirty="0" err="1"/>
              <a:t>počtu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Mřízka</a:t>
            </a:r>
            <a:r>
              <a:rPr lang="en-US" noProof="0" dirty="0"/>
              <a:t> - crosspoint switch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sběrnicová</a:t>
            </a:r>
            <a:r>
              <a:rPr lang="en-US" noProof="0" dirty="0"/>
              <a:t> </a:t>
            </a:r>
            <a:r>
              <a:rPr lang="en-US" noProof="0" dirty="0" err="1"/>
              <a:t>mřížka</a:t>
            </a:r>
            <a:r>
              <a:rPr lang="en-US" noProof="0" dirty="0"/>
              <a:t> - </a:t>
            </a:r>
            <a:r>
              <a:rPr lang="en-US" noProof="0" dirty="0" err="1"/>
              <a:t>procesory</a:t>
            </a:r>
            <a:r>
              <a:rPr lang="en-US" noProof="0" dirty="0"/>
              <a:t> × </a:t>
            </a:r>
            <a:r>
              <a:rPr lang="en-US" noProof="0" dirty="0" err="1"/>
              <a:t>paměťové</a:t>
            </a:r>
            <a:r>
              <a:rPr lang="en-US" noProof="0" dirty="0"/>
              <a:t> </a:t>
            </a:r>
            <a:r>
              <a:rPr lang="en-US" noProof="0" dirty="0" err="1"/>
              <a:t>bloky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nákladné</a:t>
            </a:r>
            <a:r>
              <a:rPr lang="en-US" noProof="0" dirty="0"/>
              <a:t> – </a:t>
            </a:r>
            <a:r>
              <a:rPr lang="en-US" noProof="0" dirty="0" err="1"/>
              <a:t>kvadratický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přepínačů</a:t>
            </a:r>
            <a:endParaRPr lang="en-US" noProof="0" dirty="0"/>
          </a:p>
          <a:p>
            <a:pPr lvl="1" eaLnBrk="1" hangingPunct="1"/>
            <a:r>
              <a:rPr lang="en-US" noProof="0" dirty="0"/>
              <a:t>Omega network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postupně</a:t>
            </a:r>
            <a:r>
              <a:rPr lang="en-US" noProof="0" dirty="0"/>
              <a:t> </a:t>
            </a:r>
            <a:r>
              <a:rPr lang="en-US" noProof="0" dirty="0" err="1"/>
              <a:t>přepínaná</a:t>
            </a:r>
            <a:r>
              <a:rPr lang="en-US" noProof="0" dirty="0"/>
              <a:t> cesta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procesorem</a:t>
            </a:r>
            <a:r>
              <a:rPr lang="en-US" noProof="0" dirty="0"/>
              <a:t> a </a:t>
            </a:r>
            <a:r>
              <a:rPr lang="en-US" noProof="0" dirty="0" err="1"/>
              <a:t>pamětí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větším</a:t>
            </a:r>
            <a:r>
              <a:rPr lang="en-US" noProof="0" dirty="0"/>
              <a:t> </a:t>
            </a:r>
            <a:r>
              <a:rPr lang="en-US" noProof="0" dirty="0" err="1"/>
              <a:t>počtu</a:t>
            </a:r>
            <a:r>
              <a:rPr lang="en-US" noProof="0" dirty="0"/>
              <a:t> </a:t>
            </a:r>
            <a:r>
              <a:rPr lang="en-US" noProof="0" dirty="0" err="1"/>
              <a:t>úrovní</a:t>
            </a:r>
            <a:r>
              <a:rPr lang="en-US" noProof="0" dirty="0"/>
              <a:t> </a:t>
            </a:r>
            <a:r>
              <a:rPr lang="en-US" noProof="0" dirty="0" err="1"/>
              <a:t>pomalé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přepínačů</a:t>
            </a:r>
            <a:r>
              <a:rPr lang="en-US" noProof="0" dirty="0"/>
              <a:t> n * log n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C422B60-FCB7-1F76-B4B1-B6DA97D3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1E208BAE-0308-F1F4-0FBE-0D31A51A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:a16="http://schemas.microsoft.com/office/drawing/2014/main" id="{5147A069-B03C-D82C-D74E-FBC743BE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763588"/>
          <a:ext cx="66421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559674" imgH="2218069" progId="Word.Picture.8">
                  <p:embed/>
                </p:oleObj>
              </mc:Choice>
              <mc:Fallback>
                <p:oleObj name="Picture" r:id="rId3" imgW="5559674" imgH="2218069" progId="Word.Picture.8">
                  <p:embed/>
                  <p:pic>
                    <p:nvPicPr>
                      <p:cNvPr id="38918" name="Object 7">
                        <a:extLst>
                          <a:ext uri="{FF2B5EF4-FFF2-40B4-BE49-F238E27FC236}">
                            <a16:creationId xmlns:a16="http://schemas.microsoft.com/office/drawing/2014/main" id="{5147A069-B03C-D82C-D74E-FBC743BE1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763588"/>
                        <a:ext cx="664210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4">
            <a:extLst>
              <a:ext uri="{FF2B5EF4-FFF2-40B4-BE49-F238E27FC236}">
                <a16:creationId xmlns:a16="http://schemas.microsoft.com/office/drawing/2014/main" id="{31D6342C-5ADB-7F8E-70B6-A9C28349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516563"/>
            <a:ext cx="2160588" cy="866775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nákladné</a:t>
            </a:r>
            <a:b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en-US" sz="16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nízká</a:t>
            </a:r>
            <a: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  <a:sym typeface="Symbol" panose="05050102010706020507" pitchFamily="18" charset="2"/>
              </a:rPr>
              <a:t>škálovatelnost</a:t>
            </a:r>
            <a:endParaRPr lang="en-US" sz="1600" b="0" baseline="0" noProof="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NUMA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E779D8-6103-BEBF-181A-6F1547AF0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763588"/>
          <a:ext cx="6643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559674" imgH="2218069" progId="Word.Picture.8">
                  <p:embed/>
                </p:oleObj>
              </mc:Choice>
              <mc:Fallback>
                <p:oleObj name="Picture" r:id="rId5" imgW="5559674" imgH="2218069" progId="Word.Picture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EE779D8-6103-BEBF-181A-6F1547AF0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3588"/>
                        <a:ext cx="6643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ECC4DB-BAFA-576F-3B98-A909B1E3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Multicomputery</a:t>
            </a:r>
            <a:r>
              <a:rPr lang="en-US" noProof="0" dirty="0"/>
              <a:t> – </a:t>
            </a:r>
            <a:r>
              <a:rPr lang="en-US" noProof="0" dirty="0" err="1"/>
              <a:t>sběrnicová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endParaRPr lang="en-US" noProof="0" dirty="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0EC8B8E6-6192-E639-DEA4-69890D32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B43E2FE-D99F-4CF0-6073-9553F6E09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844550"/>
          <a:ext cx="4911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38016" imgH="877824" progId="Word.Picture.8">
                  <p:embed/>
                </p:oleObj>
              </mc:Choice>
              <mc:Fallback>
                <p:oleObj name="Picture" r:id="rId3" imgW="3938016" imgH="877824" progId="Word.Picture.8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CB43E2FE-D99F-4CF0-6073-9553F6E09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844550"/>
                        <a:ext cx="4911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DB5F16F5-B6CF-D7F8-86BF-B83C4ABE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71BBF562-93E0-51B1-C9A5-075AD741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785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 baseline="0" noProof="0" dirty="0" err="1"/>
              <a:t>Sběrnicová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architektura</a:t>
            </a:r>
            <a:endParaRPr lang="en-US" b="0" baseline="0" noProof="0" dirty="0"/>
          </a:p>
          <a:p>
            <a:pPr lvl="1" eaLnBrk="1" hangingPunct="1">
              <a:lnSpc>
                <a:spcPct val="120000"/>
              </a:lnSpc>
            </a:pPr>
            <a:r>
              <a:rPr lang="en-US" b="0" baseline="0" noProof="0" dirty="0" err="1"/>
              <a:t>vlastní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paměť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každého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uzlu</a:t>
            </a:r>
            <a:r>
              <a:rPr lang="en-US" b="0" baseline="0" noProof="0" dirty="0"/>
              <a:t>  </a:t>
            </a:r>
            <a:r>
              <a:rPr lang="en-US" b="0" baseline="0" noProof="0" dirty="0">
                <a:sym typeface="Symbol" panose="05050102010706020507" pitchFamily="18" charset="2"/>
              </a:rPr>
              <a:t></a:t>
            </a:r>
            <a:r>
              <a:rPr lang="en-US" b="0" baseline="0" noProof="0" dirty="0"/>
              <a:t>  </a:t>
            </a:r>
            <a:r>
              <a:rPr lang="en-US" b="0" baseline="0" noProof="0" dirty="0" err="1"/>
              <a:t>výrazně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nižší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komunikace</a:t>
            </a:r>
            <a:endParaRPr lang="en-US" b="0" baseline="0" noProof="0" dirty="0"/>
          </a:p>
          <a:p>
            <a:pPr lvl="2" eaLnBrk="1" hangingPunct="1">
              <a:lnSpc>
                <a:spcPct val="120000"/>
              </a:lnSpc>
            </a:pPr>
            <a:r>
              <a:rPr lang="en-US" b="0" baseline="0" noProof="0" dirty="0" err="1"/>
              <a:t>složitější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synchronizace</a:t>
            </a:r>
            <a:endParaRPr lang="en-US" b="0" baseline="0" noProof="0" dirty="0"/>
          </a:p>
          <a:p>
            <a:pPr lvl="1" eaLnBrk="1" hangingPunct="1">
              <a:lnSpc>
                <a:spcPct val="120000"/>
              </a:lnSpc>
            </a:pPr>
            <a:r>
              <a:rPr lang="en-US" b="0" baseline="0" noProof="0" dirty="0" err="1"/>
              <a:t>teoreticky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neomezený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počet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uzlů</a:t>
            </a:r>
            <a:endParaRPr lang="en-US" b="0" baseline="0" noProof="0" dirty="0"/>
          </a:p>
          <a:p>
            <a:pPr lvl="1" eaLnBrk="1" hangingPunct="1">
              <a:lnSpc>
                <a:spcPct val="120000"/>
              </a:lnSpc>
            </a:pPr>
            <a:r>
              <a:rPr lang="en-US" b="0" baseline="0" noProof="0" dirty="0" err="1"/>
              <a:t>levná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běžně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dostupná</a:t>
            </a:r>
            <a:endParaRPr lang="en-US" b="0" baseline="0" noProof="0" dirty="0"/>
          </a:p>
          <a:p>
            <a:pPr lvl="2" eaLnBrk="1" hangingPunct="1">
              <a:lnSpc>
                <a:spcPct val="120000"/>
              </a:lnSpc>
            </a:pPr>
            <a:r>
              <a:rPr lang="en-US" b="0" baseline="0" noProof="0" dirty="0"/>
              <a:t>'</a:t>
            </a:r>
            <a:r>
              <a:rPr lang="en-US" b="0" i="1" baseline="0" noProof="0" dirty="0" err="1"/>
              <a:t>normální</a:t>
            </a:r>
            <a:r>
              <a:rPr lang="en-US" b="0" i="1" baseline="0" noProof="0" dirty="0"/>
              <a:t>'</a:t>
            </a:r>
            <a:r>
              <a:rPr lang="en-US" b="0" baseline="0" noProof="0" dirty="0"/>
              <a:t>' </a:t>
            </a:r>
            <a:r>
              <a:rPr lang="en-US" b="0" baseline="0" noProof="0" dirty="0" err="1"/>
              <a:t>počítače</a:t>
            </a:r>
            <a:r>
              <a:rPr lang="en-US" b="0" baseline="0" noProof="0" dirty="0"/>
              <a:t> </a:t>
            </a:r>
            <a:br>
              <a:rPr lang="en-US" b="0" baseline="0" noProof="0" dirty="0"/>
            </a:br>
            <a:r>
              <a:rPr lang="en-US" b="0" baseline="0" noProof="0" dirty="0" err="1"/>
              <a:t>propojené</a:t>
            </a:r>
            <a:r>
              <a:rPr lang="en-US" b="0" baseline="0" noProof="0" dirty="0"/>
              <a:t> '</a:t>
            </a:r>
            <a:r>
              <a:rPr lang="en-US" b="0" i="1" baseline="0" noProof="0" dirty="0" err="1"/>
              <a:t>normální</a:t>
            </a:r>
            <a:r>
              <a:rPr lang="en-US" b="0" i="1" baseline="0" noProof="0" dirty="0"/>
              <a:t> </a:t>
            </a:r>
            <a:r>
              <a:rPr lang="en-US" b="0" baseline="0" noProof="0" dirty="0"/>
              <a:t>' </a:t>
            </a:r>
            <a:r>
              <a:rPr lang="en-US" b="0" baseline="0" noProof="0" dirty="0" err="1"/>
              <a:t>sítí</a:t>
            </a:r>
            <a:endParaRPr lang="en-US" b="0" baseline="0" noProof="0" dirty="0"/>
          </a:p>
          <a:p>
            <a:pPr lvl="2" eaLnBrk="1" hangingPunct="1">
              <a:lnSpc>
                <a:spcPct val="120000"/>
              </a:lnSpc>
            </a:pPr>
            <a:r>
              <a:rPr lang="en-US" b="0" baseline="0" noProof="0" dirty="0" err="1"/>
              <a:t>datacentra</a:t>
            </a:r>
            <a:endParaRPr lang="en-US" b="0" baseline="0" noProof="0" dirty="0"/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</a:pPr>
            <a:r>
              <a:rPr lang="en-US" b="0" baseline="0" noProof="0" dirty="0"/>
              <a:t>    blade, processor pool, ...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b="0" baseline="0" noProof="0" dirty="0"/>
              <a:t>cluster </a:t>
            </a:r>
            <a:r>
              <a:rPr lang="en-US" b="0" baseline="0" noProof="0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b="0" baseline="0" noProof="0" dirty="0"/>
              <a:t> grid</a:t>
            </a:r>
          </a:p>
        </p:txBody>
      </p:sp>
      <p:pic>
        <p:nvPicPr>
          <p:cNvPr id="40967" name="Picture 1">
            <a:extLst>
              <a:ext uri="{FF2B5EF4-FFF2-40B4-BE49-F238E27FC236}">
                <a16:creationId xmlns:a16="http://schemas.microsoft.com/office/drawing/2014/main" id="{B7B9E34C-B576-F841-8457-249F90CAB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4047" r="18858" b="4752"/>
          <a:stretch>
            <a:fillRect/>
          </a:stretch>
        </p:blipFill>
        <p:spPr bwMode="auto">
          <a:xfrm>
            <a:off x="4356100" y="2967038"/>
            <a:ext cx="4613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CC421D1-EAEA-6119-2C8D-72F3A988C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Multicomputery</a:t>
            </a:r>
            <a:r>
              <a:rPr lang="en-US" noProof="0" dirty="0"/>
              <a:t> – </a:t>
            </a:r>
            <a:r>
              <a:rPr lang="en-US" noProof="0" dirty="0" err="1"/>
              <a:t>přepínačová</a:t>
            </a:r>
            <a:r>
              <a:rPr lang="en-US" noProof="0" dirty="0"/>
              <a:t> </a:t>
            </a:r>
            <a:r>
              <a:rPr lang="en-US" noProof="0" dirty="0" err="1"/>
              <a:t>architektura</a:t>
            </a:r>
            <a:endParaRPr lang="en-US" noProof="0" dirty="0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F53DF102-B144-EF08-76ED-B89772B0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4B0B241-B071-16F6-05FF-FA9C88B7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50181" name="Rectangle 8">
            <a:extLst>
              <a:ext uri="{FF2B5EF4-FFF2-40B4-BE49-F238E27FC236}">
                <a16:creationId xmlns:a16="http://schemas.microsoft.com/office/drawing/2014/main" id="{2FC8538A-CE4C-82FE-4DCD-EC561C3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16250"/>
            <a:ext cx="878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0" baseline="0" noProof="0" dirty="0" err="1"/>
              <a:t>Přepínačová</a:t>
            </a:r>
            <a:r>
              <a:rPr lang="en-US" b="0" baseline="0" noProof="0" dirty="0"/>
              <a:t> (switched) </a:t>
            </a:r>
            <a:r>
              <a:rPr lang="en-US" b="0" baseline="0" noProof="0" dirty="0" err="1"/>
              <a:t>architektura</a:t>
            </a:r>
            <a:endParaRPr lang="en-US" b="0" baseline="0" noProof="0" dirty="0"/>
          </a:p>
          <a:p>
            <a:pPr lvl="1" eaLnBrk="1" hangingPunct="1"/>
            <a:r>
              <a:rPr lang="en-US" b="0" baseline="0" noProof="0" dirty="0" err="1"/>
              <a:t>Mřízka</a:t>
            </a:r>
            <a:endParaRPr lang="en-US" b="0" baseline="0" noProof="0" dirty="0"/>
          </a:p>
          <a:p>
            <a:pPr lvl="2" eaLnBrk="1" hangingPunct="1"/>
            <a:r>
              <a:rPr lang="en-US" b="0" baseline="0" noProof="0" dirty="0"/>
              <a:t> </a:t>
            </a:r>
            <a:r>
              <a:rPr lang="en-US" b="0" baseline="0" noProof="0" dirty="0" err="1"/>
              <a:t>relativně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jednoduchá</a:t>
            </a:r>
            <a:r>
              <a:rPr lang="en-US" b="0" baseline="0" noProof="0" dirty="0"/>
              <a:t> (</a:t>
            </a:r>
            <a:r>
              <a:rPr lang="en-US" b="0" baseline="0" noProof="0" dirty="0" err="1"/>
              <a:t>dvourozměrná</a:t>
            </a:r>
            <a:r>
              <a:rPr lang="en-US" b="0" baseline="0" noProof="0" dirty="0"/>
              <a:t>) </a:t>
            </a:r>
            <a:r>
              <a:rPr lang="en-US" b="0" baseline="0" noProof="0" dirty="0" err="1"/>
              <a:t>implementace</a:t>
            </a:r>
            <a:endParaRPr lang="en-US" b="0" baseline="0" noProof="0" dirty="0"/>
          </a:p>
          <a:p>
            <a:pPr lvl="2" eaLnBrk="1" hangingPunct="1"/>
            <a:r>
              <a:rPr lang="en-US" b="0" baseline="0" noProof="0" dirty="0"/>
              <a:t> </a:t>
            </a:r>
            <a:r>
              <a:rPr lang="en-US" b="0" baseline="0" noProof="0" dirty="0" err="1"/>
              <a:t>vhodné</a:t>
            </a:r>
            <a:r>
              <a:rPr lang="en-US" b="0" baseline="0" noProof="0" dirty="0"/>
              <a:t> pro </a:t>
            </a:r>
            <a:r>
              <a:rPr lang="en-US" b="0" baseline="0" noProof="0" dirty="0" err="1"/>
              <a:t>řešení</a:t>
            </a:r>
            <a:r>
              <a:rPr lang="en-US" b="0" baseline="0" noProof="0" dirty="0"/>
              <a:t> ‘</a:t>
            </a:r>
            <a:r>
              <a:rPr lang="en-US" b="0" baseline="0" noProof="0" dirty="0" err="1"/>
              <a:t>dvourozměrných</a:t>
            </a:r>
            <a:r>
              <a:rPr lang="en-US" b="0" baseline="0" noProof="0" dirty="0"/>
              <a:t>’ </a:t>
            </a:r>
            <a:r>
              <a:rPr lang="en-US" b="0" baseline="0" noProof="0" dirty="0" err="1"/>
              <a:t>problémů</a:t>
            </a:r>
            <a:r>
              <a:rPr lang="en-US" b="0" baseline="0" noProof="0" dirty="0"/>
              <a:t> – </a:t>
            </a:r>
            <a:r>
              <a:rPr lang="en-US" b="0" baseline="0" noProof="0" dirty="0" err="1"/>
              <a:t>grafy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analýza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obrazu</a:t>
            </a:r>
            <a:r>
              <a:rPr lang="en-US" b="0" baseline="0" noProof="0" dirty="0"/>
              <a:t>, ...</a:t>
            </a:r>
          </a:p>
          <a:p>
            <a:pPr lvl="1" eaLnBrk="1" hangingPunct="1"/>
            <a:r>
              <a:rPr lang="en-US" b="0" baseline="0" noProof="0" dirty="0" err="1"/>
              <a:t>Hyperkrychle</a:t>
            </a:r>
            <a:endParaRPr lang="en-US" b="0" baseline="0" noProof="0" dirty="0"/>
          </a:p>
          <a:p>
            <a:pPr lvl="2" eaLnBrk="1" hangingPunct="1"/>
            <a:r>
              <a:rPr lang="en-US" b="0" baseline="0" noProof="0" dirty="0"/>
              <a:t> n-</a:t>
            </a:r>
            <a:r>
              <a:rPr lang="en-US" b="0" baseline="0" noProof="0" dirty="0" err="1"/>
              <a:t>rozměrná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krychle</a:t>
            </a:r>
            <a:r>
              <a:rPr lang="en-US" b="0" baseline="0" noProof="0" dirty="0"/>
              <a:t>, </a:t>
            </a:r>
            <a:r>
              <a:rPr lang="en-US" b="0" baseline="0" noProof="0" dirty="0" err="1"/>
              <a:t>častý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rozměr</a:t>
            </a:r>
            <a:r>
              <a:rPr lang="en-US" b="0" baseline="0" noProof="0" dirty="0"/>
              <a:t> 4</a:t>
            </a:r>
          </a:p>
          <a:p>
            <a:pPr lvl="2" eaLnBrk="1" hangingPunct="1"/>
            <a:r>
              <a:rPr lang="en-US" b="0" baseline="0" noProof="0" dirty="0"/>
              <a:t> </a:t>
            </a:r>
            <a:r>
              <a:rPr lang="en-US" b="0" baseline="0" noProof="0" dirty="0" err="1"/>
              <a:t>každý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uzel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přímo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propojen</a:t>
            </a:r>
            <a:r>
              <a:rPr lang="en-US" b="0" baseline="0" noProof="0" dirty="0"/>
              <a:t> se </a:t>
            </a:r>
            <a:r>
              <a:rPr lang="en-US" b="0" baseline="0" noProof="0" dirty="0" err="1"/>
              <a:t>sousedy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ve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všech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rozměrech</a:t>
            </a:r>
            <a:endParaRPr lang="en-US" b="0" baseline="0" noProof="0" dirty="0"/>
          </a:p>
          <a:p>
            <a:pPr lvl="2" eaLnBrk="1" hangingPunct="1"/>
            <a:r>
              <a:rPr lang="en-US" b="0" baseline="0" noProof="0" dirty="0"/>
              <a:t> supercomputers - </a:t>
            </a:r>
            <a:r>
              <a:rPr lang="en-US" b="0" baseline="0" noProof="0" dirty="0" err="1"/>
              <a:t>desetitisíce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uzlů</a:t>
            </a:r>
            <a:endParaRPr lang="en-US" b="0" baseline="0" noProof="0" dirty="0"/>
          </a:p>
          <a:p>
            <a:pPr lvl="3" eaLnBrk="1" hangingPunct="1"/>
            <a:r>
              <a:rPr lang="en-US" b="0" baseline="0" noProof="0" dirty="0"/>
              <a:t>2021 </a:t>
            </a:r>
            <a:r>
              <a:rPr lang="en-US" b="0" baseline="0" noProof="0" dirty="0" err="1"/>
              <a:t>Fugaku</a:t>
            </a:r>
            <a:r>
              <a:rPr lang="en-US" b="0" baseline="0" noProof="0" dirty="0"/>
              <a:t> - 150K 48-core ARM CPU, 1.4 exaflops</a:t>
            </a:r>
          </a:p>
          <a:p>
            <a:pPr lvl="3" eaLnBrk="1" hangingPunct="1"/>
            <a:r>
              <a:rPr lang="en-US" b="0" baseline="0" noProof="0" dirty="0"/>
              <a:t>2021 Karolina - TU Ostrava - AMD/Nvidia, 15.2 petaflops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4AC2349F-A55C-120C-F508-E28FCB0A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98525"/>
            <a:ext cx="37576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>
            <a:extLst>
              <a:ext uri="{FF2B5EF4-FFF2-40B4-BE49-F238E27FC236}">
                <a16:creationId xmlns:a16="http://schemas.microsoft.com/office/drawing/2014/main" id="{66387866-573C-6C45-94FE-7B938B1A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6143" b="127"/>
          <a:stretch>
            <a:fillRect/>
          </a:stretch>
        </p:blipFill>
        <p:spPr bwMode="auto">
          <a:xfrm>
            <a:off x="1403350" y="935038"/>
            <a:ext cx="18716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B587285-7024-F12C-FC80-9286C27C2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Komunikace</a:t>
            </a:r>
            <a:endParaRPr lang="en-US" noProof="0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3B7EAE-7F7B-287D-34B1-BD028F1DB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08288"/>
          </a:xfrm>
        </p:spPr>
        <p:txBody>
          <a:bodyPr/>
          <a:lstStyle/>
          <a:p>
            <a:pPr marL="0" indent="0" eaLnBrk="1" hangingPunct="1"/>
            <a:r>
              <a:rPr lang="en-US" noProof="0" dirty="0"/>
              <a:t>absence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r>
              <a:rPr lang="en-US" noProof="0" dirty="0"/>
              <a:t> 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 </a:t>
            </a:r>
            <a:r>
              <a:rPr lang="en-US" noProof="0" dirty="0" err="1"/>
              <a:t>zasílání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marL="0" indent="0" eaLnBrk="1" hangingPunct="1"/>
            <a:r>
              <a:rPr lang="en-US" noProof="0" dirty="0" err="1"/>
              <a:t>vyšší</a:t>
            </a:r>
            <a:r>
              <a:rPr lang="en-US" noProof="0" dirty="0"/>
              <a:t> </a:t>
            </a: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mechanismy</a:t>
            </a:r>
            <a:endParaRPr lang="en-US" noProof="0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RPC, doors, RMI, M-queues, ...</a:t>
            </a:r>
          </a:p>
          <a:p>
            <a:pPr marL="749300" lvl="2" indent="-28575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/>
            <a:r>
              <a:rPr lang="en-US" b="1" noProof="0" dirty="0" err="1"/>
              <a:t>Jednotný</a:t>
            </a:r>
            <a:r>
              <a:rPr lang="en-US" b="1" noProof="0" dirty="0"/>
              <a:t> </a:t>
            </a:r>
            <a:r>
              <a:rPr lang="en-US" b="1" noProof="0" dirty="0" err="1"/>
              <a:t>komunikační</a:t>
            </a:r>
            <a:r>
              <a:rPr lang="en-US" b="1" noProof="0" dirty="0"/>
              <a:t> </a:t>
            </a:r>
            <a:r>
              <a:rPr lang="en-US" b="1" noProof="0" dirty="0" err="1"/>
              <a:t>mechanismus</a:t>
            </a:r>
            <a:endParaRPr lang="en-US" b="1" noProof="0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klient</a:t>
            </a:r>
            <a:r>
              <a:rPr lang="en-US" sz="1600" noProof="0" dirty="0"/>
              <a:t>-server model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synchronní</a:t>
            </a:r>
            <a:r>
              <a:rPr lang="en-US" sz="1600" noProof="0" dirty="0"/>
              <a:t> / </a:t>
            </a:r>
            <a:r>
              <a:rPr lang="en-US" sz="1600" noProof="0" dirty="0" err="1"/>
              <a:t>asynchronní</a:t>
            </a:r>
            <a:endParaRPr lang="en-US" sz="1600" noProof="0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efektivita</a:t>
            </a:r>
            <a:r>
              <a:rPr lang="en-US" sz="1600" noProof="0" dirty="0"/>
              <a:t> - </a:t>
            </a:r>
            <a:r>
              <a:rPr lang="en-US" sz="1600" noProof="0" dirty="0" err="1"/>
              <a:t>lokální</a:t>
            </a:r>
            <a:r>
              <a:rPr lang="en-US" sz="1600" noProof="0" dirty="0"/>
              <a:t> / </a:t>
            </a:r>
            <a:r>
              <a:rPr lang="en-US" sz="1600" noProof="0" dirty="0" err="1"/>
              <a:t>vzdálený</a:t>
            </a:r>
            <a:r>
              <a:rPr lang="en-US" sz="1600" noProof="0" dirty="0"/>
              <a:t> </a:t>
            </a:r>
            <a:r>
              <a:rPr lang="en-US" sz="1600" noProof="0" dirty="0" err="1"/>
              <a:t>přístup</a:t>
            </a:r>
            <a:r>
              <a:rPr lang="en-US" sz="1600" noProof="0" dirty="0"/>
              <a:t>, </a:t>
            </a:r>
            <a:r>
              <a:rPr lang="en-US" sz="1600" noProof="0" dirty="0" err="1"/>
              <a:t>transparentnost</a:t>
            </a:r>
            <a:endParaRPr lang="en-US" sz="1600" noProof="0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latence</a:t>
            </a:r>
            <a:r>
              <a:rPr lang="en-US" sz="1600" noProof="0" dirty="0"/>
              <a:t>!</a:t>
            </a:r>
          </a:p>
          <a:p>
            <a:pPr marL="0" indent="0" eaLnBrk="1" hangingPunct="1"/>
            <a:endParaRPr lang="en-US" noProof="0" dirty="0"/>
          </a:p>
        </p:txBody>
      </p:sp>
      <p:graphicFrame>
        <p:nvGraphicFramePr>
          <p:cNvPr id="53252" name="Object 1">
            <a:extLst>
              <a:ext uri="{FF2B5EF4-FFF2-40B4-BE49-F238E27FC236}">
                <a16:creationId xmlns:a16="http://schemas.microsoft.com/office/drawing/2014/main" id="{EE785F80-E86E-C5CC-1828-4931D718C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005263"/>
          <a:ext cx="53625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1752600" progId="Word.Picture.8">
                  <p:embed/>
                </p:oleObj>
              </mc:Choice>
              <mc:Fallback>
                <p:oleObj name="Picture" r:id="rId3" imgW="3581400" imgH="1752600" progId="Word.Picture.8">
                  <p:embed/>
                  <p:pic>
                    <p:nvPicPr>
                      <p:cNvPr id="53252" name="Object 1">
                        <a:extLst>
                          <a:ext uri="{FF2B5EF4-FFF2-40B4-BE49-F238E27FC236}">
                            <a16:creationId xmlns:a16="http://schemas.microsoft.com/office/drawing/2014/main" id="{EE785F80-E86E-C5CC-1828-4931D718CF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53625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29188A-8067-14BF-4331-39ED91E95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NUMA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8933DE-9542-7394-F136-12AD675B6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/>
              <a:t>Non Uniform Memory Access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S-COMA - Simple Cache-Only Memory Architecture</a:t>
            </a:r>
          </a:p>
          <a:p>
            <a:pPr lvl="1" eaLnBrk="1" hangingPunct="1"/>
            <a:r>
              <a:rPr lang="en-US" noProof="0" dirty="0" err="1"/>
              <a:t>požadavek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nelokální</a:t>
            </a:r>
            <a:r>
              <a:rPr lang="en-US" noProof="0" dirty="0"/>
              <a:t> data je </a:t>
            </a:r>
            <a:r>
              <a:rPr lang="en-US" noProof="0" dirty="0" err="1"/>
              <a:t>propagován</a:t>
            </a: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</a:t>
            </a:r>
            <a:r>
              <a:rPr lang="en-US" noProof="0" dirty="0" err="1"/>
              <a:t>vrstvě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ccNUMA</a:t>
            </a:r>
            <a:r>
              <a:rPr lang="en-US" noProof="0" dirty="0"/>
              <a:t> - Cache Coherent NUMA</a:t>
            </a:r>
          </a:p>
          <a:p>
            <a:pPr lvl="1" eaLnBrk="1" hangingPunct="1"/>
            <a:r>
              <a:rPr lang="en-US" noProof="0" dirty="0" err="1"/>
              <a:t>globální</a:t>
            </a:r>
            <a:r>
              <a:rPr lang="en-US" noProof="0" dirty="0"/>
              <a:t> </a:t>
            </a:r>
            <a:r>
              <a:rPr lang="en-US" noProof="0" dirty="0" err="1"/>
              <a:t>adresace</a:t>
            </a:r>
            <a:r>
              <a:rPr lang="en-US" noProof="0" dirty="0"/>
              <a:t>, </a:t>
            </a:r>
            <a:r>
              <a:rPr lang="en-US" noProof="0" dirty="0" err="1"/>
              <a:t>konzistence</a:t>
            </a:r>
            <a:r>
              <a:rPr lang="en-US" noProof="0" dirty="0"/>
              <a:t> cache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NUMA-</a:t>
            </a:r>
            <a:r>
              <a:rPr lang="en-US" noProof="0" dirty="0" err="1"/>
              <a:t>faktor</a:t>
            </a:r>
            <a:r>
              <a:rPr lang="en-US" noProof="0" dirty="0"/>
              <a:t> - </a:t>
            </a:r>
            <a:r>
              <a:rPr lang="en-US" noProof="0" dirty="0" err="1"/>
              <a:t>rozdíl</a:t>
            </a:r>
            <a:r>
              <a:rPr lang="en-US" noProof="0" dirty="0"/>
              <a:t> </a:t>
            </a:r>
            <a:r>
              <a:rPr lang="en-US" noProof="0" dirty="0" err="1"/>
              <a:t>latence</a:t>
            </a:r>
            <a:r>
              <a:rPr lang="en-US" noProof="0" dirty="0"/>
              <a:t> </a:t>
            </a:r>
            <a:r>
              <a:rPr lang="en-US" noProof="0" dirty="0" err="1"/>
              <a:t>lokálních</a:t>
            </a:r>
            <a:r>
              <a:rPr lang="en-US" noProof="0" dirty="0"/>
              <a:t> a </a:t>
            </a:r>
            <a:r>
              <a:rPr lang="en-US" noProof="0" dirty="0" err="1"/>
              <a:t>vzdálených</a:t>
            </a:r>
            <a:r>
              <a:rPr lang="en-US" noProof="0" dirty="0"/>
              <a:t> </a:t>
            </a:r>
            <a:r>
              <a:rPr lang="en-US" noProof="0" dirty="0" err="1"/>
              <a:t>paměťových</a:t>
            </a:r>
            <a:r>
              <a:rPr lang="en-US" noProof="0" dirty="0"/>
              <a:t> </a:t>
            </a:r>
            <a:r>
              <a:rPr lang="en-US" noProof="0" dirty="0" err="1"/>
              <a:t>přístupů</a:t>
            </a:r>
            <a:endParaRPr lang="en-US" noProof="0" dirty="0"/>
          </a:p>
          <a:p>
            <a:pPr lvl="1" eaLnBrk="1" hangingPunct="1"/>
            <a:r>
              <a:rPr lang="en-US" noProof="0" dirty="0"/>
              <a:t> NUMA-aware processing / scheduling</a:t>
            </a:r>
          </a:p>
          <a:p>
            <a:pPr marL="0" indent="0" eaLnBrk="1" hangingPunct="1"/>
            <a:endParaRPr lang="en-US" b="1" noProof="0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E81EB1D-DACF-ABA0-D354-C68BF3E7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4006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Horizontal Scroll 4">
            <a:extLst>
              <a:ext uri="{FF2B5EF4-FFF2-40B4-BE49-F238E27FC236}">
                <a16:creationId xmlns:a16="http://schemas.microsoft.com/office/drawing/2014/main" id="{14E77972-DD08-D03E-E4D8-A95C2681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1008063" cy="6477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NPRG042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NSWI143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933E294-D803-73DF-5CF4-5368DDAF3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ccNUMA</a:t>
            </a:r>
            <a:r>
              <a:rPr lang="en-US" noProof="0" dirty="0"/>
              <a:t> Bulldozer Architecture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38D1A9A-D78C-5027-5156-A5BE5769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0413"/>
            <a:ext cx="8856663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69641A-2E2C-9744-9F8E-3AB92E7CE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GPGPU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5A3123-48D6-BAB5-9A84-E52CDCA70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/>
              <a:t>General-purpose computing on graphics processing units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Moderní</a:t>
            </a:r>
            <a:r>
              <a:rPr lang="en-US" noProof="0" dirty="0"/>
              <a:t> </a:t>
            </a:r>
            <a:r>
              <a:rPr lang="en-US" i="1" noProof="0" dirty="0" err="1"/>
              <a:t>dostupný</a:t>
            </a:r>
            <a:r>
              <a:rPr lang="en-US" noProof="0" dirty="0"/>
              <a:t>  HW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NVidia Tesla, Kepler, Xeon Phi, ...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Frameworks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CUDA, (OpenCL, C++Amp)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endParaRPr lang="en-US" b="1" noProof="0" dirty="0"/>
          </a:p>
        </p:txBody>
      </p:sp>
      <p:pic>
        <p:nvPicPr>
          <p:cNvPr id="49156" name="Picture 8" descr="http://www.nvidia.com/docs/IO/122875/gpu-computing-image-1.png">
            <a:extLst>
              <a:ext uri="{FF2B5EF4-FFF2-40B4-BE49-F238E27FC236}">
                <a16:creationId xmlns:a16="http://schemas.microsoft.com/office/drawing/2014/main" id="{B0249FCB-360D-9A8B-E71F-F4664BC0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49475"/>
            <a:ext cx="60483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Horizontal Scroll 4">
            <a:extLst>
              <a:ext uri="{FF2B5EF4-FFF2-40B4-BE49-F238E27FC236}">
                <a16:creationId xmlns:a16="http://schemas.microsoft.com/office/drawing/2014/main" id="{780E4DB4-C2E5-F9BF-E6EB-910FEA59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NPRG058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0E15795-45D5-11D8-2B25-B25AF014B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Mechanismy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6E1C073-23F1-896F-3B55-92F03C66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B76E59F2-E155-6B34-1C70-A612CB588E82}"/>
              </a:ext>
            </a:extLst>
          </p:cNvPr>
          <p:cNvGraphicFramePr>
            <a:graphicFrameLocks/>
          </p:cNvGraphicFramePr>
          <p:nvPr/>
        </p:nvGraphicFramePr>
        <p:xfrm>
          <a:off x="179388" y="1700213"/>
          <a:ext cx="10933112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896727" imgH="3569355" progId="Word.Picture.8">
                  <p:embed/>
                </p:oleObj>
              </mc:Choice>
              <mc:Fallback>
                <p:oleObj name="Picture" r:id="rId2" imgW="10896727" imgH="3569355" progId="Word.Picture.8">
                  <p:embed/>
                  <p:pic>
                    <p:nvPicPr>
                      <p:cNvPr id="51204" name="Object 4">
                        <a:extLst>
                          <a:ext uri="{FF2B5EF4-FFF2-40B4-BE49-F238E27FC236}">
                            <a16:creationId xmlns:a16="http://schemas.microsoft.com/office/drawing/2014/main" id="{B76E59F2-E155-6B34-1C70-A612CB588E8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10933112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AutoShape 6">
            <a:extLst>
              <a:ext uri="{FF2B5EF4-FFF2-40B4-BE49-F238E27FC236}">
                <a16:creationId xmlns:a16="http://schemas.microsoft.com/office/drawing/2014/main" id="{8DA71956-892C-B39C-9429-6CA9941C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20775"/>
            <a:ext cx="1401763" cy="360363"/>
          </a:xfrm>
          <a:prstGeom prst="wedgeRoundRectCallout">
            <a:avLst>
              <a:gd name="adj1" fmla="val 63593"/>
              <a:gd name="adj2" fmla="val 124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51206" name="AutoShape 7">
            <a:extLst>
              <a:ext uri="{FF2B5EF4-FFF2-40B4-BE49-F238E27FC236}">
                <a16:creationId xmlns:a16="http://schemas.microsoft.com/office/drawing/2014/main" id="{CA3C930C-CCB3-DC08-2FD8-E23E096E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16563"/>
            <a:ext cx="1185862" cy="576262"/>
          </a:xfrm>
          <a:prstGeom prst="wedgeRoundRectCallout">
            <a:avLst>
              <a:gd name="adj1" fmla="val -79185"/>
              <a:gd name="adj2" fmla="val -20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jednotka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sdílení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51207" name="Rounded Rectangle 1">
            <a:extLst>
              <a:ext uri="{FF2B5EF4-FFF2-40B4-BE49-F238E27FC236}">
                <a16:creationId xmlns:a16="http://schemas.microsoft.com/office/drawing/2014/main" id="{E19B921C-880D-CAC9-CDA0-DAFD960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39950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CCFFFF">
              <a:alpha val="20000"/>
            </a:srgbClr>
          </a:solidFill>
          <a:ln w="41275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BEB32D-B8A5-30DF-F81C-A1332772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134607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FFC000">
              <a:alpha val="20000"/>
            </a:srgbClr>
          </a:solidFill>
          <a:ln w="41275" algn="ctr">
            <a:solidFill>
              <a:srgbClr val="FFC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A2335F8A-CFDF-87C9-C9CD-D0FAF3A57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sdílená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endParaRPr lang="en-US" noProof="0" dirty="0"/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12251C3D-251D-AA6A-872A-A2AC22C5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736974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Paralelní</a:t>
            </a:r>
            <a:r>
              <a:rPr lang="en-US" noProof="0" dirty="0"/>
              <a:t> </a:t>
            </a:r>
            <a:r>
              <a:rPr lang="en-US" noProof="0" dirty="0" err="1"/>
              <a:t>výpočty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multiprocesory</a:t>
            </a:r>
            <a:r>
              <a:rPr lang="en-US" noProof="0" dirty="0"/>
              <a:t> - </a:t>
            </a:r>
            <a:r>
              <a:rPr lang="en-US" noProof="0" dirty="0" err="1"/>
              <a:t>malá</a:t>
            </a:r>
            <a:r>
              <a:rPr lang="en-US" noProof="0" dirty="0"/>
              <a:t> </a:t>
            </a:r>
            <a:r>
              <a:rPr lang="en-US" noProof="0" dirty="0" err="1"/>
              <a:t>škálovatelnost</a:t>
            </a:r>
            <a:r>
              <a:rPr lang="en-US" noProof="0" dirty="0"/>
              <a:t>, </a:t>
            </a:r>
            <a:r>
              <a:rPr lang="en-US" noProof="0" dirty="0" err="1"/>
              <a:t>hardwarově</a:t>
            </a:r>
            <a:r>
              <a:rPr lang="en-US" noProof="0" dirty="0"/>
              <a:t> </a:t>
            </a:r>
            <a:r>
              <a:rPr lang="en-US" noProof="0" dirty="0" err="1"/>
              <a:t>náročné</a:t>
            </a:r>
            <a:r>
              <a:rPr lang="en-US" noProof="0" dirty="0"/>
              <a:t>, </a:t>
            </a:r>
            <a:r>
              <a:rPr lang="en-US" noProof="0" dirty="0" err="1"/>
              <a:t>drahé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multicomputery</a:t>
            </a:r>
            <a:r>
              <a:rPr lang="en-US" noProof="0" dirty="0"/>
              <a:t> (=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) - </a:t>
            </a:r>
            <a:r>
              <a:rPr lang="en-US" noProof="0" dirty="0" err="1"/>
              <a:t>snadno</a:t>
            </a:r>
            <a:r>
              <a:rPr lang="en-US" noProof="0" dirty="0"/>
              <a:t> </a:t>
            </a:r>
            <a:r>
              <a:rPr lang="en-US" noProof="0" dirty="0" err="1"/>
              <a:t>dostupné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a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prakticky</a:t>
            </a:r>
            <a:r>
              <a:rPr lang="en-US" noProof="0" dirty="0"/>
              <a:t>/</a:t>
            </a:r>
            <a:r>
              <a:rPr lang="en-US" noProof="0" dirty="0" err="1"/>
              <a:t>inženýrsky</a:t>
            </a:r>
            <a:r>
              <a:rPr lang="en-US" noProof="0" dirty="0"/>
              <a:t>/</a:t>
            </a:r>
            <a:r>
              <a:rPr lang="en-US" noProof="0" dirty="0" err="1"/>
              <a:t>masově</a:t>
            </a:r>
            <a:r>
              <a:rPr lang="en-US" noProof="0" dirty="0"/>
              <a:t> </a:t>
            </a:r>
            <a:r>
              <a:rPr lang="en-US" noProof="0" dirty="0" err="1"/>
              <a:t>snadná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pokus</a:t>
            </a:r>
            <a:r>
              <a:rPr lang="en-US" noProof="0" dirty="0"/>
              <a:t> o </a:t>
            </a:r>
            <a:r>
              <a:rPr lang="en-US" noProof="0" dirty="0" err="1"/>
              <a:t>řešení</a:t>
            </a:r>
            <a:r>
              <a:rPr lang="en-US" noProof="0" dirty="0"/>
              <a:t> – </a:t>
            </a:r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sdílená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9900CC"/>
                </a:solidFill>
              </a:rPr>
              <a:t>1986 Li &amp; Hudak – DSM </a:t>
            </a:r>
            <a:r>
              <a:rPr lang="en-US" noProof="0" dirty="0"/>
              <a:t>- </a:t>
            </a:r>
            <a:r>
              <a:rPr lang="en-US" noProof="0" dirty="0" err="1"/>
              <a:t>množina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sdílející</a:t>
            </a:r>
            <a:r>
              <a:rPr lang="en-US" noProof="0" dirty="0"/>
              <a:t> </a:t>
            </a:r>
            <a:r>
              <a:rPr lang="en-US" noProof="0" dirty="0" err="1"/>
              <a:t>adresový</a:t>
            </a:r>
            <a:r>
              <a:rPr lang="en-US" noProof="0" dirty="0"/>
              <a:t> </a:t>
            </a:r>
            <a:r>
              <a:rPr lang="en-US" noProof="0" dirty="0" err="1"/>
              <a:t>prostor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RDMA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(RFC 20007, 2013)</a:t>
            </a:r>
          </a:p>
          <a:p>
            <a:pPr lvl="1" eaLnBrk="1" hangingPunct="1">
              <a:defRPr/>
            </a:pPr>
            <a:r>
              <a:rPr lang="en-US" noProof="0" dirty="0"/>
              <a:t>40 Gb/s, ultra-low latency &lt;10 µs</a:t>
            </a:r>
          </a:p>
        </p:txBody>
      </p:sp>
      <p:pic>
        <p:nvPicPr>
          <p:cNvPr id="319492" name="Picture 1">
            <a:extLst>
              <a:ext uri="{FF2B5EF4-FFF2-40B4-BE49-F238E27FC236}">
                <a16:creationId xmlns:a16="http://schemas.microsoft.com/office/drawing/2014/main" id="{E84D3CFB-465D-A5A2-8A0A-ACDD95148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" y="3501008"/>
            <a:ext cx="912840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994F9F30-7686-ABDF-24DC-2D15DC01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DSM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7544B3F-5FF9-95B3-D316-7C7F5D92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Primitiva</a:t>
            </a:r>
          </a:p>
          <a:p>
            <a:pPr lvl="1" eaLnBrk="1" hangingPunct="1">
              <a:buSzPct val="150000"/>
            </a:pPr>
            <a:r>
              <a:rPr lang="en-US" noProof="0" dirty="0"/>
              <a:t> Read, Write</a:t>
            </a:r>
          </a:p>
          <a:p>
            <a:pPr lvl="1" eaLnBrk="1" hangingPunct="1">
              <a:buSzPct val="150000"/>
            </a:pPr>
            <a:r>
              <a:rPr lang="en-US" noProof="0" dirty="0"/>
              <a:t> </a:t>
            </a:r>
            <a:r>
              <a:rPr lang="en-US" noProof="0" dirty="0" err="1"/>
              <a:t>sdílený</a:t>
            </a:r>
            <a:r>
              <a:rPr lang="en-US" noProof="0" dirty="0"/>
              <a:t> </a:t>
            </a:r>
            <a:r>
              <a:rPr lang="en-US" noProof="0" dirty="0" err="1"/>
              <a:t>adresový</a:t>
            </a:r>
            <a:r>
              <a:rPr lang="en-US" noProof="0" dirty="0"/>
              <a:t> </a:t>
            </a:r>
            <a:r>
              <a:rPr lang="en-US" noProof="0" dirty="0" err="1"/>
              <a:t>prostor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model</a:t>
            </a:r>
          </a:p>
          <a:p>
            <a:pPr lvl="1" eaLnBrk="1" hangingPunct="1"/>
            <a:r>
              <a:rPr lang="en-US" noProof="0" dirty="0" err="1"/>
              <a:t>specifikace</a:t>
            </a:r>
            <a:r>
              <a:rPr lang="en-US" noProof="0" dirty="0"/>
              <a:t> co </a:t>
            </a:r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splňovat</a:t>
            </a:r>
            <a:r>
              <a:rPr lang="en-US" noProof="0" dirty="0"/>
              <a:t> </a:t>
            </a:r>
            <a:r>
              <a:rPr lang="en-US" noProof="0" dirty="0" err="1"/>
              <a:t>vzhledem</a:t>
            </a:r>
            <a:r>
              <a:rPr lang="en-US" noProof="0" dirty="0"/>
              <a:t> k </a:t>
            </a:r>
            <a:r>
              <a:rPr lang="en-US" noProof="0" dirty="0" err="1"/>
              <a:t>operacím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 a </a:t>
            </a:r>
            <a:r>
              <a:rPr lang="en-US" noProof="0" dirty="0" err="1"/>
              <a:t>zápis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pro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pro </a:t>
            </a:r>
            <a:r>
              <a:rPr lang="en-US" noProof="0" dirty="0" err="1"/>
              <a:t>sdílená</a:t>
            </a:r>
            <a:r>
              <a:rPr lang="en-US" noProof="0" dirty="0"/>
              <a:t> data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knihovny</a:t>
            </a:r>
            <a:r>
              <a:rPr lang="en-US" noProof="0" dirty="0"/>
              <a:t> / </a:t>
            </a:r>
            <a:r>
              <a:rPr lang="en-US" noProof="0" dirty="0" err="1"/>
              <a:t>specializované</a:t>
            </a:r>
            <a:r>
              <a:rPr lang="en-US" noProof="0" dirty="0"/>
              <a:t> </a:t>
            </a:r>
            <a:r>
              <a:rPr lang="en-US" noProof="0" dirty="0" err="1"/>
              <a:t>jazyky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explicitní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/>
            <a:r>
              <a:rPr lang="en-US" noProof="0" dirty="0" err="1"/>
              <a:t>Značení</a:t>
            </a:r>
            <a:r>
              <a:rPr lang="en-US" noProof="0" dirty="0"/>
              <a:t>:</a:t>
            </a:r>
          </a:p>
          <a:p>
            <a:pPr marL="0" indent="0" eaLnBrk="1" hangingPunct="1"/>
            <a:r>
              <a:rPr lang="en-US" sz="1700" noProof="0" dirty="0"/>
              <a:t>	W(x)a	</a:t>
            </a:r>
            <a:r>
              <a:rPr lang="en-US" sz="1700" noProof="0" dirty="0" err="1"/>
              <a:t>zápis</a:t>
            </a:r>
            <a:r>
              <a:rPr lang="en-US" sz="1700" noProof="0" dirty="0"/>
              <a:t> </a:t>
            </a:r>
            <a:r>
              <a:rPr lang="en-US" sz="1700" noProof="0" dirty="0" err="1"/>
              <a:t>hodnoty</a:t>
            </a:r>
            <a:r>
              <a:rPr lang="en-US" sz="1700" noProof="0" dirty="0"/>
              <a:t> a do </a:t>
            </a:r>
            <a:r>
              <a:rPr lang="en-US" sz="1700" noProof="0" dirty="0" err="1"/>
              <a:t>proměnné</a:t>
            </a:r>
            <a:r>
              <a:rPr lang="en-US" sz="1700" noProof="0" dirty="0"/>
              <a:t> x</a:t>
            </a:r>
          </a:p>
          <a:p>
            <a:pPr marL="0" indent="0" eaLnBrk="1" hangingPunct="1"/>
            <a:r>
              <a:rPr lang="en-US" sz="1700" noProof="0" dirty="0"/>
              <a:t>	R(x)a	</a:t>
            </a:r>
            <a:r>
              <a:rPr lang="en-US" sz="1700" noProof="0" dirty="0" err="1"/>
              <a:t>při</a:t>
            </a:r>
            <a:r>
              <a:rPr lang="en-US" sz="1700" noProof="0" dirty="0"/>
              <a:t> </a:t>
            </a:r>
            <a:r>
              <a:rPr lang="en-US" sz="1700" noProof="0" dirty="0" err="1"/>
              <a:t>čtení</a:t>
            </a:r>
            <a:r>
              <a:rPr lang="en-US" sz="1700" noProof="0" dirty="0"/>
              <a:t> z </a:t>
            </a:r>
            <a:r>
              <a:rPr lang="en-US" sz="1700" noProof="0" dirty="0" err="1"/>
              <a:t>proměnné</a:t>
            </a:r>
            <a:r>
              <a:rPr lang="en-US" sz="1700" noProof="0" dirty="0"/>
              <a:t> x je </a:t>
            </a:r>
            <a:r>
              <a:rPr lang="en-US" sz="1700" noProof="0" dirty="0" err="1"/>
              <a:t>vrácena</a:t>
            </a:r>
            <a:r>
              <a:rPr lang="en-US" sz="1700" noProof="0" dirty="0"/>
              <a:t> </a:t>
            </a:r>
            <a:r>
              <a:rPr lang="en-US" sz="1700" noProof="0" dirty="0" err="1"/>
              <a:t>hodnota</a:t>
            </a:r>
            <a:r>
              <a:rPr lang="en-US" sz="1700" noProof="0" dirty="0"/>
              <a:t> a</a:t>
            </a:r>
          </a:p>
          <a:p>
            <a:pPr marL="0" indent="0" eaLnBrk="1" hangingPunct="1"/>
            <a:r>
              <a:rPr lang="en-US" sz="1700" noProof="0" dirty="0"/>
              <a:t>	S	</a:t>
            </a:r>
            <a:r>
              <a:rPr lang="en-US" sz="1700" noProof="0" dirty="0" err="1"/>
              <a:t>synchronizace</a:t>
            </a:r>
            <a:endParaRPr lang="en-US" sz="1700" noProof="0" dirty="0"/>
          </a:p>
          <a:p>
            <a:pPr marL="0" indent="0" eaLnBrk="1" hangingPunct="1"/>
            <a:r>
              <a:rPr lang="en-US" sz="1700" noProof="0" dirty="0"/>
              <a:t>	</a:t>
            </a:r>
            <a:r>
              <a:rPr lang="en-US" sz="1700" noProof="0" dirty="0" err="1"/>
              <a:t>Acq</a:t>
            </a:r>
            <a:r>
              <a:rPr lang="en-US" sz="1700" noProof="0" dirty="0"/>
              <a:t>	</a:t>
            </a:r>
            <a:r>
              <a:rPr lang="en-US" sz="1700" noProof="0" dirty="0" err="1"/>
              <a:t>vstup</a:t>
            </a:r>
            <a:r>
              <a:rPr lang="en-US" sz="1700" noProof="0" dirty="0"/>
              <a:t> do </a:t>
            </a:r>
            <a:r>
              <a:rPr lang="en-US" sz="1700" noProof="0" dirty="0" err="1"/>
              <a:t>kritické</a:t>
            </a:r>
            <a:r>
              <a:rPr lang="en-US" sz="1700" noProof="0" dirty="0"/>
              <a:t> </a:t>
            </a:r>
            <a:r>
              <a:rPr lang="en-US" sz="1700" noProof="0" dirty="0" err="1"/>
              <a:t>sekce</a:t>
            </a:r>
            <a:r>
              <a:rPr lang="en-US" sz="1700" noProof="0" dirty="0"/>
              <a:t> (Acquire)</a:t>
            </a:r>
          </a:p>
          <a:p>
            <a:pPr marL="0" indent="0" eaLnBrk="1" hangingPunct="1"/>
            <a:r>
              <a:rPr lang="en-US" sz="1700" noProof="0" dirty="0"/>
              <a:t>	Rel	</a:t>
            </a:r>
            <a:r>
              <a:rPr lang="en-US" sz="1700" noProof="0" dirty="0" err="1"/>
              <a:t>výstup</a:t>
            </a:r>
            <a:r>
              <a:rPr lang="en-US" sz="1700" noProof="0" dirty="0"/>
              <a:t> z </a:t>
            </a:r>
            <a:r>
              <a:rPr lang="en-US" sz="1700" noProof="0" dirty="0" err="1"/>
              <a:t>kritické</a:t>
            </a:r>
            <a:r>
              <a:rPr lang="en-US" sz="1700" noProof="0" dirty="0"/>
              <a:t> </a:t>
            </a:r>
            <a:r>
              <a:rPr lang="en-US" sz="1700" noProof="0" dirty="0" err="1"/>
              <a:t>sekce</a:t>
            </a:r>
            <a:r>
              <a:rPr lang="en-US" sz="1700" noProof="0" dirty="0"/>
              <a:t> (Release)</a:t>
            </a:r>
          </a:p>
          <a:p>
            <a:pPr marL="0" indent="0" eaLnBrk="1" hangingPunct="1"/>
            <a:r>
              <a:rPr lang="en-US" sz="1700" noProof="0" dirty="0"/>
              <a:t>	Pi	</a:t>
            </a:r>
            <a:r>
              <a:rPr lang="en-US" sz="1700" noProof="0" dirty="0" err="1"/>
              <a:t>proces</a:t>
            </a:r>
            <a:r>
              <a:rPr lang="en-US" sz="1700" noProof="0" dirty="0"/>
              <a:t> </a:t>
            </a:r>
            <a:r>
              <a:rPr lang="en-US" sz="1700" noProof="0" dirty="0" err="1"/>
              <a:t>i</a:t>
            </a:r>
            <a:endParaRPr lang="en-US" sz="1700" noProof="0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6BE9797-805C-DF58-A510-A3636859D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Striktní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66EA886-5DFE-372F-704D-D37D5EF3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noProof="0" dirty="0"/>
              <a:t>Strict consistency, atomic consistency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eaLnBrk="1" hangingPunct="1"/>
            <a:r>
              <a:rPr lang="en-US" noProof="0" dirty="0" err="1"/>
              <a:t>zajišťuje</a:t>
            </a:r>
            <a:r>
              <a:rPr lang="en-US" noProof="0" dirty="0"/>
              <a:t> </a:t>
            </a:r>
            <a:r>
              <a:rPr lang="en-US" noProof="0" dirty="0" err="1"/>
              <a:t>absolutní</a:t>
            </a:r>
            <a:r>
              <a:rPr lang="en-US" noProof="0" dirty="0"/>
              <a:t> </a:t>
            </a:r>
            <a:r>
              <a:rPr lang="en-US" noProof="0" dirty="0" err="1"/>
              <a:t>časové</a:t>
            </a:r>
            <a:r>
              <a:rPr lang="en-US" noProof="0" dirty="0"/>
              <a:t> </a:t>
            </a:r>
            <a:r>
              <a:rPr lang="en-US" noProof="0" dirty="0" err="1"/>
              <a:t>uspořádání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nejsilnější</a:t>
            </a:r>
            <a:r>
              <a:rPr lang="en-US" noProof="0" dirty="0"/>
              <a:t>,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b="1" noProof="0" dirty="0" err="1"/>
              <a:t>okamžitě</a:t>
            </a:r>
            <a:r>
              <a:rPr lang="en-US" noProof="0" dirty="0"/>
              <a:t> </a:t>
            </a:r>
            <a:r>
              <a:rPr lang="en-US" noProof="0" dirty="0" err="1"/>
              <a:t>všude</a:t>
            </a:r>
            <a:r>
              <a:rPr lang="en-US" noProof="0" dirty="0"/>
              <a:t> </a:t>
            </a:r>
            <a:r>
              <a:rPr lang="en-US" noProof="0" dirty="0" err="1"/>
              <a:t>viditelné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podmínka</a:t>
            </a:r>
            <a:r>
              <a:rPr lang="en-US" noProof="0" dirty="0"/>
              <a:t>: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existovat</a:t>
            </a:r>
            <a:r>
              <a:rPr lang="en-US" noProof="0" dirty="0"/>
              <a:t> </a:t>
            </a:r>
            <a:r>
              <a:rPr lang="en-US" noProof="0" dirty="0" err="1"/>
              <a:t>přesný</a:t>
            </a:r>
            <a:r>
              <a:rPr lang="en-US" noProof="0" dirty="0"/>
              <a:t> </a:t>
            </a:r>
            <a:r>
              <a:rPr lang="en-US" noProof="0" dirty="0" err="1"/>
              <a:t>globální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endParaRPr lang="en-US" noProof="0" dirty="0"/>
          </a:p>
          <a:p>
            <a:pPr marL="357188" lvl="1" indent="0" eaLnBrk="1" hangingPunct="1">
              <a:buNone/>
            </a:pPr>
            <a:r>
              <a:rPr lang="en-US" b="1" noProof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</a:t>
            </a:r>
            <a:r>
              <a:rPr lang="en-US" noProof="0" dirty="0" err="1"/>
              <a:t>ideální</a:t>
            </a:r>
            <a:r>
              <a:rPr lang="en-US" noProof="0" dirty="0"/>
              <a:t> pro </a:t>
            </a:r>
            <a:r>
              <a:rPr lang="en-US" noProof="0" dirty="0" err="1"/>
              <a:t>programování</a:t>
            </a:r>
            <a:endParaRPr lang="en-US" noProof="0" dirty="0"/>
          </a:p>
          <a:p>
            <a:pPr marL="357188" lvl="1" indent="0" eaLnBrk="1" hangingPunct="1">
              <a:buNone/>
            </a:pP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/>
              <a:t>v </a:t>
            </a:r>
            <a:r>
              <a:rPr lang="en-US" noProof="0" dirty="0" err="1"/>
              <a:t>distribuovaném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r>
              <a:rPr lang="en-US" noProof="0" dirty="0"/>
              <a:t> </a:t>
            </a:r>
            <a:r>
              <a:rPr lang="en-US" noProof="0" dirty="0" err="1"/>
              <a:t>nedosažitelné</a:t>
            </a:r>
            <a:endParaRPr lang="en-US" b="1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r>
              <a:rPr lang="en-US" sz="1600" noProof="0" dirty="0">
                <a:latin typeface="Courier New" panose="02070309020205020404" pitchFamily="49" charset="0"/>
              </a:rPr>
              <a:t>a=1; a=2; print(a);</a:t>
            </a:r>
          </a:p>
        </p:txBody>
      </p:sp>
      <p:sp>
        <p:nvSpPr>
          <p:cNvPr id="326660" name="AutoShape 5">
            <a:extLst>
              <a:ext uri="{FF2B5EF4-FFF2-40B4-BE49-F238E27FC236}">
                <a16:creationId xmlns:a16="http://schemas.microsoft.com/office/drawing/2014/main" id="{E6EEB0AB-A619-38B8-E29B-E233BB2D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05" y="1484784"/>
            <a:ext cx="6805190" cy="431800"/>
          </a:xfrm>
          <a:prstGeom prst="wedgeRoundRectCallout">
            <a:avLst>
              <a:gd name="adj1" fmla="val -73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0" baseline="0" noProof="0" dirty="0" err="1"/>
              <a:t>Čtení</a:t>
            </a:r>
            <a:r>
              <a:rPr lang="en-US" sz="1600" b="0" baseline="0" noProof="0" dirty="0"/>
              <a:t> z </a:t>
            </a:r>
            <a:r>
              <a:rPr lang="en-US" sz="1600" b="0" baseline="0" noProof="0" dirty="0" err="1"/>
              <a:t>adresy</a:t>
            </a:r>
            <a:r>
              <a:rPr lang="en-US" sz="1600" b="0" baseline="0" noProof="0" dirty="0"/>
              <a:t> x </a:t>
            </a:r>
            <a:r>
              <a:rPr lang="en-US" sz="1600" b="0" baseline="0" noProof="0" dirty="0" err="1"/>
              <a:t>vrátí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hodnotu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uloženou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při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posledním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zápisu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na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adresu</a:t>
            </a:r>
            <a:r>
              <a:rPr lang="en-US" sz="1600" b="0" baseline="0" noProof="0" dirty="0"/>
              <a:t> x</a:t>
            </a:r>
          </a:p>
        </p:txBody>
      </p:sp>
      <p:sp>
        <p:nvSpPr>
          <p:cNvPr id="326661" name="AutoShape 6">
            <a:extLst>
              <a:ext uri="{FF2B5EF4-FFF2-40B4-BE49-F238E27FC236}">
                <a16:creationId xmlns:a16="http://schemas.microsoft.com/office/drawing/2014/main" id="{E142C4C8-99FA-EF12-25A5-AD638E19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4186170"/>
            <a:ext cx="1511300" cy="360362"/>
          </a:xfrm>
          <a:prstGeom prst="wedgeRoundRectCallout">
            <a:avLst>
              <a:gd name="adj1" fmla="val -107420"/>
              <a:gd name="adj2" fmla="val -343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vytiskne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vždy</a:t>
            </a:r>
            <a:r>
              <a:rPr lang="en-US" sz="1400" b="0" baseline="0" noProof="0" dirty="0"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323590" name="AutoShape 7">
            <a:extLst>
              <a:ext uri="{FF2B5EF4-FFF2-40B4-BE49-F238E27FC236}">
                <a16:creationId xmlns:a16="http://schemas.microsoft.com/office/drawing/2014/main" id="{A055E8EC-EF0D-4438-6770-1A259BFC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89625"/>
            <a:ext cx="1944688" cy="360363"/>
          </a:xfrm>
          <a:prstGeom prst="wedgeRoundRectCallout">
            <a:avLst>
              <a:gd name="adj1" fmla="val -2981"/>
              <a:gd name="adj2" fmla="val 10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striktní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konzistence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23591" name="AutoShape 8">
            <a:extLst>
              <a:ext uri="{FF2B5EF4-FFF2-40B4-BE49-F238E27FC236}">
                <a16:creationId xmlns:a16="http://schemas.microsoft.com/office/drawing/2014/main" id="{193EECFF-74C9-ACD3-4F1B-BF6C7D5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89625"/>
            <a:ext cx="3313112" cy="360363"/>
          </a:xfrm>
          <a:prstGeom prst="wedgeRoundRectCallout">
            <a:avLst>
              <a:gd name="adj1" fmla="val -30644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 err="1"/>
              <a:t>paměť</a:t>
            </a:r>
            <a:r>
              <a:rPr lang="en-US" sz="1400" b="0" baseline="0" noProof="0" dirty="0"/>
              <a:t>, </a:t>
            </a:r>
            <a:r>
              <a:rPr lang="en-US" sz="1400" b="0" baseline="0" noProof="0" dirty="0" err="1"/>
              <a:t>která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není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striktně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konzistentní</a:t>
            </a:r>
            <a:endParaRPr lang="en-US" sz="12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95179-D9B5-8CD2-46AA-FD50A97A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3338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P1:      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(x)1</a:t>
            </a:r>
          </a:p>
          <a:p>
            <a:pPr eaLnBrk="1" hangingPunct="1"/>
            <a:r>
              <a:rPr lang="en-US" noProof="0" dirty="0"/>
              <a:t>P2:                  R(x)1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F2F5-7A95-8343-8496-5DB2CD5A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113338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P1:    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(x)1                           </a:t>
            </a:r>
          </a:p>
          <a:p>
            <a:pPr eaLnBrk="1" hangingPunct="1"/>
            <a:r>
              <a:rPr lang="en-US" noProof="0" dirty="0"/>
              <a:t>P2:                </a:t>
            </a:r>
            <a:r>
              <a:rPr lang="en-US" noProof="0" dirty="0">
                <a:solidFill>
                  <a:srgbClr val="C00000"/>
                </a:solidFill>
              </a:rPr>
              <a:t>R(x)0</a:t>
            </a:r>
            <a:r>
              <a:rPr lang="en-US" noProof="0" dirty="0"/>
              <a:t>   R(x)1</a:t>
            </a:r>
          </a:p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/>
      <p:bldP spid="323591" grpId="0" animBg="1"/>
      <p:bldP spid="2" grpId="0"/>
      <p:bldP spid="9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7F62C4BA-527A-DAB3-BA9F-44839F93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0B9AAABB-1561-044F-1F40-0DB4515CA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74491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noProof="0" dirty="0">
                <a:solidFill>
                  <a:srgbClr val="0000FF"/>
                </a:solidFill>
              </a:rPr>
              <a:t>Sequential consistency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o </a:t>
            </a:r>
            <a:r>
              <a:rPr lang="en-US" noProof="0" dirty="0" err="1"/>
              <a:t>něco</a:t>
            </a:r>
            <a:r>
              <a:rPr lang="en-US" noProof="0" dirty="0"/>
              <a:t> </a:t>
            </a:r>
            <a:r>
              <a:rPr lang="en-US" noProof="0" dirty="0" err="1"/>
              <a:t>slabší</a:t>
            </a:r>
            <a:r>
              <a:rPr lang="en-US" noProof="0" dirty="0"/>
              <a:t> model</a:t>
            </a:r>
          </a:p>
          <a:p>
            <a:pPr lvl="1" eaLnBrk="1" hangingPunct="1"/>
            <a:r>
              <a:rPr lang="en-US" noProof="0" dirty="0" err="1"/>
              <a:t>snadno</a:t>
            </a:r>
            <a:r>
              <a:rPr lang="en-US" noProof="0" dirty="0"/>
              <a:t> </a:t>
            </a:r>
            <a:r>
              <a:rPr lang="en-US" noProof="0" dirty="0" err="1"/>
              <a:t>implementovatelná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příjemná</a:t>
            </a:r>
            <a:r>
              <a:rPr lang="en-US" noProof="0" dirty="0"/>
              <a:t> pro </a:t>
            </a:r>
            <a:r>
              <a:rPr lang="en-US" noProof="0" dirty="0" err="1"/>
              <a:t>programování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povoleno</a:t>
            </a:r>
            <a:r>
              <a:rPr lang="en-US" noProof="0" dirty="0"/>
              <a:t> </a:t>
            </a:r>
            <a:r>
              <a:rPr lang="en-US" noProof="0" dirty="0" err="1"/>
              <a:t>libovolné</a:t>
            </a:r>
            <a:r>
              <a:rPr lang="en-US" noProof="0" dirty="0"/>
              <a:t> </a:t>
            </a:r>
            <a:r>
              <a:rPr lang="en-US" noProof="0" dirty="0" err="1"/>
              <a:t>prokládání</a:t>
            </a:r>
            <a:r>
              <a:rPr lang="en-US" noProof="0" dirty="0"/>
              <a:t> </a:t>
            </a:r>
            <a:r>
              <a:rPr lang="en-US" noProof="0" dirty="0" err="1"/>
              <a:t>instrukcí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procesorech</a:t>
            </a:r>
            <a:endParaRPr lang="en-US" noProof="0" dirty="0"/>
          </a:p>
          <a:p>
            <a:pPr lvl="1" eaLnBrk="1" hangingPunct="1"/>
            <a:r>
              <a:rPr lang="en-US" b="1" noProof="0" dirty="0" err="1"/>
              <a:t>všechny</a:t>
            </a:r>
            <a:r>
              <a:rPr lang="en-US" b="1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vidí</a:t>
            </a:r>
            <a:r>
              <a:rPr lang="en-US" noProof="0" dirty="0"/>
              <a:t> </a:t>
            </a:r>
            <a:r>
              <a:rPr lang="en-US" b="1" noProof="0" dirty="0" err="1"/>
              <a:t>stejné</a:t>
            </a:r>
            <a:r>
              <a:rPr lang="en-US" b="1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 </a:t>
            </a:r>
            <a:r>
              <a:rPr lang="en-US" noProof="0" dirty="0" err="1"/>
              <a:t>změn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nejsou</a:t>
            </a:r>
            <a:r>
              <a:rPr lang="en-US" noProof="0" dirty="0"/>
              <a:t> </a:t>
            </a:r>
            <a:r>
              <a:rPr lang="en-US" noProof="0" dirty="0" err="1"/>
              <a:t>propagovány</a:t>
            </a:r>
            <a:r>
              <a:rPr lang="en-US" noProof="0" dirty="0"/>
              <a:t> </a:t>
            </a:r>
            <a:r>
              <a:rPr lang="en-US" noProof="0" dirty="0" err="1"/>
              <a:t>okamžitě</a:t>
            </a:r>
            <a:r>
              <a:rPr lang="en-US" noProof="0" dirty="0"/>
              <a:t>,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zaručena</a:t>
            </a:r>
            <a:r>
              <a:rPr lang="en-US" noProof="0" dirty="0"/>
              <a:t> </a:t>
            </a:r>
            <a:r>
              <a:rPr lang="en-US" noProof="0" dirty="0" err="1"/>
              <a:t>velikost</a:t>
            </a:r>
            <a:r>
              <a:rPr lang="en-US" noProof="0" dirty="0"/>
              <a:t> </a:t>
            </a:r>
            <a:r>
              <a:rPr lang="en-US" noProof="0" dirty="0" err="1"/>
              <a:t>zpoždění</a:t>
            </a:r>
            <a:r>
              <a:rPr lang="en-US" noProof="0" dirty="0"/>
              <a:t> (sec, min)</a:t>
            </a:r>
          </a:p>
        </p:txBody>
      </p:sp>
      <p:sp>
        <p:nvSpPr>
          <p:cNvPr id="327684" name="AutoShape 4">
            <a:extLst>
              <a:ext uri="{FF2B5EF4-FFF2-40B4-BE49-F238E27FC236}">
                <a16:creationId xmlns:a16="http://schemas.microsoft.com/office/drawing/2014/main" id="{30ABB707-68A9-EEE8-F84C-B8A1E948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936625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Výsledek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výpo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je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ekvivalentní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s</a:t>
            </a:r>
            <a:b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operace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uzlů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jsou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vykonávány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v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jakém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sekven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uspo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ádání</a:t>
            </a:r>
            <a:b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operace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ž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dého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jsou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vykonávány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v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daném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programem</a:t>
            </a:r>
            <a:endParaRPr lang="en-US" sz="1600" b="0" baseline="0" noProof="0" dirty="0"/>
          </a:p>
        </p:txBody>
      </p:sp>
      <p:sp>
        <p:nvSpPr>
          <p:cNvPr id="324613" name="AutoShape 5">
            <a:extLst>
              <a:ext uri="{FF2B5EF4-FFF2-40B4-BE49-F238E27FC236}">
                <a16:creationId xmlns:a16="http://schemas.microsoft.com/office/drawing/2014/main" id="{EF24BB0E-978C-B6A0-EE89-044BBA00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76925"/>
            <a:ext cx="5400675" cy="360363"/>
          </a:xfrm>
          <a:prstGeom prst="wedgeRoundRectCallout">
            <a:avLst>
              <a:gd name="adj1" fmla="val -32894"/>
              <a:gd name="adj2" fmla="val 23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dvakrát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spuštěný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tentýž</a:t>
            </a:r>
            <a:r>
              <a:rPr lang="en-US" sz="1400" b="0" baseline="0" noProof="0" dirty="0">
                <a:latin typeface="Arial" panose="020B0604020202020204" pitchFamily="34" charset="0"/>
              </a:rPr>
              <a:t> program –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může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dát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různé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výsledky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A7F00-8BD3-9AA5-B4FB-AC38DD0F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2149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P1:      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(x)1</a:t>
            </a:r>
          </a:p>
          <a:p>
            <a:pPr eaLnBrk="1" hangingPunct="1"/>
            <a:r>
              <a:rPr lang="en-US" noProof="0" dirty="0"/>
              <a:t>P2:                 R(x)1   R(x)1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DC23-C717-A4D9-1588-8234380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14938"/>
            <a:ext cx="241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P1:    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(x)1                           </a:t>
            </a:r>
          </a:p>
          <a:p>
            <a:pPr eaLnBrk="1" hangingPunct="1"/>
            <a:r>
              <a:rPr lang="en-US" noProof="0" dirty="0"/>
              <a:t>P2:                R(x)0   R(x)1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2" grpId="0"/>
      <p:bldP spid="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BD34482E-DACE-78DA-416B-6FC1CE2D0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D8BC7441-EA8D-F556-84F6-09F9D5B11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b="1" i="1" noProof="0" dirty="0">
                <a:latin typeface="Courier New" panose="02070309020205020404" pitchFamily="49" charset="0"/>
              </a:rPr>
              <a:t>	</a:t>
            </a:r>
            <a:r>
              <a:rPr lang="en-US" sz="1600" b="1" i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P1:</a:t>
            </a:r>
            <a:r>
              <a:rPr lang="en-US" sz="1600" b="1" i="1" noProof="0" dirty="0">
                <a:latin typeface="Courier New" panose="02070309020205020404" pitchFamily="49" charset="0"/>
              </a:rPr>
              <a:t>	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P2:</a:t>
            </a:r>
            <a:r>
              <a:rPr lang="en-US" sz="1600" b="1" i="1" noProof="0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i="1" noProof="0" dirty="0">
                <a:latin typeface="Courier New" panose="02070309020205020404" pitchFamily="49" charset="0"/>
              </a:rPr>
              <a:t>		</a:t>
            </a:r>
            <a:r>
              <a:rPr lang="en-US" sz="1600" b="1" i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P3:</a:t>
            </a:r>
            <a:endParaRPr lang="en-US" sz="1600" noProof="0" dirty="0">
              <a:solidFill>
                <a:srgbClr val="CC00CC"/>
              </a:solidFill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en-US" sz="1600" b="1" noProof="0" dirty="0">
                <a:latin typeface="Courier New" panose="02070309020205020404" pitchFamily="49" charset="0"/>
              </a:rPr>
              <a:t>	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en-US" sz="1600" b="1" noProof="0" dirty="0">
                <a:latin typeface="Courier New" panose="02070309020205020404" pitchFamily="49" charset="0"/>
              </a:rPr>
              <a:t>		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b,c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33CC33"/>
                </a:solidFill>
                <a:latin typeface="Courier New" panose="02070309020205020404" pitchFamily="49" charset="0"/>
              </a:rPr>
              <a:t>a,c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CC00CC"/>
                </a:solidFill>
                <a:latin typeface="Courier New" panose="02070309020205020404" pitchFamily="49" charset="0"/>
              </a:rPr>
              <a:t>a,b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endParaRPr lang="en-US" sz="1600" b="1" noProof="0" dirty="0"/>
          </a:p>
          <a:p>
            <a:pPr marL="0" indent="0" eaLnBrk="1" hangingPunct="1"/>
            <a:r>
              <a:rPr lang="en-US" noProof="0" dirty="0" err="1"/>
              <a:t>šest</a:t>
            </a:r>
            <a:r>
              <a:rPr lang="en-US" noProof="0" dirty="0"/>
              <a:t> </a:t>
            </a:r>
            <a:r>
              <a:rPr lang="en-US" noProof="0" dirty="0" err="1"/>
              <a:t>instrukcí</a:t>
            </a:r>
            <a:r>
              <a:rPr lang="en-US" noProof="0" dirty="0"/>
              <a:t> - 6!=720 </a:t>
            </a:r>
            <a:r>
              <a:rPr lang="en-US" noProof="0" dirty="0" err="1"/>
              <a:t>možných</a:t>
            </a:r>
            <a:r>
              <a:rPr lang="en-US" noProof="0" dirty="0"/>
              <a:t> </a:t>
            </a:r>
            <a:r>
              <a:rPr lang="en-US" noProof="0" dirty="0" err="1"/>
              <a:t>uspořádání</a:t>
            </a:r>
            <a:endParaRPr lang="en-US" noProof="0" dirty="0"/>
          </a:p>
          <a:p>
            <a:pPr marL="0" indent="0" eaLnBrk="1" hangingPunct="1"/>
            <a:r>
              <a:rPr lang="en-US" noProof="0" dirty="0" err="1"/>
              <a:t>pouze</a:t>
            </a:r>
            <a:r>
              <a:rPr lang="en-US" noProof="0" dirty="0"/>
              <a:t> 3*(5!/4)=90 </a:t>
            </a:r>
            <a:r>
              <a:rPr lang="en-US" noProof="0" dirty="0" err="1"/>
              <a:t>nenarušuje</a:t>
            </a:r>
            <a:r>
              <a:rPr lang="en-US" noProof="0" dirty="0"/>
              <a:t> </a:t>
            </a:r>
            <a:r>
              <a:rPr lang="en-US" noProof="0" dirty="0" err="1"/>
              <a:t>konzistenci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en-US" sz="1600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b,c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en-US" sz="1600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33CC33"/>
                </a:solidFill>
                <a:latin typeface="Courier New" panose="02070309020205020404" pitchFamily="49" charset="0"/>
              </a:rPr>
              <a:t>a,c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CC00CC"/>
                </a:solidFill>
                <a:latin typeface="Courier New" panose="02070309020205020404" pitchFamily="49" charset="0"/>
              </a:rPr>
              <a:t>a,b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33CC33"/>
                </a:solidFill>
                <a:latin typeface="Courier New" panose="02070309020205020404" pitchFamily="49" charset="0"/>
              </a:rPr>
              <a:t>a,c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b,c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33CC33"/>
                </a:solidFill>
                <a:latin typeface="Courier New" panose="02070309020205020404" pitchFamily="49" charset="0"/>
              </a:rPr>
              <a:t>a,c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33CC33"/>
                </a:solidFill>
                <a:latin typeface="Courier New" panose="02070309020205020404" pitchFamily="49" charset="0"/>
              </a:rPr>
              <a:t>a,c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b,c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CC00CC"/>
                </a:solidFill>
                <a:latin typeface="Courier New" panose="02070309020205020404" pitchFamily="49" charset="0"/>
              </a:rPr>
              <a:t>a,b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CC00CC"/>
                </a:solidFill>
                <a:latin typeface="Courier New" panose="02070309020205020404" pitchFamily="49" charset="0"/>
              </a:rPr>
              <a:t>a,b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b,c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="1" noProof="0" dirty="0" err="1">
                <a:solidFill>
                  <a:srgbClr val="CC00CC"/>
                </a:solidFill>
                <a:latin typeface="Courier New" panose="02070309020205020404" pitchFamily="49" charset="0"/>
              </a:rPr>
              <a:t>a,b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en-US" noProof="0" dirty="0" err="1"/>
              <a:t>Výstup</a:t>
            </a:r>
            <a:r>
              <a:rPr lang="en-US" noProof="0" dirty="0"/>
              <a:t>: (</a:t>
            </a:r>
            <a:r>
              <a:rPr lang="en-US" noProof="0" dirty="0" err="1"/>
              <a:t>skutečný</a:t>
            </a:r>
            <a:r>
              <a:rPr lang="en-US" noProof="0" dirty="0"/>
              <a:t> </a:t>
            </a:r>
            <a:r>
              <a:rPr lang="en-US" noProof="0" dirty="0" err="1"/>
              <a:t>výstup</a:t>
            </a:r>
            <a:r>
              <a:rPr lang="en-US" noProof="0" dirty="0"/>
              <a:t>, </a:t>
            </a:r>
            <a:r>
              <a:rPr lang="en-US" noProof="0" dirty="0" err="1"/>
              <a:t>např</a:t>
            </a:r>
            <a:r>
              <a:rPr lang="en-US" noProof="0" dirty="0"/>
              <a:t>.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obrazovce</a:t>
            </a:r>
            <a:r>
              <a:rPr lang="en-US" noProof="0" dirty="0"/>
              <a:t>)</a:t>
            </a:r>
          </a:p>
          <a:p>
            <a:pPr marL="0" indent="0" eaLnBrk="1" hangingPunct="1"/>
            <a:r>
              <a:rPr lang="en-US" sz="1600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  <a:p>
            <a:pPr marL="0" indent="0" eaLnBrk="1" hangingPunct="1"/>
            <a:r>
              <a:rPr lang="en-US" noProof="0" dirty="0"/>
              <a:t>Signatura: (</a:t>
            </a:r>
            <a:r>
              <a:rPr lang="en-US" noProof="0" dirty="0" err="1"/>
              <a:t>výstupy</a:t>
            </a:r>
            <a:r>
              <a:rPr lang="en-US" noProof="0" dirty="0"/>
              <a:t> </a:t>
            </a:r>
            <a:r>
              <a:rPr lang="en-US" noProof="0" dirty="0" err="1"/>
              <a:t>jednotlivých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v </a:t>
            </a:r>
            <a:r>
              <a:rPr lang="en-US" noProof="0" dirty="0" err="1"/>
              <a:t>pevném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)</a:t>
            </a:r>
          </a:p>
          <a:p>
            <a:pPr marL="0" indent="0" eaLnBrk="1" hangingPunct="1"/>
            <a:r>
              <a:rPr lang="en-US" sz="1600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en-US" sz="1600" b="1" noProof="0" dirty="0">
                <a:latin typeface="Courier New" panose="02070309020205020404" pitchFamily="49" charset="0"/>
              </a:rPr>
              <a:t>		</a:t>
            </a:r>
            <a:r>
              <a:rPr lang="en-US" sz="1600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en-US" sz="1600" b="1" noProof="0" dirty="0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387D135F-3346-771D-380D-8C30E36BD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1395E2DE-2C6A-4E43-2435-C375657B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signatura</a:t>
            </a:r>
            <a:r>
              <a:rPr lang="en-US" noProof="0" dirty="0"/>
              <a:t> </a:t>
            </a:r>
          </a:p>
          <a:p>
            <a:pPr lvl="1" eaLnBrk="1" hangingPunct="1"/>
            <a:r>
              <a:rPr lang="en-US" noProof="0" dirty="0" err="1"/>
              <a:t>spojení</a:t>
            </a:r>
            <a:r>
              <a:rPr lang="en-US" noProof="0" dirty="0"/>
              <a:t> </a:t>
            </a:r>
            <a:r>
              <a:rPr lang="en-US" noProof="0" dirty="0" err="1"/>
              <a:t>výstupů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v </a:t>
            </a:r>
            <a:r>
              <a:rPr lang="en-US" noProof="0" dirty="0" err="1"/>
              <a:t>pevném</a:t>
            </a:r>
            <a:r>
              <a:rPr lang="en-US" noProof="0" dirty="0"/>
              <a:t> (</a:t>
            </a:r>
            <a:r>
              <a:rPr lang="en-US" noProof="0" dirty="0" err="1"/>
              <a:t>předem</a:t>
            </a:r>
            <a:r>
              <a:rPr lang="en-US" noProof="0" dirty="0"/>
              <a:t> </a:t>
            </a:r>
            <a:r>
              <a:rPr lang="en-US" noProof="0" dirty="0" err="1"/>
              <a:t>daném</a:t>
            </a:r>
            <a:r>
              <a:rPr lang="en-US" noProof="0" dirty="0"/>
              <a:t>) </a:t>
            </a:r>
            <a:r>
              <a:rPr lang="en-US" noProof="0" dirty="0" err="1"/>
              <a:t>pořadí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konkrétní</a:t>
            </a:r>
            <a:r>
              <a:rPr lang="en-US" noProof="0" dirty="0"/>
              <a:t> </a:t>
            </a:r>
            <a:r>
              <a:rPr lang="en-US" noProof="0" dirty="0" err="1"/>
              <a:t>proložení</a:t>
            </a:r>
            <a:r>
              <a:rPr lang="en-US" noProof="0" dirty="0"/>
              <a:t> </a:t>
            </a:r>
            <a:r>
              <a:rPr lang="en-US" noProof="0" dirty="0" err="1"/>
              <a:t>instrukcí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a </a:t>
            </a:r>
            <a:r>
              <a:rPr lang="en-US" noProof="0" dirty="0" err="1"/>
              <a:t>tím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 </a:t>
            </a:r>
            <a:r>
              <a:rPr lang="en-US" noProof="0" dirty="0" err="1"/>
              <a:t>paměťových</a:t>
            </a:r>
            <a:r>
              <a:rPr lang="en-US" noProof="0" dirty="0"/>
              <a:t> </a:t>
            </a:r>
            <a:r>
              <a:rPr lang="en-US" noProof="0" dirty="0" err="1"/>
              <a:t>referencí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celkem</a:t>
            </a:r>
            <a:r>
              <a:rPr lang="en-US" noProof="0" dirty="0"/>
              <a:t> 2^6=64 </a:t>
            </a:r>
            <a:r>
              <a:rPr lang="en-US" noProof="0" dirty="0" err="1"/>
              <a:t>možných</a:t>
            </a:r>
            <a:r>
              <a:rPr lang="en-US" noProof="0" dirty="0"/>
              <a:t> </a:t>
            </a:r>
            <a:r>
              <a:rPr lang="en-US" noProof="0" dirty="0" err="1"/>
              <a:t>signatur</a:t>
            </a:r>
            <a:endParaRPr lang="en-US" noProof="0" dirty="0"/>
          </a:p>
          <a:p>
            <a:pPr lvl="1" eaLnBrk="1" hangingPunct="1"/>
            <a:r>
              <a:rPr lang="en-US" noProof="0" dirty="0"/>
              <a:t>ne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odpovídají</a:t>
            </a:r>
            <a:r>
              <a:rPr lang="en-US" noProof="0" dirty="0"/>
              <a:t> </a:t>
            </a:r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konzistenci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např</a:t>
            </a:r>
            <a:r>
              <a:rPr lang="en-US" noProof="0" dirty="0"/>
              <a:t>. 000000, </a:t>
            </a:r>
            <a:r>
              <a:rPr lang="en-US" b="1" noProof="0" dirty="0">
                <a:solidFill>
                  <a:srgbClr val="0000FF"/>
                </a:solidFill>
              </a:rPr>
              <a:t>001001</a:t>
            </a:r>
            <a:r>
              <a:rPr lang="en-US" noProof="0" dirty="0"/>
              <a:t> </a:t>
            </a:r>
            <a:r>
              <a:rPr lang="en-US" noProof="0" dirty="0" err="1"/>
              <a:t>neodpovídají</a:t>
            </a:r>
            <a:r>
              <a:rPr lang="en-US" noProof="0" dirty="0"/>
              <a:t> </a:t>
            </a:r>
            <a:r>
              <a:rPr lang="en-US" noProof="0" dirty="0" err="1"/>
              <a:t>žádnému</a:t>
            </a:r>
            <a:r>
              <a:rPr lang="en-US" noProof="0" dirty="0"/>
              <a:t> </a:t>
            </a:r>
            <a:r>
              <a:rPr lang="en-US" noProof="0" dirty="0" err="1"/>
              <a:t>sekvenčnímu</a:t>
            </a:r>
            <a:r>
              <a:rPr lang="en-US" noProof="0" dirty="0"/>
              <a:t> </a:t>
            </a:r>
            <a:r>
              <a:rPr lang="en-US" noProof="0" dirty="0" err="1"/>
              <a:t>proložení</a:t>
            </a:r>
            <a:r>
              <a:rPr lang="en-US" noProof="0" dirty="0"/>
              <a:t> </a:t>
            </a:r>
            <a:r>
              <a:rPr lang="en-US" noProof="0" dirty="0" err="1"/>
              <a:t>instrukcí</a:t>
            </a:r>
            <a:endParaRPr lang="en-US" b="1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noProof="0" dirty="0"/>
              <a:t>P1: 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(a)1  R(b)0  R(c)0</a:t>
            </a:r>
          </a:p>
          <a:p>
            <a:pPr marL="0" indent="0" eaLnBrk="1" hangingPunct="1"/>
            <a:r>
              <a:rPr lang="en-US" sz="1600" noProof="0" dirty="0"/>
              <a:t>P2:			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(b)1  R(a)1  R(c)0</a:t>
            </a:r>
          </a:p>
          <a:p>
            <a:pPr marL="0" indent="0" eaLnBrk="1" hangingPunct="1"/>
            <a:r>
              <a:rPr lang="en-US" sz="1600" noProof="0" dirty="0"/>
              <a:t>P3:						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(c)1  </a:t>
            </a:r>
            <a:r>
              <a:rPr lang="en-US" sz="1600" b="1" noProof="0" dirty="0">
                <a:solidFill>
                  <a:srgbClr val="C00000"/>
                </a:solidFill>
              </a:rPr>
              <a:t>R(a)0</a:t>
            </a:r>
            <a:r>
              <a:rPr lang="en-US" sz="1600" b="1" noProof="0" dirty="0">
                <a:solidFill>
                  <a:srgbClr val="FF0000"/>
                </a:solidFill>
              </a:rPr>
              <a:t> </a:t>
            </a:r>
            <a:r>
              <a:rPr lang="en-US" sz="1600" noProof="0" dirty="0"/>
              <a:t> R(b)1</a:t>
            </a:r>
          </a:p>
        </p:txBody>
      </p:sp>
      <p:sp>
        <p:nvSpPr>
          <p:cNvPr id="329732" name="Rectangle 5">
            <a:extLst>
              <a:ext uri="{FF2B5EF4-FFF2-40B4-BE49-F238E27FC236}">
                <a16:creationId xmlns:a16="http://schemas.microsoft.com/office/drawing/2014/main" id="{E342FA22-6D5A-95EE-BAE6-0174676B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52513"/>
            <a:ext cx="54022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aseline="0" noProof="0" dirty="0">
                <a:solidFill>
                  <a:schemeClr val="accent2"/>
                </a:solidFill>
                <a:latin typeface="Courier New" panose="02070309020205020404" pitchFamily="49" charset="0"/>
              </a:rPr>
              <a:t>a=1;		b=1;		c=1;</a:t>
            </a:r>
          </a:p>
          <a:p>
            <a:pPr eaLnBrk="1" hangingPunct="1"/>
            <a:r>
              <a:rPr lang="en-US" sz="1600" baseline="0" noProof="0" dirty="0">
                <a:solidFill>
                  <a:schemeClr val="accent2"/>
                </a:solidFill>
                <a:latin typeface="Courier New" panose="02070309020205020404" pitchFamily="49" charset="0"/>
              </a:rPr>
              <a:t>print(</a:t>
            </a:r>
            <a:r>
              <a:rPr lang="en-US" sz="1600" baseline="0" noProof="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b,c</a:t>
            </a:r>
            <a:r>
              <a:rPr lang="en-US" sz="1600" baseline="0" noProof="0" dirty="0">
                <a:solidFill>
                  <a:schemeClr val="accent2"/>
                </a:solidFill>
                <a:latin typeface="Courier New" panose="02070309020205020404" pitchFamily="49" charset="0"/>
              </a:rPr>
              <a:t>);	print(</a:t>
            </a:r>
            <a:r>
              <a:rPr lang="en-US" sz="1600" baseline="0" noProof="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a,c</a:t>
            </a:r>
            <a:r>
              <a:rPr lang="en-US" sz="1600" baseline="0" noProof="0" dirty="0">
                <a:solidFill>
                  <a:schemeClr val="accent2"/>
                </a:solidFill>
                <a:latin typeface="Courier New" panose="02070309020205020404" pitchFamily="49" charset="0"/>
              </a:rPr>
              <a:t>);	print(</a:t>
            </a:r>
            <a:r>
              <a:rPr lang="en-US" sz="1600" baseline="0" noProof="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a,b</a:t>
            </a:r>
            <a:r>
              <a:rPr lang="en-US" sz="1600" baseline="0" noProof="0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sz="1600" baseline="0" noProof="0" dirty="0">
              <a:solidFill>
                <a:schemeClr val="accent2"/>
              </a:solidFill>
            </a:endParaRPr>
          </a:p>
        </p:txBody>
      </p:sp>
      <p:cxnSp>
        <p:nvCxnSpPr>
          <p:cNvPr id="326661" name="Straight Arrow Connector 2">
            <a:extLst>
              <a:ext uri="{FF2B5EF4-FFF2-40B4-BE49-F238E27FC236}">
                <a16:creationId xmlns:a16="http://schemas.microsoft.com/office/drawing/2014/main" id="{A7E52B1E-2B0E-2593-9018-EB9E0346F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8538" y="4149725"/>
            <a:ext cx="503237" cy="863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A3EF8E-3637-3BA8-761D-9370A5D3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Síťová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- </a:t>
            </a:r>
            <a:r>
              <a:rPr lang="en-US" noProof="0" dirty="0" err="1"/>
              <a:t>optimalizované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2B954DDA-F52A-6860-F8E4-2F4016968A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38071" r="17108" b="30820"/>
          <a:stretch>
            <a:fillRect/>
          </a:stretch>
        </p:blipFill>
        <p:spPr bwMode="auto">
          <a:xfrm>
            <a:off x="3563938" y="836613"/>
            <a:ext cx="54721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3">
            <a:extLst>
              <a:ext uri="{FF2B5EF4-FFF2-40B4-BE49-F238E27FC236}">
                <a16:creationId xmlns:a16="http://schemas.microsoft.com/office/drawing/2014/main" id="{DFDBC50E-CC4C-FC55-4012-77092768D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3671887" cy="5689600"/>
          </a:xfrm>
        </p:spPr>
        <p:txBody>
          <a:bodyPr/>
          <a:lstStyle/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TCP - standard pro </a:t>
            </a:r>
            <a:r>
              <a:rPr lang="en-US" noProof="0" dirty="0" err="1"/>
              <a:t>spolehlivý</a:t>
            </a:r>
            <a:r>
              <a:rPr lang="en-US" noProof="0" dirty="0"/>
              <a:t> </a:t>
            </a:r>
            <a:r>
              <a:rPr lang="en-US" noProof="0" dirty="0" err="1"/>
              <a:t>vzdálený</a:t>
            </a:r>
            <a:r>
              <a:rPr lang="en-US" noProof="0" dirty="0"/>
              <a:t> </a:t>
            </a:r>
            <a:r>
              <a:rPr lang="en-US" noProof="0" dirty="0" err="1"/>
              <a:t>přenos</a:t>
            </a:r>
            <a:endParaRPr lang="en-US" noProof="0" dirty="0"/>
          </a:p>
          <a:p>
            <a:pPr marL="357188" lvl="1" indent="0" eaLnBrk="1" hangingPunct="1">
              <a:defRPr/>
            </a:pPr>
            <a:r>
              <a:rPr lang="en-US" noProof="0" dirty="0"/>
              <a:t> ale: </a:t>
            </a:r>
            <a:r>
              <a:rPr lang="en-US" noProof="0" dirty="0" err="1"/>
              <a:t>většina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br>
              <a:rPr lang="en-US" noProof="0" dirty="0"/>
            </a:br>
            <a:r>
              <a:rPr lang="en-US" noProof="0" dirty="0"/>
              <a:t>v </a:t>
            </a:r>
            <a:r>
              <a:rPr lang="en-US" noProof="0" dirty="0" err="1"/>
              <a:t>rychlé</a:t>
            </a:r>
            <a:r>
              <a:rPr lang="en-US" noProof="0" dirty="0"/>
              <a:t> a </a:t>
            </a:r>
            <a:r>
              <a:rPr lang="en-US" noProof="0" dirty="0" err="1"/>
              <a:t>spolehlivé</a:t>
            </a:r>
            <a:r>
              <a:rPr lang="en-US" noProof="0" dirty="0"/>
              <a:t> LAN</a:t>
            </a:r>
          </a:p>
          <a:p>
            <a:pPr marL="357188" lvl="1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nevýhody</a:t>
            </a:r>
            <a:r>
              <a:rPr lang="en-US" noProof="0" dirty="0"/>
              <a:t>:</a:t>
            </a:r>
          </a:p>
          <a:p>
            <a:pPr marL="628650" lvl="2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složitost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endParaRPr lang="en-US" noProof="0" dirty="0"/>
          </a:p>
          <a:p>
            <a:pPr marL="628650" lvl="2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/ </a:t>
            </a:r>
            <a:r>
              <a:rPr lang="en-US" noProof="0" dirty="0" err="1"/>
              <a:t>neomezená</a:t>
            </a:r>
            <a:r>
              <a:rPr lang="en-US" noProof="0" dirty="0"/>
              <a:t> </a:t>
            </a:r>
            <a:r>
              <a:rPr lang="en-US" noProof="0" dirty="0" err="1"/>
              <a:t>latence</a:t>
            </a:r>
            <a:endParaRPr lang="en-US" noProof="0" dirty="0"/>
          </a:p>
          <a:p>
            <a:pPr marL="628650" lvl="2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nižší</a:t>
            </a:r>
            <a:r>
              <a:rPr lang="en-US" noProof="0" dirty="0"/>
              <a:t> </a:t>
            </a:r>
            <a:r>
              <a:rPr lang="en-US" noProof="0" dirty="0" err="1"/>
              <a:t>propustnost</a:t>
            </a:r>
            <a:endParaRPr lang="en-US" noProof="0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en-US" noProof="0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specializované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r>
              <a:rPr lang="en-US" noProof="0" dirty="0"/>
              <a:t> pro </a:t>
            </a:r>
            <a:r>
              <a:rPr lang="en-US" noProof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65000"/>
                  </a:schemeClr>
                </a:solidFill>
              </a:rPr>
              <a:t>spolehlivé</a:t>
            </a:r>
            <a:r>
              <a:rPr lang="en-US" noProof="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sítě</a:t>
            </a:r>
            <a:endParaRPr lang="en-US" noProof="0" dirty="0"/>
          </a:p>
          <a:p>
            <a:pPr marL="357188" lvl="1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optimistické</a:t>
            </a:r>
            <a:endParaRPr lang="en-US" noProof="0" dirty="0"/>
          </a:p>
          <a:p>
            <a:pPr marL="357188" lvl="1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vysoký</a:t>
            </a:r>
            <a:r>
              <a:rPr lang="en-US" noProof="0" dirty="0"/>
              <a:t> </a:t>
            </a:r>
            <a:r>
              <a:rPr lang="en-US" noProof="0" dirty="0" err="1"/>
              <a:t>výkon</a:t>
            </a:r>
            <a:endParaRPr lang="en-US" noProof="0" dirty="0"/>
          </a:p>
          <a:p>
            <a:pPr marL="357188" lvl="1" indent="0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složitější</a:t>
            </a:r>
            <a:r>
              <a:rPr lang="en-US" noProof="0" dirty="0"/>
              <a:t> </a:t>
            </a:r>
            <a:r>
              <a:rPr lang="en-US" noProof="0" dirty="0" err="1"/>
              <a:t>zotavení</a:t>
            </a:r>
            <a:r>
              <a:rPr lang="en-US" noProof="0" dirty="0"/>
              <a:t> z </a:t>
            </a:r>
            <a:r>
              <a:rPr lang="en-US" noProof="0" dirty="0" err="1"/>
              <a:t>chyb</a:t>
            </a:r>
            <a:endParaRPr lang="en-US" noProof="0" dirty="0"/>
          </a:p>
          <a:p>
            <a:pPr marL="357188" lvl="1" indent="0" eaLnBrk="1" hangingPunct="1">
              <a:defRPr/>
            </a:pPr>
            <a:r>
              <a:rPr lang="en-US" noProof="0" dirty="0"/>
              <a:t> T/TCP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TCP Fast Open</a:t>
            </a:r>
            <a:br>
              <a:rPr lang="en-US" noProof="0" dirty="0"/>
            </a:br>
            <a:r>
              <a:rPr lang="en-US" noProof="0" dirty="0"/>
              <a:t>   FLIP, VMTP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en-US" noProof="0" dirty="0"/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3C05D5CC-91B3-D37E-109D-E87E24AF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2825"/>
            <a:ext cx="865188" cy="360363"/>
          </a:xfrm>
          <a:prstGeom prst="wedgeRoundRectCallout">
            <a:avLst>
              <a:gd name="adj1" fmla="val -2662"/>
              <a:gd name="adj2" fmla="val -18524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>
                <a:latin typeface="Arial" panose="020B0604020202020204" pitchFamily="34" charset="0"/>
              </a:rPr>
              <a:t>TCP</a:t>
            </a: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137ADE0E-A26A-AC45-C95F-90A29067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92825"/>
            <a:ext cx="1079500" cy="360363"/>
          </a:xfrm>
          <a:prstGeom prst="wedgeRoundRectCallout">
            <a:avLst>
              <a:gd name="adj1" fmla="val -1009"/>
              <a:gd name="adj2" fmla="val -1799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>
                <a:latin typeface="Arial" panose="020B0604020202020204" pitchFamily="34" charset="0"/>
              </a:rPr>
              <a:t>TCP/FO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D3593840-F689-7D70-2C5E-EFA9C4FF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Sekvenční</a:t>
            </a:r>
            <a:r>
              <a:rPr lang="en-US" noProof="0" dirty="0"/>
              <a:t> a </a:t>
            </a:r>
            <a:r>
              <a:rPr lang="en-US" noProof="0" dirty="0" err="1"/>
              <a:t>externí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E29DC504-C942-0E07-5EFF-321FFC73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příjemný</a:t>
            </a:r>
            <a:r>
              <a:rPr lang="en-US" noProof="0" dirty="0"/>
              <a:t> model pro </a:t>
            </a:r>
            <a:r>
              <a:rPr lang="en-US" noProof="0" dirty="0" err="1"/>
              <a:t>programování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výkonnost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velká</a:t>
            </a:r>
            <a:r>
              <a:rPr lang="en-US" noProof="0" dirty="0"/>
              <a:t>, </a:t>
            </a:r>
            <a:r>
              <a:rPr lang="en-US" noProof="0" dirty="0" err="1"/>
              <a:t>dokázáno</a:t>
            </a:r>
            <a:r>
              <a:rPr lang="en-US" noProof="0" dirty="0"/>
              <a:t> (Lipton &amp; Sandberg, 1988):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i="1" noProof="0" dirty="0"/>
              <a:t>r</a:t>
            </a:r>
            <a:r>
              <a:rPr lang="en-US" noProof="0" dirty="0"/>
              <a:t>,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zápisu</a:t>
            </a:r>
            <a:r>
              <a:rPr lang="en-US" noProof="0" dirty="0"/>
              <a:t> </a:t>
            </a:r>
            <a:r>
              <a:rPr lang="en-US" i="1" noProof="0" dirty="0"/>
              <a:t>w</a:t>
            </a:r>
            <a:r>
              <a:rPr lang="en-US" noProof="0" dirty="0"/>
              <a:t> a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přenosu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(</a:t>
            </a:r>
            <a:r>
              <a:rPr lang="en-US" noProof="0" dirty="0" err="1"/>
              <a:t>paketu</a:t>
            </a:r>
            <a:r>
              <a:rPr lang="en-US" noProof="0" dirty="0"/>
              <a:t>) </a:t>
            </a:r>
            <a:r>
              <a:rPr lang="en-US" i="1" noProof="0" dirty="0"/>
              <a:t>t</a:t>
            </a:r>
            <a:r>
              <a:rPr lang="en-US" noProof="0" dirty="0"/>
              <a:t> :    </a:t>
            </a:r>
            <a:r>
              <a:rPr lang="en-US" b="1" i="1" noProof="0" dirty="0">
                <a:solidFill>
                  <a:srgbClr val="0000FF"/>
                </a:solidFill>
              </a:rPr>
              <a:t>r </a:t>
            </a:r>
            <a:r>
              <a:rPr lang="en-US" b="1" noProof="0" dirty="0">
                <a:solidFill>
                  <a:srgbClr val="0000FF"/>
                </a:solidFill>
              </a:rPr>
              <a:t>+</a:t>
            </a:r>
            <a:r>
              <a:rPr lang="en-US" b="1" i="1" noProof="0" dirty="0">
                <a:solidFill>
                  <a:srgbClr val="0000FF"/>
                </a:solidFill>
              </a:rPr>
              <a:t>w 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 </a:t>
            </a:r>
            <a:r>
              <a:rPr lang="en-US" b="1" i="1" noProof="0" dirty="0">
                <a:solidFill>
                  <a:srgbClr val="0000FF"/>
                </a:solidFill>
              </a:rPr>
              <a:t>t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optimalizace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r>
              <a:rPr lang="en-US" noProof="0" dirty="0"/>
              <a:t> pro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 err="1"/>
              <a:t>znamená</a:t>
            </a:r>
            <a:r>
              <a:rPr lang="en-US" noProof="0" dirty="0"/>
              <a:t> </a:t>
            </a:r>
            <a:r>
              <a:rPr lang="en-US" noProof="0" dirty="0" err="1"/>
              <a:t>delší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pro </a:t>
            </a:r>
            <a:r>
              <a:rPr lang="en-US" noProof="0" dirty="0" err="1"/>
              <a:t>zápis</a:t>
            </a:r>
            <a:r>
              <a:rPr lang="en-US" noProof="0" dirty="0"/>
              <a:t> a </a:t>
            </a:r>
            <a:r>
              <a:rPr lang="en-US" noProof="0" dirty="0" err="1"/>
              <a:t>naopak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Externí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>
                <a:solidFill>
                  <a:srgbClr val="0000FF"/>
                </a:solidFill>
                <a:ea typeface="+mn-ea"/>
                <a:cs typeface="+mn-cs"/>
              </a:rPr>
              <a:t>external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  <a:ea typeface="+mn-ea"/>
                <a:cs typeface="+mn-cs"/>
              </a:rPr>
              <a:t>consistency</a:t>
            </a:r>
          </a:p>
          <a:p>
            <a:pPr lvl="1" eaLnBrk="1" hangingPunct="1">
              <a:defRPr/>
            </a:pP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databáze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/>
              <a:t>pro </a:t>
            </a:r>
            <a:r>
              <a:rPr lang="en-US" noProof="0" dirty="0" err="1"/>
              <a:t>jakékoliv</a:t>
            </a:r>
            <a:r>
              <a:rPr lang="en-US" noProof="0" dirty="0"/>
              <a:t> </a:t>
            </a:r>
            <a:r>
              <a:rPr lang="en-US" noProof="0" dirty="0" err="1"/>
              <a:t>dvě</a:t>
            </a:r>
            <a:r>
              <a:rPr lang="en-US" noProof="0" dirty="0"/>
              <a:t> </a:t>
            </a:r>
            <a:r>
              <a:rPr lang="en-US" noProof="0" dirty="0" err="1"/>
              <a:t>transakce</a:t>
            </a:r>
            <a:r>
              <a:rPr lang="en-US" noProof="0" dirty="0"/>
              <a:t> T1, T2: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jestliže</a:t>
            </a:r>
            <a:r>
              <a:rPr lang="en-US" noProof="0" dirty="0"/>
              <a:t> T2 </a:t>
            </a:r>
            <a:r>
              <a:rPr lang="en-US" noProof="0" dirty="0" err="1"/>
              <a:t>začne</a:t>
            </a:r>
            <a:r>
              <a:rPr lang="en-US" noProof="0" dirty="0"/>
              <a:t> </a:t>
            </a:r>
            <a:r>
              <a:rPr lang="en-US" noProof="0" dirty="0" err="1"/>
              <a:t>operaci</a:t>
            </a:r>
            <a:r>
              <a:rPr lang="en-US" noProof="0" dirty="0"/>
              <a:t> </a:t>
            </a:r>
            <a:r>
              <a:rPr lang="en-US" i="1" noProof="0" dirty="0">
                <a:solidFill>
                  <a:srgbClr val="0000FF"/>
                </a:solidFill>
              </a:rPr>
              <a:t>"</a:t>
            </a:r>
            <a:r>
              <a:rPr lang="en-US" i="1" noProof="0" dirty="0" err="1">
                <a:solidFill>
                  <a:srgbClr val="0000FF"/>
                </a:solidFill>
              </a:rPr>
              <a:t>později</a:t>
            </a:r>
            <a:r>
              <a:rPr lang="en-US" i="1" noProof="0" dirty="0">
                <a:solidFill>
                  <a:srgbClr val="0000FF"/>
                </a:solidFill>
              </a:rPr>
              <a:t>"</a:t>
            </a:r>
            <a:r>
              <a:rPr lang="en-US" noProof="0" dirty="0"/>
              <a:t>, </a:t>
            </a:r>
            <a:r>
              <a:rPr lang="en-US" noProof="0" dirty="0" err="1"/>
              <a:t>než</a:t>
            </a:r>
            <a:r>
              <a:rPr lang="en-US" noProof="0" dirty="0"/>
              <a:t> T1 </a:t>
            </a:r>
            <a:r>
              <a:rPr lang="en-US" noProof="0" dirty="0" err="1"/>
              <a:t>ukončí</a:t>
            </a:r>
            <a:r>
              <a:rPr lang="en-US" noProof="0" dirty="0"/>
              <a:t> </a:t>
            </a:r>
            <a:r>
              <a:rPr lang="en-US" noProof="0" dirty="0" err="1"/>
              <a:t>operaci</a:t>
            </a:r>
            <a:r>
              <a:rPr lang="en-US" noProof="0" dirty="0"/>
              <a:t> (commit)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potom</a:t>
            </a:r>
            <a:r>
              <a:rPr lang="en-US" noProof="0" dirty="0"/>
              <a:t> </a:t>
            </a:r>
            <a:r>
              <a:rPr lang="en-US" noProof="0" dirty="0" err="1"/>
              <a:t>logický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T2 &gt; </a:t>
            </a:r>
            <a:r>
              <a:rPr lang="en-US" noProof="0" dirty="0" err="1"/>
              <a:t>logický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T1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r>
              <a:rPr lang="en-US" noProof="0" dirty="0"/>
              <a:t>, </a:t>
            </a:r>
            <a:r>
              <a:rPr lang="en-US" noProof="0" dirty="0" err="1"/>
              <a:t>nepřesnost</a:t>
            </a:r>
            <a:r>
              <a:rPr lang="en-US" noProof="0" dirty="0"/>
              <a:t> ≈ </a:t>
            </a:r>
            <a:r>
              <a:rPr lang="en-US" noProof="0" dirty="0" err="1"/>
              <a:t>ms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C03D5EE2-125F-3AE7-400A-B64DD91A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1C1B65E6-07A4-DEE7-75BC-C91D6657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en-US" noProof="0" dirty="0">
                <a:solidFill>
                  <a:srgbClr val="0000FF"/>
                </a:solidFill>
              </a:rPr>
              <a:t>Causal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lvl="1" algn="just" eaLnBrk="1" hangingPunct="1">
              <a:defRPr/>
            </a:pPr>
            <a:r>
              <a:rPr lang="en-US" noProof="0" dirty="0" err="1"/>
              <a:t>rozlišuje</a:t>
            </a:r>
            <a:r>
              <a:rPr lang="en-US" noProof="0" dirty="0"/>
              <a:t> </a:t>
            </a:r>
            <a:r>
              <a:rPr lang="en-US" noProof="0" dirty="0" err="1"/>
              <a:t>události</a:t>
            </a:r>
            <a:r>
              <a:rPr lang="en-US" noProof="0" dirty="0"/>
              <a:t>, </a:t>
            </a:r>
            <a:r>
              <a:rPr lang="en-US" noProof="0" dirty="0" err="1"/>
              <a:t>které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potenciálně</a:t>
            </a:r>
            <a:r>
              <a:rPr lang="en-US" noProof="0" dirty="0"/>
              <a:t> </a:t>
            </a:r>
            <a:r>
              <a:rPr lang="en-US" noProof="0" dirty="0" err="1"/>
              <a:t>závislé</a:t>
            </a:r>
            <a:r>
              <a:rPr lang="en-US" noProof="0" dirty="0"/>
              <a:t> a </a:t>
            </a:r>
            <a:r>
              <a:rPr lang="en-US" noProof="0" dirty="0" err="1"/>
              <a:t>které</a:t>
            </a:r>
            <a:r>
              <a:rPr lang="en-US" noProof="0" dirty="0"/>
              <a:t> ne</a:t>
            </a:r>
          </a:p>
          <a:p>
            <a:pPr lvl="1" algn="just" eaLnBrk="1" hangingPunct="1">
              <a:defRPr/>
            </a:pPr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závislé</a:t>
            </a:r>
            <a:r>
              <a:rPr lang="en-US" noProof="0" dirty="0"/>
              <a:t> </a:t>
            </a:r>
            <a:r>
              <a:rPr lang="en-US" noProof="0" dirty="0" err="1"/>
              <a:t>zápisy</a:t>
            </a:r>
            <a:endParaRPr lang="en-US" noProof="0" dirty="0"/>
          </a:p>
          <a:p>
            <a:pPr lvl="2" algn="just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pokud</a:t>
            </a:r>
            <a:r>
              <a:rPr lang="en-US" noProof="0" dirty="0"/>
              <a:t> W(x)a  </a:t>
            </a:r>
            <a:r>
              <a:rPr lang="en-US" noProof="0" dirty="0" err="1"/>
              <a:t>a</a:t>
            </a:r>
            <a:r>
              <a:rPr lang="en-US" noProof="0" dirty="0"/>
              <a:t> </a:t>
            </a:r>
            <a:r>
              <a:rPr lang="en-US" sz="1400" noProof="0" dirty="0"/>
              <a:t>(</a:t>
            </a:r>
            <a:r>
              <a:rPr lang="en-US" sz="1400" noProof="0" dirty="0" err="1"/>
              <a:t>druhý</a:t>
            </a:r>
            <a:r>
              <a:rPr lang="en-US" sz="1400" noProof="0" dirty="0"/>
              <a:t> </a:t>
            </a:r>
            <a:r>
              <a:rPr lang="en-US" sz="1400" noProof="0" dirty="0" err="1"/>
              <a:t>proces</a:t>
            </a:r>
            <a:r>
              <a:rPr lang="en-US" sz="1400" noProof="0" dirty="0"/>
              <a:t>)</a:t>
            </a:r>
            <a:r>
              <a:rPr lang="en-US" noProof="0" dirty="0"/>
              <a:t>  R(x) W(y)b, </a:t>
            </a:r>
            <a:r>
              <a:rPr lang="en-US" noProof="0" dirty="0" err="1"/>
              <a:t>pak</a:t>
            </a:r>
            <a:r>
              <a:rPr lang="en-US" noProof="0" dirty="0"/>
              <a:t> W(y)b je </a:t>
            </a:r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závislý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W(x)a</a:t>
            </a:r>
          </a:p>
          <a:p>
            <a:pPr lvl="1" algn="just" eaLnBrk="1" hangingPunct="1">
              <a:defRPr/>
            </a:pPr>
            <a:r>
              <a:rPr lang="en-US" noProof="0" dirty="0" err="1"/>
              <a:t>analogie</a:t>
            </a:r>
            <a:r>
              <a:rPr lang="en-US" noProof="0" dirty="0"/>
              <a:t> k </a:t>
            </a:r>
            <a:r>
              <a:rPr lang="en-US" noProof="0" dirty="0" err="1"/>
              <a:t>zasílání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: </a:t>
            </a:r>
            <a:r>
              <a:rPr lang="en-US" noProof="0" dirty="0" err="1"/>
              <a:t>zápis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 </a:t>
            </a:r>
            <a:r>
              <a:rPr lang="en-US" noProof="0" dirty="0" err="1"/>
              <a:t>odeslání</a:t>
            </a:r>
            <a:r>
              <a:rPr lang="en-US" noProof="0" dirty="0"/>
              <a:t>, 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 </a:t>
            </a:r>
            <a:r>
              <a:rPr lang="en-US" noProof="0" dirty="0" err="1"/>
              <a:t>přijetí</a:t>
            </a:r>
            <a:endParaRPr lang="en-US" noProof="0" dirty="0"/>
          </a:p>
          <a:p>
            <a:pPr marL="0" indent="0" eaLnBrk="1" hangingPunct="1">
              <a:defRPr/>
            </a:pPr>
            <a:endParaRPr lang="en-US" b="1" noProof="0" dirty="0"/>
          </a:p>
          <a:p>
            <a:pPr marL="0" indent="0" eaLnBrk="1" hangingPunct="1">
              <a:defRPr/>
            </a:pPr>
            <a:endParaRPr lang="en-US" b="1" noProof="0" dirty="0"/>
          </a:p>
          <a:p>
            <a:pPr marL="0" indent="0" eaLnBrk="1" hangingPunct="1">
              <a:defRPr/>
            </a:pPr>
            <a:endParaRPr lang="en-US" b="1" noProof="0" dirty="0"/>
          </a:p>
          <a:p>
            <a:pPr marL="0" indent="0" algn="just" eaLnBrk="1" hangingPunct="1">
              <a:defRPr/>
            </a:pPr>
            <a:r>
              <a:rPr lang="en-US" b="1" kern="1200" baseline="-15000" noProof="0" dirty="0"/>
              <a:t>P1:	</a:t>
            </a:r>
            <a:r>
              <a:rPr lang="en-US" b="1" kern="1200" baseline="-15000" noProof="0" dirty="0">
                <a:solidFill>
                  <a:srgbClr val="C00000"/>
                </a:solidFill>
              </a:rPr>
              <a:t>W</a:t>
            </a:r>
            <a:r>
              <a:rPr lang="en-US" b="1" kern="1200" baseline="-15000" noProof="0" dirty="0"/>
              <a:t>(x)1			</a:t>
            </a:r>
            <a:r>
              <a:rPr lang="en-US" b="1" kern="1200" baseline="-15000" noProof="0" dirty="0">
                <a:solidFill>
                  <a:srgbClr val="C00000"/>
                </a:solidFill>
              </a:rPr>
              <a:t>W</a:t>
            </a:r>
            <a:r>
              <a:rPr lang="en-US" b="1" kern="1200" baseline="-15000" noProof="0" dirty="0"/>
              <a:t>(x)3</a:t>
            </a:r>
          </a:p>
          <a:p>
            <a:pPr marL="0" indent="0" algn="just" eaLnBrk="1" hangingPunct="1">
              <a:defRPr/>
            </a:pPr>
            <a:r>
              <a:rPr lang="en-US" b="1" kern="1200" baseline="-15000" noProof="0" dirty="0"/>
              <a:t>P2:		R(x)1	</a:t>
            </a:r>
            <a:r>
              <a:rPr lang="en-US" b="1" kern="1200" baseline="-15000" noProof="0" dirty="0">
                <a:solidFill>
                  <a:srgbClr val="C00000"/>
                </a:solidFill>
              </a:rPr>
              <a:t>W</a:t>
            </a:r>
            <a:r>
              <a:rPr lang="en-US" b="1" kern="1200" baseline="-15000" noProof="0" dirty="0"/>
              <a:t>(x)2</a:t>
            </a:r>
          </a:p>
          <a:p>
            <a:pPr marL="0" indent="0" algn="just" eaLnBrk="1" hangingPunct="1">
              <a:defRPr/>
            </a:pPr>
            <a:r>
              <a:rPr lang="en-US" b="1" kern="1200" baseline="-15000" noProof="0" dirty="0"/>
              <a:t>P3:		R(x)1			R(x)3	R(x)2</a:t>
            </a:r>
          </a:p>
          <a:p>
            <a:pPr marL="0" indent="0" algn="just" eaLnBrk="1" hangingPunct="1">
              <a:defRPr/>
            </a:pPr>
            <a:r>
              <a:rPr lang="en-US" b="1" kern="1200" baseline="-15000" noProof="0" dirty="0"/>
              <a:t>P4:		R(x)1			R(x)2	R(x)3</a:t>
            </a:r>
          </a:p>
        </p:txBody>
      </p:sp>
      <p:sp>
        <p:nvSpPr>
          <p:cNvPr id="331780" name="AutoShape 4">
            <a:extLst>
              <a:ext uri="{FF2B5EF4-FFF2-40B4-BE49-F238E27FC236}">
                <a16:creationId xmlns:a16="http://schemas.microsoft.com/office/drawing/2014/main" id="{8626475E-94B3-9D19-8DB0-239FC3D7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412875"/>
            <a:ext cx="6551612" cy="720725"/>
          </a:xfrm>
          <a:prstGeom prst="wedgeRoundRectCallout">
            <a:avLst>
              <a:gd name="adj1" fmla="val -68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0" baseline="0" noProof="0" dirty="0" err="1">
                <a:solidFill>
                  <a:srgbClr val="000000"/>
                </a:solidFill>
              </a:rPr>
              <a:t>K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auzáln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závislé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zápisy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všemi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stejném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1600" b="0" baseline="0" noProof="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Konkuren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mohou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v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zném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1781" name="AutoShape 5">
            <a:extLst>
              <a:ext uri="{FF2B5EF4-FFF2-40B4-BE49-F238E27FC236}">
                <a16:creationId xmlns:a16="http://schemas.microsoft.com/office/drawing/2014/main" id="{2A0622C2-A9B5-B706-F42E-174E8A20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165850"/>
            <a:ext cx="5400675" cy="360363"/>
          </a:xfrm>
          <a:prstGeom prst="wedgeRoundRectCallout">
            <a:avLst>
              <a:gd name="adj1" fmla="val -19755"/>
              <a:gd name="adj2" fmla="val -9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podmínku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konzistence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nespl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sekven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1782" name="AutoShape 6">
            <a:extLst>
              <a:ext uri="{FF2B5EF4-FFF2-40B4-BE49-F238E27FC236}">
                <a16:creationId xmlns:a16="http://schemas.microsoft.com/office/drawing/2014/main" id="{9C5E04E3-92EC-1981-4880-CBCFF406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49725"/>
            <a:ext cx="1944688" cy="360363"/>
          </a:xfrm>
          <a:prstGeom prst="wedgeRoundRectCallout">
            <a:avLst>
              <a:gd name="adj1" fmla="val 34083"/>
              <a:gd name="adj2" fmla="val 1755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konkurenční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zápisy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1783" name="AutoShape 7">
            <a:extLst>
              <a:ext uri="{FF2B5EF4-FFF2-40B4-BE49-F238E27FC236}">
                <a16:creationId xmlns:a16="http://schemas.microsoft.com/office/drawing/2014/main" id="{C26C78A7-4AF4-FBBD-A90D-79D10F1A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292600"/>
            <a:ext cx="3311525" cy="360363"/>
          </a:xfrm>
          <a:prstGeom prst="wedgeRoundRectCallout">
            <a:avLst>
              <a:gd name="adj1" fmla="val -39213"/>
              <a:gd name="adj2" fmla="val 233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rozdílné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čtení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konkurenčních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zápisů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9EE47F8D-0D35-0473-6F3C-2335D26E4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B350D14B-1C54-FB3D-8CD6-F4CB141B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P1: 	</a:t>
            </a:r>
            <a:r>
              <a:rPr lang="en-US" noProof="0" dirty="0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en-US" noProof="0" dirty="0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P2:  		           </a:t>
            </a:r>
            <a:r>
              <a:rPr lang="en-US" noProof="0" dirty="0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en-US" noProof="0" dirty="0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P3:				R(x)2  R(x)1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P4:				R(x)1  R(x)2</a:t>
            </a:r>
            <a:endParaRPr lang="en-US" noProof="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en-US" noProof="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en-US" noProof="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en-US" noProof="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P1: 	</a:t>
            </a:r>
            <a:r>
              <a:rPr lang="en-US" noProof="0" dirty="0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en-US" noProof="0" dirty="0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P2:		       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</a:rPr>
              <a:t>R(x)1</a:t>
            </a:r>
            <a:r>
              <a:rPr lang="en-US" noProof="0" dirty="0">
                <a:cs typeface="Tahoma" panose="020B0604030504040204" pitchFamily="34" charset="0"/>
              </a:rPr>
              <a:t> </a:t>
            </a:r>
            <a:r>
              <a:rPr lang="en-US" noProof="0" dirty="0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en-US" noProof="0" dirty="0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P3:				       </a:t>
            </a:r>
            <a:r>
              <a:rPr lang="en-US" b="1" noProof="0" dirty="0">
                <a:solidFill>
                  <a:srgbClr val="FF0000"/>
                </a:solidFill>
                <a:cs typeface="Tahoma" panose="020B0604030504040204" pitchFamily="34" charset="0"/>
              </a:rPr>
              <a:t>R(x)2  R(x)1</a:t>
            </a:r>
          </a:p>
          <a:p>
            <a:pPr marL="0" indent="0" eaLnBrk="1" hangingPunct="1"/>
            <a:r>
              <a:rPr lang="en-US" noProof="0" dirty="0">
                <a:cs typeface="Tahoma" panose="020B0604030504040204" pitchFamily="34" charset="0"/>
              </a:rPr>
              <a:t>P4:				       </a:t>
            </a:r>
            <a:r>
              <a:rPr lang="en-US" b="1" noProof="0" dirty="0">
                <a:solidFill>
                  <a:srgbClr val="FF0000"/>
                </a:solidFill>
                <a:cs typeface="Tahoma" panose="020B0604030504040204" pitchFamily="34" charset="0"/>
              </a:rPr>
              <a:t>R(x)1  R(x)2</a:t>
            </a:r>
          </a:p>
          <a:p>
            <a:pPr marL="0" indent="0" algn="just" eaLnBrk="1" hangingPunct="1"/>
            <a:endParaRPr lang="en-US" sz="1600" noProof="0" dirty="0">
              <a:solidFill>
                <a:srgbClr val="000000"/>
              </a:solidFill>
            </a:endParaRPr>
          </a:p>
          <a:p>
            <a:pPr marL="0" indent="0" algn="just" eaLnBrk="1" hangingPunct="1"/>
            <a:endParaRPr lang="en-US" sz="1600" noProof="0" dirty="0">
              <a:solidFill>
                <a:srgbClr val="000000"/>
              </a:solidFill>
            </a:endParaRPr>
          </a:p>
          <a:p>
            <a:pPr marL="0" indent="0" eaLnBrk="1" hangingPunct="1"/>
            <a:endParaRPr lang="en-US" sz="1600" noProof="0" dirty="0"/>
          </a:p>
          <a:p>
            <a:pPr marL="0" indent="0" algn="just" eaLnBrk="1" hangingPunct="1"/>
            <a:endParaRPr lang="en-US" sz="1600" noProof="0" dirty="0">
              <a:solidFill>
                <a:srgbClr val="000000"/>
              </a:solidFill>
            </a:endParaRPr>
          </a:p>
          <a:p>
            <a:pPr lvl="1" algn="just" eaLnBrk="1" hangingPunct="1"/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složitější</a:t>
            </a:r>
            <a:endParaRPr lang="en-US" noProof="0" dirty="0"/>
          </a:p>
          <a:p>
            <a:pPr lvl="2" algn="just" eaLnBrk="1" hangingPunct="1"/>
            <a:r>
              <a:rPr lang="en-US" noProof="0" dirty="0"/>
              <a:t> </a:t>
            </a:r>
            <a:r>
              <a:rPr lang="en-US" noProof="0" dirty="0" err="1"/>
              <a:t>vyžaduje</a:t>
            </a:r>
            <a:r>
              <a:rPr lang="en-US" noProof="0" dirty="0"/>
              <a:t> </a:t>
            </a:r>
            <a:r>
              <a:rPr lang="en-US" noProof="0" dirty="0" err="1"/>
              <a:t>vyžaduje</a:t>
            </a:r>
            <a:r>
              <a:rPr lang="en-US" noProof="0" dirty="0"/>
              <a:t> </a:t>
            </a:r>
            <a:r>
              <a:rPr lang="en-US" noProof="0" dirty="0" err="1"/>
              <a:t>udržování</a:t>
            </a:r>
            <a:r>
              <a:rPr lang="en-US" noProof="0" dirty="0"/>
              <a:t> </a:t>
            </a:r>
            <a:r>
              <a:rPr lang="en-US" noProof="0" dirty="0" err="1"/>
              <a:t>grafu</a:t>
            </a:r>
            <a:r>
              <a:rPr lang="en-US" noProof="0" dirty="0"/>
              <a:t> </a:t>
            </a:r>
            <a:r>
              <a:rPr lang="en-US" noProof="0" dirty="0" err="1"/>
              <a:t>závislostí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</a:p>
          <a:p>
            <a:pPr marL="0" indent="0" algn="just" eaLnBrk="1" hangingPunct="1"/>
            <a:endParaRPr lang="en-US" sz="1600" noProof="0" dirty="0">
              <a:solidFill>
                <a:srgbClr val="000000"/>
              </a:solidFill>
            </a:endParaRPr>
          </a:p>
        </p:txBody>
      </p:sp>
      <p:sp>
        <p:nvSpPr>
          <p:cNvPr id="332804" name="AutoShape 5">
            <a:extLst>
              <a:ext uri="{FF2B5EF4-FFF2-40B4-BE49-F238E27FC236}">
                <a16:creationId xmlns:a16="http://schemas.microsoft.com/office/drawing/2014/main" id="{6310CDC6-733D-865D-5559-72F1483F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86013"/>
            <a:ext cx="2808288" cy="358775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konzisten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tní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rozvrh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29733" name="AutoShape 7">
            <a:extLst>
              <a:ext uri="{FF2B5EF4-FFF2-40B4-BE49-F238E27FC236}">
                <a16:creationId xmlns:a16="http://schemas.microsoft.com/office/drawing/2014/main" id="{DF74C184-0418-ED22-0474-A1513CB7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3311525" cy="576263"/>
          </a:xfrm>
          <a:prstGeom prst="wedgeRoundRectCallout">
            <a:avLst>
              <a:gd name="adj1" fmla="val -55130"/>
              <a:gd name="adj2" fmla="val 127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porušení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kauzální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konzistence</a:t>
            </a:r>
            <a:endParaRPr lang="en-US" sz="1400" b="0" baseline="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přidaná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operace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čtení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)  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29734" name="AutoShape 8">
            <a:extLst>
              <a:ext uri="{FF2B5EF4-FFF2-40B4-BE49-F238E27FC236}">
                <a16:creationId xmlns:a16="http://schemas.microsoft.com/office/drawing/2014/main" id="{763552F4-D31D-87EE-3E02-C65642A9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2808288" cy="360362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není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konzisten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tní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nimBg="1"/>
      <p:bldP spid="329734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B4F829F0-EA9B-78E1-6D94-20436F464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PRAM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51CDB82-2322-A8A5-03CB-32C11E4B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noProof="0" dirty="0">
                <a:solidFill>
                  <a:srgbClr val="0000FF"/>
                </a:solidFill>
              </a:rPr>
              <a:t>PRAM</a:t>
            </a:r>
            <a:r>
              <a:rPr lang="en-US" noProof="0" dirty="0"/>
              <a:t> (Pipelined RAM) </a:t>
            </a:r>
            <a:r>
              <a:rPr lang="en-US" noProof="0" dirty="0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sz="900" noProof="0" dirty="0"/>
          </a:p>
          <a:p>
            <a:pPr lvl="1" algn="just" eaLnBrk="1" hangingPunct="1"/>
            <a:r>
              <a:rPr lang="en-US" noProof="0" dirty="0" err="1"/>
              <a:t>srovnání</a:t>
            </a:r>
            <a:r>
              <a:rPr lang="en-US" noProof="0" dirty="0"/>
              <a:t> se </a:t>
            </a:r>
            <a:r>
              <a:rPr lang="en-US" noProof="0" dirty="0" err="1"/>
              <a:t>sekvenční</a:t>
            </a:r>
            <a:r>
              <a:rPr lang="en-US" noProof="0" dirty="0"/>
              <a:t> </a:t>
            </a:r>
            <a:r>
              <a:rPr lang="en-US" noProof="0" dirty="0" err="1"/>
              <a:t>konzistencí</a:t>
            </a:r>
            <a:r>
              <a:rPr lang="en-US" noProof="0" dirty="0"/>
              <a:t>:</a:t>
            </a:r>
          </a:p>
          <a:p>
            <a:pPr lvl="2" algn="just" eaLnBrk="1" hangingPunct="1"/>
            <a:r>
              <a:rPr lang="en-US" noProof="0" dirty="0"/>
              <a:t> v PRAM </a:t>
            </a:r>
            <a:r>
              <a:rPr lang="en-US" noProof="0" dirty="0" err="1"/>
              <a:t>neexistuje</a:t>
            </a:r>
            <a:r>
              <a:rPr lang="en-US" noProof="0" dirty="0"/>
              <a:t> </a:t>
            </a:r>
            <a:r>
              <a:rPr lang="en-US" noProof="0" dirty="0" err="1"/>
              <a:t>jednotný</a:t>
            </a:r>
            <a:r>
              <a:rPr lang="en-US" noProof="0" dirty="0"/>
              <a:t> </a:t>
            </a:r>
            <a:r>
              <a:rPr lang="en-US" noProof="0" dirty="0" err="1"/>
              <a:t>pohled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rozvrh</a:t>
            </a:r>
            <a:endParaRPr lang="en-US" noProof="0" dirty="0"/>
          </a:p>
          <a:p>
            <a:pPr lvl="1" algn="just" eaLnBrk="1" hangingPunct="1"/>
            <a:r>
              <a:rPr lang="en-US" noProof="0" dirty="0" err="1"/>
              <a:t>snadná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implementaci</a:t>
            </a:r>
            <a:endParaRPr lang="en-US" noProof="0" dirty="0"/>
          </a:p>
          <a:p>
            <a:pPr lvl="2" algn="just" eaLnBrk="1" hangingPunct="1"/>
            <a:r>
              <a:rPr lang="en-US" noProof="0" dirty="0"/>
              <a:t> </a:t>
            </a:r>
            <a:r>
              <a:rPr lang="en-US" noProof="0" dirty="0" err="1"/>
              <a:t>nezáleží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, v </a:t>
            </a:r>
            <a:r>
              <a:rPr lang="en-US" noProof="0" dirty="0" err="1"/>
              <a:t>němž</a:t>
            </a:r>
            <a:r>
              <a:rPr lang="en-US" noProof="0" dirty="0"/>
              <a:t> </a:t>
            </a: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vidí</a:t>
            </a:r>
            <a:r>
              <a:rPr lang="en-US" noProof="0" dirty="0"/>
              <a:t> </a:t>
            </a:r>
            <a:r>
              <a:rPr lang="en-US" noProof="0" dirty="0" err="1"/>
              <a:t>přístupy</a:t>
            </a:r>
            <a:r>
              <a:rPr lang="en-US" noProof="0" dirty="0"/>
              <a:t> k </a:t>
            </a:r>
            <a:r>
              <a:rPr lang="en-US" noProof="0" dirty="0" err="1"/>
              <a:t>paměti</a:t>
            </a:r>
            <a:endParaRPr lang="en-US" noProof="0" dirty="0"/>
          </a:p>
          <a:p>
            <a:pPr lvl="2" algn="just" eaLnBrk="1" hangingPunct="1"/>
            <a:r>
              <a:rPr lang="en-US" noProof="0" dirty="0"/>
              <a:t> je </a:t>
            </a:r>
            <a:r>
              <a:rPr lang="en-US" noProof="0" dirty="0" err="1"/>
              <a:t>nutné</a:t>
            </a:r>
            <a:r>
              <a:rPr lang="en-US" noProof="0" dirty="0"/>
              <a:t> </a:t>
            </a:r>
            <a:r>
              <a:rPr lang="en-US" noProof="0" dirty="0" err="1"/>
              <a:t>dodržet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r>
              <a:rPr lang="en-US" noProof="0" dirty="0"/>
              <a:t> z </a:t>
            </a:r>
            <a:r>
              <a:rPr lang="en-US" noProof="0" dirty="0" err="1"/>
              <a:t>jednoho</a:t>
            </a:r>
            <a:r>
              <a:rPr lang="en-US" noProof="0" dirty="0"/>
              <a:t> </a:t>
            </a:r>
            <a:r>
              <a:rPr lang="en-US" noProof="0" dirty="0" err="1"/>
              <a:t>zdroje</a:t>
            </a:r>
            <a:endParaRPr lang="en-US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/>
            <a:r>
              <a:rPr lang="en-US" sz="1600" b="1" i="1" noProof="0" dirty="0">
                <a:latin typeface="Courier New" panose="02070309020205020404" pitchFamily="49" charset="0"/>
              </a:rPr>
              <a:t>	P1:				P2:</a:t>
            </a:r>
            <a:endParaRPr lang="en-US" sz="1600" noProof="0" dirty="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en-US" sz="1600" noProof="0" dirty="0">
                <a:latin typeface="Courier New" panose="02070309020205020404" pitchFamily="49" charset="0"/>
              </a:rPr>
              <a:t>	a=1;				b=1;</a:t>
            </a:r>
          </a:p>
          <a:p>
            <a:pPr marL="0" indent="0" eaLnBrk="1" hangingPunct="1"/>
            <a:r>
              <a:rPr lang="en-US" sz="1600" noProof="0" dirty="0">
                <a:latin typeface="Courier New" panose="02070309020205020404" pitchFamily="49" charset="0"/>
              </a:rPr>
              <a:t>	if(b==0) kill(P2);		if(a==0) kill(P1);</a:t>
            </a:r>
          </a:p>
        </p:txBody>
      </p:sp>
      <p:sp>
        <p:nvSpPr>
          <p:cNvPr id="333828" name="AutoShape 4">
            <a:extLst>
              <a:ext uri="{FF2B5EF4-FFF2-40B4-BE49-F238E27FC236}">
                <a16:creationId xmlns:a16="http://schemas.microsoft.com/office/drawing/2014/main" id="{BC4AE09A-71B1-775A-837B-BFB0E27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72337" cy="719137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provád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né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jedním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uzlem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jsou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ostatními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v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provád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ní</a:t>
            </a:r>
            <a:r>
              <a:rPr lang="en-US" sz="1600" b="0" baseline="0" noProof="0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sz="1600" b="0" baseline="0" noProof="0" dirty="0" err="1">
                <a:solidFill>
                  <a:srgbClr val="000000"/>
                </a:solidFill>
              </a:rPr>
              <a:t>Z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zných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mohou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znými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uzly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33829" name="AutoShape 5">
            <a:extLst>
              <a:ext uri="{FF2B5EF4-FFF2-40B4-BE49-F238E27FC236}">
                <a16:creationId xmlns:a16="http://schemas.microsoft.com/office/drawing/2014/main" id="{42E6BDAC-C7A1-E362-1449-7A73F5F7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911850"/>
            <a:ext cx="4032250" cy="360363"/>
          </a:xfrm>
          <a:prstGeom prst="wedgeRoundRectCallout">
            <a:avLst>
              <a:gd name="adj1" fmla="val -7875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možný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výsledek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: oba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procesy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budou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zabity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3830" name="AutoShape 6">
            <a:extLst>
              <a:ext uri="{FF2B5EF4-FFF2-40B4-BE49-F238E27FC236}">
                <a16:creationId xmlns:a16="http://schemas.microsoft.com/office/drawing/2014/main" id="{6718A57C-2EDD-31E4-69CA-4038DA37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92600"/>
            <a:ext cx="3455988" cy="576263"/>
          </a:xfrm>
          <a:prstGeom prst="wedgeRoundRectCallout">
            <a:avLst>
              <a:gd name="adj1" fmla="val 14722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P1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uvidí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jeho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zápis</a:t>
            </a:r>
            <a:endParaRPr lang="en-US" sz="1400" b="0" baseline="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P2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uvidí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jeho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zápis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3831" name="AutoShape 8">
            <a:extLst>
              <a:ext uri="{FF2B5EF4-FFF2-40B4-BE49-F238E27FC236}">
                <a16:creationId xmlns:a16="http://schemas.microsoft.com/office/drawing/2014/main" id="{84CB1A25-47F4-1BFB-ECE3-0A184D0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292600"/>
            <a:ext cx="2808288" cy="576263"/>
          </a:xfrm>
          <a:prstGeom prst="wedgeRoundRectCallout">
            <a:avLst>
              <a:gd name="adj1" fmla="val -3648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není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možné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libovolném</a:t>
            </a:r>
            <a:endParaRPr lang="en-US" sz="1400" b="0" baseline="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globálním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uspořádání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instrukcí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0B838A26-0405-AA25-6612-DC0F7E02D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PRAM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5333D3C7-7E7D-28A3-0D95-D86C6AFDA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i="1" noProof="0" dirty="0">
                <a:latin typeface="Courier New" panose="02070309020205020404" pitchFamily="49" charset="0"/>
              </a:rPr>
              <a:t>	P1:			P2:			P3:</a:t>
            </a:r>
            <a:endParaRPr lang="en-US" noProof="0" dirty="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a=1;			b=1;			c=1;</a:t>
            </a: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print(</a:t>
            </a:r>
            <a:r>
              <a:rPr lang="en-US" noProof="0" dirty="0" err="1">
                <a:latin typeface="Courier New" panose="02070309020205020404" pitchFamily="49" charset="0"/>
              </a:rPr>
              <a:t>b,c</a:t>
            </a:r>
            <a:r>
              <a:rPr lang="en-US" noProof="0" dirty="0">
                <a:latin typeface="Courier New" panose="02070309020205020404" pitchFamily="49" charset="0"/>
              </a:rPr>
              <a:t>);		print(</a:t>
            </a:r>
            <a:r>
              <a:rPr lang="en-US" noProof="0" dirty="0" err="1">
                <a:latin typeface="Courier New" panose="02070309020205020404" pitchFamily="49" charset="0"/>
              </a:rPr>
              <a:t>a,c</a:t>
            </a:r>
            <a:r>
              <a:rPr lang="en-US" noProof="0" dirty="0">
                <a:latin typeface="Courier New" panose="02070309020205020404" pitchFamily="49" charset="0"/>
              </a:rPr>
              <a:t>);		print(</a:t>
            </a:r>
            <a:r>
              <a:rPr lang="en-US" noProof="0" dirty="0" err="1">
                <a:latin typeface="Courier New" panose="02070309020205020404" pitchFamily="49" charset="0"/>
              </a:rPr>
              <a:t>a,b</a:t>
            </a:r>
            <a:r>
              <a:rPr lang="en-US" noProof="0" dirty="0"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a = 1;			a = 1;			b = 1;</a:t>
            </a:r>
          </a:p>
          <a:p>
            <a:pPr marL="0" indent="0" eaLnBrk="1" hangingPunct="1"/>
            <a:r>
              <a:rPr lang="en-US" b="1" noProof="0" dirty="0">
                <a:latin typeface="Courier New" panose="02070309020205020404" pitchFamily="49" charset="0"/>
              </a:rPr>
              <a:t>	print(</a:t>
            </a:r>
            <a:r>
              <a:rPr lang="en-US" b="1" noProof="0" dirty="0" err="1">
                <a:latin typeface="Courier New" panose="02070309020205020404" pitchFamily="49" charset="0"/>
              </a:rPr>
              <a:t>b,c</a:t>
            </a:r>
            <a:r>
              <a:rPr lang="en-US" b="1" noProof="0" dirty="0">
                <a:latin typeface="Courier New" panose="02070309020205020404" pitchFamily="49" charset="0"/>
              </a:rPr>
              <a:t>);</a:t>
            </a:r>
            <a:r>
              <a:rPr lang="en-US" noProof="0" dirty="0">
                <a:latin typeface="Courier New" panose="02070309020205020404" pitchFamily="49" charset="0"/>
              </a:rPr>
              <a:t>		b = 1; 		print(</a:t>
            </a:r>
            <a:r>
              <a:rPr lang="en-US" noProof="0" dirty="0" err="1">
                <a:latin typeface="Courier New" panose="02070309020205020404" pitchFamily="49" charset="0"/>
              </a:rPr>
              <a:t>a,c</a:t>
            </a:r>
            <a:r>
              <a:rPr lang="en-US" noProof="0" dirty="0"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b = 1;			</a:t>
            </a:r>
            <a:r>
              <a:rPr lang="en-US" b="1" noProof="0" dirty="0">
                <a:latin typeface="Courier New" panose="02070309020205020404" pitchFamily="49" charset="0"/>
              </a:rPr>
              <a:t>print(</a:t>
            </a:r>
            <a:r>
              <a:rPr lang="en-US" b="1" noProof="0" dirty="0" err="1">
                <a:latin typeface="Courier New" panose="02070309020205020404" pitchFamily="49" charset="0"/>
              </a:rPr>
              <a:t>a,c</a:t>
            </a:r>
            <a:r>
              <a:rPr lang="en-US" b="1" noProof="0" dirty="0">
                <a:latin typeface="Courier New" panose="02070309020205020404" pitchFamily="49" charset="0"/>
              </a:rPr>
              <a:t>);</a:t>
            </a:r>
            <a:r>
              <a:rPr lang="en-US" noProof="0" dirty="0">
                <a:latin typeface="Courier New" panose="02070309020205020404" pitchFamily="49" charset="0"/>
              </a:rPr>
              <a:t>		c = 1;</a:t>
            </a: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print(</a:t>
            </a:r>
            <a:r>
              <a:rPr lang="en-US" noProof="0" dirty="0" err="1">
                <a:latin typeface="Courier New" panose="02070309020205020404" pitchFamily="49" charset="0"/>
              </a:rPr>
              <a:t>a,c</a:t>
            </a:r>
            <a:r>
              <a:rPr lang="en-US" noProof="0" dirty="0">
                <a:latin typeface="Courier New" panose="02070309020205020404" pitchFamily="49" charset="0"/>
              </a:rPr>
              <a:t>);		print(</a:t>
            </a:r>
            <a:r>
              <a:rPr lang="en-US" noProof="0" dirty="0" err="1">
                <a:latin typeface="Courier New" panose="02070309020205020404" pitchFamily="49" charset="0"/>
              </a:rPr>
              <a:t>b,c</a:t>
            </a:r>
            <a:r>
              <a:rPr lang="en-US" noProof="0" dirty="0">
                <a:latin typeface="Courier New" panose="02070309020205020404" pitchFamily="49" charset="0"/>
              </a:rPr>
              <a:t>);		</a:t>
            </a:r>
            <a:r>
              <a:rPr lang="en-US" b="1" noProof="0" dirty="0">
                <a:latin typeface="Courier New" panose="02070309020205020404" pitchFamily="49" charset="0"/>
              </a:rPr>
              <a:t>print(</a:t>
            </a:r>
            <a:r>
              <a:rPr lang="en-US" b="1" noProof="0" dirty="0" err="1">
                <a:latin typeface="Courier New" panose="02070309020205020404" pitchFamily="49" charset="0"/>
              </a:rPr>
              <a:t>a,b</a:t>
            </a:r>
            <a:r>
              <a:rPr lang="en-US" b="1" noProof="0" dirty="0"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c = 1;			c = 1;			a = 1;</a:t>
            </a:r>
          </a:p>
          <a:p>
            <a:pPr marL="0" indent="0" eaLnBrk="1" hangingPunct="1"/>
            <a:r>
              <a:rPr lang="en-US" noProof="0" dirty="0">
                <a:latin typeface="Courier New" panose="02070309020205020404" pitchFamily="49" charset="0"/>
              </a:rPr>
              <a:t>	print(</a:t>
            </a:r>
            <a:r>
              <a:rPr lang="en-US" noProof="0" dirty="0" err="1">
                <a:latin typeface="Courier New" panose="02070309020205020404" pitchFamily="49" charset="0"/>
              </a:rPr>
              <a:t>z,b</a:t>
            </a:r>
            <a:r>
              <a:rPr lang="en-US" noProof="0" dirty="0">
                <a:latin typeface="Courier New" panose="02070309020205020404" pitchFamily="49" charset="0"/>
              </a:rPr>
              <a:t>);		print(</a:t>
            </a:r>
            <a:r>
              <a:rPr lang="en-US" noProof="0" dirty="0" err="1">
                <a:latin typeface="Courier New" panose="02070309020205020404" pitchFamily="49" charset="0"/>
              </a:rPr>
              <a:t>a,b</a:t>
            </a:r>
            <a:r>
              <a:rPr lang="en-US" noProof="0" dirty="0">
                <a:latin typeface="Courier New" panose="02070309020205020404" pitchFamily="49" charset="0"/>
              </a:rPr>
              <a:t>);		print(</a:t>
            </a:r>
            <a:r>
              <a:rPr lang="en-US" noProof="0" dirty="0" err="1">
                <a:latin typeface="Courier New" panose="02070309020205020404" pitchFamily="49" charset="0"/>
              </a:rPr>
              <a:t>b,c</a:t>
            </a:r>
            <a:r>
              <a:rPr lang="en-US" noProof="0" dirty="0">
                <a:latin typeface="Courier New" panose="02070309020205020404" pitchFamily="49" charset="0"/>
              </a:rPr>
              <a:t>);</a:t>
            </a:r>
          </a:p>
          <a:p>
            <a:pPr marL="0" indent="0" eaLnBrk="1" hangingPunct="1"/>
            <a:endParaRPr lang="en-US" noProof="0" dirty="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en-US" sz="2000" noProof="0" dirty="0" err="1"/>
              <a:t>Výstup</a:t>
            </a:r>
            <a:r>
              <a:rPr lang="en-US" sz="2000" noProof="0" dirty="0"/>
              <a:t>:</a:t>
            </a:r>
          </a:p>
          <a:p>
            <a:pPr marL="0" indent="0" eaLnBrk="1" hangingPunct="1"/>
            <a:r>
              <a:rPr lang="en-US" b="1" noProof="0" dirty="0">
                <a:latin typeface="Courier New" panose="02070309020205020404" pitchFamily="49" charset="0"/>
              </a:rPr>
              <a:t>	00			10			01</a:t>
            </a:r>
          </a:p>
          <a:p>
            <a:pPr marL="0" indent="0" eaLnBrk="1" hangingPunct="1"/>
            <a:endParaRPr lang="en-US" b="1" noProof="0" dirty="0">
              <a:latin typeface="Courier New" panose="02070309020205020404" pitchFamily="49" charset="0"/>
            </a:endParaRPr>
          </a:p>
          <a:p>
            <a:pPr marL="0" indent="0" eaLnBrk="1" hangingPunct="1"/>
            <a:endParaRPr lang="en-US" b="1" noProof="0" dirty="0">
              <a:latin typeface="Courier New" panose="02070309020205020404" pitchFamily="49" charset="0"/>
            </a:endParaRPr>
          </a:p>
        </p:txBody>
      </p:sp>
      <p:sp>
        <p:nvSpPr>
          <p:cNvPr id="334852" name="AutoShape 4">
            <a:extLst>
              <a:ext uri="{FF2B5EF4-FFF2-40B4-BE49-F238E27FC236}">
                <a16:creationId xmlns:a16="http://schemas.microsoft.com/office/drawing/2014/main" id="{84BE9D3E-BEDB-6323-933F-4D65716A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949950"/>
            <a:ext cx="3455988" cy="360363"/>
          </a:xfrm>
          <a:prstGeom prst="wedgeRoundRectCallout">
            <a:avLst>
              <a:gd name="adj1" fmla="val -22991"/>
              <a:gd name="adj2" fmla="val -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PRAM-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konzistentní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lokální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rozvrhy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95999DA-1182-5583-1BB9-F77F8DBDC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Slow memory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5CB0695-F592-2211-DF72-FC8695265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71688"/>
            <a:ext cx="8785225" cy="4525962"/>
          </a:xfrm>
        </p:spPr>
        <p:txBody>
          <a:bodyPr/>
          <a:lstStyle/>
          <a:p>
            <a:pPr marL="0" indent="0" eaLnBrk="1" hangingPunct="1"/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, </a:t>
            </a:r>
            <a:r>
              <a:rPr lang="en-US" noProof="0" dirty="0" err="1"/>
              <a:t>pomalá</a:t>
            </a:r>
            <a:r>
              <a:rPr lang="en-US" noProof="0" dirty="0"/>
              <a:t> </a:t>
            </a:r>
            <a:r>
              <a:rPr lang="en-US" noProof="0" dirty="0" err="1"/>
              <a:t>nesynchronizovaná</a:t>
            </a:r>
            <a:r>
              <a:rPr lang="en-US" noProof="0" dirty="0"/>
              <a:t> </a:t>
            </a:r>
            <a:r>
              <a:rPr lang="en-US" noProof="0" dirty="0" err="1"/>
              <a:t>propagace</a:t>
            </a:r>
            <a:endParaRPr lang="en-US" noProof="0" dirty="0"/>
          </a:p>
          <a:p>
            <a:pPr marL="0" indent="0" eaLnBrk="1" hangingPunct="1"/>
            <a:r>
              <a:rPr lang="en-US" noProof="0" dirty="0" err="1"/>
              <a:t>Neposkytuje</a:t>
            </a:r>
            <a:r>
              <a:rPr lang="en-US" noProof="0" dirty="0"/>
              <a:t> </a:t>
            </a:r>
            <a:r>
              <a:rPr lang="en-US" noProof="0" dirty="0" err="1"/>
              <a:t>žádnou</a:t>
            </a:r>
            <a:r>
              <a:rPr lang="en-US" noProof="0" dirty="0"/>
              <a:t> </a:t>
            </a:r>
            <a:r>
              <a:rPr lang="en-US" noProof="0" dirty="0" err="1"/>
              <a:t>synchronizaci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P1: 	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(x)1	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(x)2	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(y)3			</a:t>
            </a:r>
            <a:r>
              <a:rPr lang="en-US" noProof="0" dirty="0">
                <a:solidFill>
                  <a:srgbClr val="C00000"/>
                </a:solidFill>
              </a:rPr>
              <a:t>W</a:t>
            </a:r>
            <a:r>
              <a:rPr lang="en-US" noProof="0" dirty="0"/>
              <a:t>(x)4</a:t>
            </a:r>
          </a:p>
          <a:p>
            <a:pPr marL="0" indent="0" eaLnBrk="1" hangingPunct="1"/>
            <a:r>
              <a:rPr lang="en-US" noProof="0" dirty="0"/>
              <a:t>P2:			 	R(y)3	</a:t>
            </a:r>
            <a:r>
              <a:rPr lang="en-US" b="1" noProof="0" dirty="0"/>
              <a:t>R(x)1</a:t>
            </a:r>
            <a:r>
              <a:rPr lang="en-US" noProof="0" dirty="0"/>
              <a:t>		R(x)2	R(x)4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sz="1000" noProof="0" dirty="0"/>
          </a:p>
          <a:p>
            <a:pPr marL="0" indent="0" eaLnBrk="1" hangingPunct="1"/>
            <a:r>
              <a:rPr lang="en-US" noProof="0" dirty="0" err="1"/>
              <a:t>Ještě</a:t>
            </a:r>
            <a:r>
              <a:rPr lang="en-US" noProof="0" dirty="0"/>
              <a:t> </a:t>
            </a:r>
            <a:r>
              <a:rPr lang="en-US" noProof="0" dirty="0" err="1"/>
              <a:t>slabší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?</a:t>
            </a:r>
          </a:p>
          <a:p>
            <a:pPr marL="0" indent="0" eaLnBrk="1" hangingPunct="1"/>
            <a:r>
              <a:rPr lang="en-US" i="1" noProof="0" dirty="0"/>
              <a:t>Casual Consistency (</a:t>
            </a:r>
            <a:r>
              <a:rPr lang="en-US" i="1" noProof="0" dirty="0" err="1"/>
              <a:t>Bednárek</a:t>
            </a:r>
            <a:r>
              <a:rPr lang="en-US" i="1" noProof="0" dirty="0"/>
              <a:t> 2009)</a:t>
            </a:r>
          </a:p>
          <a:p>
            <a:pPr marL="0" indent="0" eaLnBrk="1" hangingPunct="1"/>
            <a:r>
              <a:rPr lang="en-US" i="1" noProof="0" dirty="0" err="1"/>
              <a:t>Příležitostná</a:t>
            </a:r>
            <a:r>
              <a:rPr lang="en-US" i="1" noProof="0" dirty="0"/>
              <a:t> </a:t>
            </a:r>
            <a:r>
              <a:rPr lang="en-US" i="1" noProof="0" dirty="0" err="1"/>
              <a:t>konzistence</a:t>
            </a:r>
            <a:r>
              <a:rPr lang="en-US" i="1" noProof="0" dirty="0"/>
              <a:t> - </a:t>
            </a:r>
            <a:r>
              <a:rPr lang="en-US" i="1" noProof="0" dirty="0" err="1"/>
              <a:t>když</a:t>
            </a:r>
            <a:r>
              <a:rPr lang="en-US" i="1" noProof="0" dirty="0"/>
              <a:t> je </a:t>
            </a:r>
            <a:r>
              <a:rPr lang="en-US" i="1" noProof="0" dirty="0" err="1"/>
              <a:t>příležitost</a:t>
            </a:r>
            <a:r>
              <a:rPr lang="en-US" i="1" noProof="0" dirty="0"/>
              <a:t>, </a:t>
            </a:r>
            <a:r>
              <a:rPr lang="en-US" i="1" noProof="0" dirty="0" err="1"/>
              <a:t>tak</a:t>
            </a:r>
            <a:r>
              <a:rPr lang="en-US" i="1" noProof="0" dirty="0"/>
              <a:t> to je </a:t>
            </a:r>
            <a:r>
              <a:rPr lang="en-US" i="1" noProof="0" dirty="0" err="1"/>
              <a:t>konzistentní</a:t>
            </a:r>
            <a:r>
              <a:rPr lang="en-US" i="1" noProof="0" dirty="0"/>
              <a:t>  </a:t>
            </a:r>
            <a:r>
              <a:rPr lang="en-US" noProof="0" dirty="0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eaLnBrk="1" hangingPunct="1"/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➟ </a:t>
            </a:r>
            <a:r>
              <a:rPr lang="en-US" noProof="0" dirty="0"/>
              <a:t> Eventual consistency</a:t>
            </a:r>
          </a:p>
        </p:txBody>
      </p:sp>
      <p:sp>
        <p:nvSpPr>
          <p:cNvPr id="335876" name="AutoShape 4">
            <a:extLst>
              <a:ext uri="{FF2B5EF4-FFF2-40B4-BE49-F238E27FC236}">
                <a16:creationId xmlns:a16="http://schemas.microsoft.com/office/drawing/2014/main" id="{DEBEE87B-5CF5-39FB-A831-CB7C45CF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33475"/>
            <a:ext cx="7377113" cy="431800"/>
          </a:xfrm>
          <a:prstGeom prst="wedgeRoundRectCallout">
            <a:avLst>
              <a:gd name="adj1" fmla="val -7505"/>
              <a:gd name="adj2" fmla="val 11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jedním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procesem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do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jednoho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místa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viděny</a:t>
            </a:r>
            <a:r>
              <a:rPr lang="en-US" sz="1600" b="0" baseline="0" noProof="0" dirty="0">
                <a:solidFill>
                  <a:srgbClr val="000000"/>
                </a:solidFill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ve</a:t>
            </a:r>
            <a:r>
              <a:rPr lang="en-US" sz="1600" b="0" baseline="0" noProof="0" dirty="0">
                <a:solidFill>
                  <a:srgbClr val="000000"/>
                </a:solidFill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stejném</a:t>
            </a:r>
            <a:r>
              <a:rPr lang="en-US" sz="1600" b="0" baseline="0" noProof="0" dirty="0">
                <a:solidFill>
                  <a:srgbClr val="000000"/>
                </a:solidFill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pořadí</a:t>
            </a:r>
            <a:endParaRPr lang="en-US" sz="1600" b="0" baseline="0" noProof="0" dirty="0">
              <a:solidFill>
                <a:srgbClr val="000000"/>
              </a:solidFill>
            </a:endParaRP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EA5EA5B5-1B57-DBA6-7FFF-2AD04E3E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57688"/>
            <a:ext cx="5327650" cy="431800"/>
          </a:xfrm>
          <a:prstGeom prst="wedgeRoundRectCallout">
            <a:avLst>
              <a:gd name="adj1" fmla="val -3306"/>
              <a:gd name="adj2" fmla="val -19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do x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před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zápisem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do y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ještě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propagován</a:t>
            </a:r>
            <a:endParaRPr lang="en-US" sz="1600" b="0" baseline="0" noProof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276267FA-2EF7-DF12-EB12-2899084CF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300" noProof="0" dirty="0" err="1"/>
              <a:t>Konzistenční</a:t>
            </a:r>
            <a:r>
              <a:rPr lang="en-US" sz="2300" noProof="0" dirty="0"/>
              <a:t> </a:t>
            </a:r>
            <a:r>
              <a:rPr lang="en-US" sz="2300" noProof="0" dirty="0" err="1"/>
              <a:t>modely</a:t>
            </a:r>
            <a:r>
              <a:rPr lang="en-US" sz="2300" noProof="0" dirty="0"/>
              <a:t> se </a:t>
            </a:r>
            <a:r>
              <a:rPr lang="en-US" sz="2300" noProof="0" dirty="0" err="1"/>
              <a:t>synchronizační</a:t>
            </a:r>
            <a:r>
              <a:rPr lang="en-US" sz="2300" noProof="0" dirty="0"/>
              <a:t> </a:t>
            </a:r>
            <a:r>
              <a:rPr lang="en-US" sz="2300" noProof="0" dirty="0" err="1"/>
              <a:t>proměnnou</a:t>
            </a:r>
            <a:endParaRPr lang="en-US" sz="2300" noProof="0" dirty="0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0171A4E-3F4B-EC04-4A9A-774C8F74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 </a:t>
            </a:r>
            <a:r>
              <a:rPr lang="en-US" noProof="0" dirty="0" err="1"/>
              <a:t>Doposud</a:t>
            </a:r>
            <a:r>
              <a:rPr lang="en-US" noProof="0" dirty="0"/>
              <a:t> </a:t>
            </a:r>
            <a:r>
              <a:rPr lang="en-US" noProof="0" dirty="0" err="1"/>
              <a:t>uvedené</a:t>
            </a: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</a:t>
            </a:r>
            <a:r>
              <a:rPr lang="en-US" noProof="0" dirty="0" err="1"/>
              <a:t>velmi</a:t>
            </a:r>
            <a:r>
              <a:rPr lang="en-US" noProof="0" dirty="0"/>
              <a:t> </a:t>
            </a:r>
            <a:r>
              <a:rPr lang="en-US" noProof="0" dirty="0" err="1"/>
              <a:t>restriktivní</a:t>
            </a:r>
            <a:r>
              <a:rPr lang="en-US" noProof="0" dirty="0"/>
              <a:t> </a:t>
            </a:r>
          </a:p>
          <a:p>
            <a:pPr lvl="1" eaLnBrk="1" hangingPunct="1">
              <a:defRPr/>
            </a:pPr>
            <a:r>
              <a:rPr lang="en-US" noProof="0" dirty="0" err="1"/>
              <a:t>vyžadují</a:t>
            </a:r>
            <a:r>
              <a:rPr lang="en-US" noProof="0" dirty="0"/>
              <a:t> </a:t>
            </a:r>
            <a:r>
              <a:rPr lang="en-US" noProof="0" dirty="0" err="1"/>
              <a:t>propagaci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procesům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málo</a:t>
            </a:r>
            <a:r>
              <a:rPr lang="en-US" noProof="0" dirty="0"/>
              <a:t> </a:t>
            </a:r>
            <a:r>
              <a:rPr lang="en-US" noProof="0" dirty="0" err="1"/>
              <a:t>efektivní</a:t>
            </a:r>
            <a:endParaRPr lang="en-US" sz="1500" noProof="0" dirty="0"/>
          </a:p>
          <a:p>
            <a:pPr lvl="1" eaLnBrk="1" hangingPunct="1">
              <a:defRPr/>
            </a:pPr>
            <a:r>
              <a:rPr lang="en-US" noProof="0" dirty="0"/>
              <a:t>ne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</a:t>
            </a:r>
            <a:r>
              <a:rPr lang="en-US" noProof="0" dirty="0" err="1"/>
              <a:t>vyžadují</a:t>
            </a:r>
            <a:r>
              <a:rPr lang="en-US" noProof="0" dirty="0"/>
              <a:t> </a:t>
            </a:r>
            <a:r>
              <a:rPr lang="en-US" noProof="0" dirty="0" err="1"/>
              <a:t>sledování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r>
              <a:rPr lang="en-US" noProof="0" dirty="0"/>
              <a:t>, </a:t>
            </a:r>
            <a:r>
              <a:rPr lang="en-US" noProof="0" dirty="0" err="1"/>
              <a:t>natož</a:t>
            </a:r>
            <a:r>
              <a:rPr lang="en-US" noProof="0" dirty="0"/>
              <a:t> </a:t>
            </a:r>
            <a:r>
              <a:rPr lang="en-US" noProof="0" dirty="0" err="1"/>
              <a:t>pak</a:t>
            </a:r>
            <a:r>
              <a:rPr lang="en-US" noProof="0" dirty="0"/>
              <a:t> </a:t>
            </a:r>
            <a:r>
              <a:rPr lang="en-US" noProof="0" dirty="0" err="1"/>
              <a:t>jejich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endParaRPr lang="en-US" sz="1500" noProof="0" dirty="0"/>
          </a:p>
          <a:p>
            <a:pPr lvl="1" eaLnBrk="1" hangingPunct="1">
              <a:defRPr/>
            </a:pPr>
            <a:r>
              <a:rPr lang="en-US" noProof="0" dirty="0" err="1"/>
              <a:t>typická</a:t>
            </a:r>
            <a:r>
              <a:rPr lang="en-US" noProof="0" dirty="0"/>
              <a:t> </a:t>
            </a:r>
            <a:r>
              <a:rPr lang="en-US" noProof="0" dirty="0" err="1"/>
              <a:t>situace</a:t>
            </a:r>
            <a:r>
              <a:rPr lang="en-US" noProof="0" dirty="0"/>
              <a:t>: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v </a:t>
            </a:r>
            <a:r>
              <a:rPr lang="en-US" noProof="0" dirty="0" err="1"/>
              <a:t>kritické</a:t>
            </a:r>
            <a:r>
              <a:rPr lang="en-US" noProof="0" dirty="0"/>
              <a:t> </a:t>
            </a:r>
            <a:r>
              <a:rPr lang="en-US" noProof="0" dirty="0" err="1"/>
              <a:t>sekci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smyčce</a:t>
            </a:r>
            <a:r>
              <a:rPr lang="en-US" noProof="0" dirty="0"/>
              <a:t> </a:t>
            </a:r>
            <a:r>
              <a:rPr lang="en-US" noProof="0" dirty="0" err="1"/>
              <a:t>čte</a:t>
            </a:r>
            <a:r>
              <a:rPr lang="en-US" noProof="0" dirty="0"/>
              <a:t> a </a:t>
            </a:r>
            <a:r>
              <a:rPr lang="en-US" noProof="0" dirty="0" err="1"/>
              <a:t>zapisuje</a:t>
            </a:r>
            <a:r>
              <a:rPr lang="en-US" noProof="0" dirty="0"/>
              <a:t> data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ostatní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nemusí</a:t>
            </a:r>
            <a:r>
              <a:rPr lang="en-US" noProof="0" dirty="0"/>
              <a:t> </a:t>
            </a:r>
            <a:r>
              <a:rPr lang="en-US" noProof="0" dirty="0" err="1"/>
              <a:t>jednotlivé</a:t>
            </a:r>
            <a:r>
              <a:rPr lang="en-US" noProof="0" dirty="0"/>
              <a:t> </a:t>
            </a:r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noProof="0" dirty="0" err="1"/>
              <a:t>vidět</a:t>
            </a:r>
            <a:r>
              <a:rPr lang="en-US" noProof="0" dirty="0"/>
              <a:t>,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nutné</a:t>
            </a:r>
            <a:r>
              <a:rPr lang="en-US" noProof="0" dirty="0"/>
              <a:t>, aby </a:t>
            </a:r>
            <a:r>
              <a:rPr lang="en-US" noProof="0" dirty="0" err="1"/>
              <a:t>byly</a:t>
            </a:r>
            <a:r>
              <a:rPr lang="en-US" noProof="0" dirty="0"/>
              <a:t> </a:t>
            </a:r>
            <a:r>
              <a:rPr lang="en-US" noProof="0" dirty="0" err="1"/>
              <a:t>propagovány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paměť</a:t>
            </a:r>
            <a:r>
              <a:rPr lang="en-US" noProof="0" dirty="0"/>
              <a:t> ale </a:t>
            </a:r>
            <a:r>
              <a:rPr lang="en-US" noProof="0" dirty="0" err="1"/>
              <a:t>neví</a:t>
            </a:r>
            <a:r>
              <a:rPr lang="en-US" noProof="0" dirty="0"/>
              <a:t>, </a:t>
            </a:r>
            <a:r>
              <a:rPr lang="en-US" noProof="0" dirty="0" err="1"/>
              <a:t>že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je v </a:t>
            </a:r>
            <a:r>
              <a:rPr lang="en-US" noProof="0" dirty="0" err="1"/>
              <a:t>kritické</a:t>
            </a:r>
            <a:r>
              <a:rPr lang="en-US" noProof="0" dirty="0"/>
              <a:t> </a:t>
            </a:r>
            <a:r>
              <a:rPr lang="en-US" noProof="0" dirty="0" err="1"/>
              <a:t>sekci</a:t>
            </a:r>
            <a:r>
              <a:rPr lang="en-US" noProof="0" dirty="0"/>
              <a:t>,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propagovat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zápisy</a:t>
            </a:r>
            <a:endParaRPr lang="en-US" noProof="0" dirty="0"/>
          </a:p>
          <a:p>
            <a:pPr lvl="1" eaLnBrk="1" hangingPunct="1"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: </a:t>
            </a:r>
            <a:r>
              <a:rPr lang="en-US" noProof="0" dirty="0" err="1"/>
              <a:t>nechat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ukončit</a:t>
            </a:r>
            <a:r>
              <a:rPr lang="en-US" noProof="0" dirty="0"/>
              <a:t> </a:t>
            </a:r>
            <a:r>
              <a:rPr lang="en-US" noProof="0" dirty="0" err="1"/>
              <a:t>kritickou</a:t>
            </a:r>
            <a:r>
              <a:rPr lang="en-US" noProof="0" dirty="0"/>
              <a:t> </a:t>
            </a:r>
            <a:r>
              <a:rPr lang="en-US" noProof="0" dirty="0" err="1"/>
              <a:t>sekci</a:t>
            </a:r>
            <a:r>
              <a:rPr lang="en-US" noProof="0" dirty="0"/>
              <a:t> a </a:t>
            </a:r>
            <a:r>
              <a:rPr lang="en-US" noProof="0" dirty="0" err="1"/>
              <a:t>poté</a:t>
            </a:r>
            <a:r>
              <a:rPr lang="en-US" noProof="0" dirty="0"/>
              <a:t> </a:t>
            </a:r>
            <a:r>
              <a:rPr lang="en-US" noProof="0" dirty="0" err="1"/>
              <a:t>rozeslat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ostatním</a:t>
            </a:r>
            <a:endParaRPr lang="en-US" noProof="0" dirty="0"/>
          </a:p>
          <a:p>
            <a:pPr lvl="1" eaLnBrk="1" hangingPunct="1">
              <a:defRPr/>
            </a:pPr>
            <a:r>
              <a:rPr lang="en-US" sz="1500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sz="1500" noProof="0" dirty="0"/>
              <a:t> </a:t>
            </a:r>
            <a:r>
              <a:rPr lang="en-US" sz="1500" noProof="0" dirty="0" err="1"/>
              <a:t>vyšší</a:t>
            </a:r>
            <a:r>
              <a:rPr lang="en-US" sz="1500" noProof="0" dirty="0"/>
              <a:t> </a:t>
            </a:r>
            <a:r>
              <a:rPr lang="en-US" sz="1500" noProof="0" dirty="0" err="1"/>
              <a:t>výkonnost</a:t>
            </a:r>
            <a:endParaRPr lang="en-US" sz="1500" noProof="0" dirty="0"/>
          </a:p>
          <a:p>
            <a:pPr lvl="1" eaLnBrk="1" hangingPunct="1">
              <a:defRPr/>
            </a:pPr>
            <a:r>
              <a:rPr lang="en-US" sz="1500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1500" noProof="0" dirty="0"/>
              <a:t> </a:t>
            </a:r>
            <a:r>
              <a:rPr lang="en-US" sz="1500" noProof="0" dirty="0" err="1"/>
              <a:t>ztráta</a:t>
            </a:r>
            <a:r>
              <a:rPr lang="en-US" sz="1500" noProof="0" dirty="0"/>
              <a:t> </a:t>
            </a:r>
            <a:r>
              <a:rPr lang="en-US" sz="1500" noProof="0" dirty="0" err="1"/>
              <a:t>transparentnosti</a:t>
            </a:r>
            <a:endParaRPr lang="en-US" sz="1500" noProof="0" dirty="0"/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sz="800" noProof="0" dirty="0">
              <a:ea typeface="+mn-ea"/>
              <a:cs typeface="+mn-cs"/>
            </a:endParaRP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Speciální</a:t>
            </a:r>
            <a:r>
              <a:rPr lang="en-US" noProof="0" dirty="0"/>
              <a:t> </a:t>
            </a:r>
            <a:r>
              <a:rPr lang="en-US" noProof="0" dirty="0" err="1"/>
              <a:t>druh</a:t>
            </a:r>
            <a:r>
              <a:rPr lang="en-US" noProof="0" dirty="0"/>
              <a:t> </a:t>
            </a:r>
            <a:r>
              <a:rPr lang="en-US" noProof="0" dirty="0" err="1"/>
              <a:t>proměnné</a:t>
            </a:r>
            <a:r>
              <a:rPr lang="en-US" noProof="0" dirty="0"/>
              <a:t> - </a:t>
            </a:r>
            <a:r>
              <a:rPr lang="en-US" b="1" noProof="0" dirty="0" err="1"/>
              <a:t>synchronizační</a:t>
            </a:r>
            <a:r>
              <a:rPr lang="en-US" b="1" noProof="0" dirty="0"/>
              <a:t> </a:t>
            </a:r>
            <a:r>
              <a:rPr lang="en-US" b="1" noProof="0" dirty="0" err="1"/>
              <a:t>proměnná</a:t>
            </a:r>
            <a:endParaRPr lang="en-US" b="1" noProof="0" dirty="0"/>
          </a:p>
          <a:p>
            <a:pPr lvl="1" eaLnBrk="1" hangingPunct="1">
              <a:defRPr/>
            </a:pPr>
            <a:r>
              <a:rPr lang="en-US" sz="1500" noProof="0" dirty="0" err="1"/>
              <a:t>použití</a:t>
            </a:r>
            <a:r>
              <a:rPr lang="en-US" sz="1500" noProof="0" dirty="0"/>
              <a:t> </a:t>
            </a:r>
            <a:r>
              <a:rPr lang="en-US" sz="1500" noProof="0" dirty="0" err="1"/>
              <a:t>pouze</a:t>
            </a:r>
            <a:r>
              <a:rPr lang="en-US" sz="1500" noProof="0" dirty="0"/>
              <a:t> pro </a:t>
            </a:r>
            <a:r>
              <a:rPr lang="en-US" sz="1500" noProof="0" dirty="0" err="1"/>
              <a:t>synchronizační</a:t>
            </a:r>
            <a:r>
              <a:rPr lang="en-US" sz="1500" noProof="0" dirty="0"/>
              <a:t> </a:t>
            </a:r>
            <a:r>
              <a:rPr lang="en-US" sz="1500" noProof="0" dirty="0" err="1"/>
              <a:t>účely</a:t>
            </a:r>
            <a:endParaRPr lang="en-US" sz="1500" noProof="0" dirty="0"/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sz="800" noProof="0" dirty="0"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1600" noProof="0" dirty="0"/>
              <a:t>	S	</a:t>
            </a:r>
            <a:r>
              <a:rPr lang="en-US" sz="1600" noProof="0" dirty="0" err="1"/>
              <a:t>synchronizace</a:t>
            </a:r>
            <a:endParaRPr lang="en-US" sz="1600" noProof="0" dirty="0"/>
          </a:p>
          <a:p>
            <a:pPr marL="0" indent="0" eaLnBrk="1" hangingPunct="1">
              <a:defRPr/>
            </a:pPr>
            <a:r>
              <a:rPr lang="en-US" sz="1600" noProof="0" dirty="0"/>
              <a:t>	</a:t>
            </a:r>
            <a:r>
              <a:rPr lang="en-US" sz="1600" noProof="0" dirty="0" err="1"/>
              <a:t>Acq</a:t>
            </a:r>
            <a:r>
              <a:rPr lang="en-US" sz="1600" noProof="0" dirty="0"/>
              <a:t>	</a:t>
            </a:r>
            <a:r>
              <a:rPr lang="en-US" sz="1600" noProof="0" dirty="0" err="1"/>
              <a:t>vstup</a:t>
            </a:r>
            <a:r>
              <a:rPr lang="en-US" sz="1600" noProof="0" dirty="0"/>
              <a:t> do </a:t>
            </a:r>
            <a:r>
              <a:rPr lang="en-US" sz="1600" noProof="0" dirty="0" err="1"/>
              <a:t>kritické</a:t>
            </a:r>
            <a:r>
              <a:rPr lang="en-US" sz="1600" noProof="0" dirty="0"/>
              <a:t> </a:t>
            </a:r>
            <a:r>
              <a:rPr lang="en-US" sz="1600" noProof="0" dirty="0" err="1"/>
              <a:t>sekce</a:t>
            </a:r>
            <a:r>
              <a:rPr lang="en-US" sz="1600" noProof="0" dirty="0"/>
              <a:t> (Acquire)</a:t>
            </a:r>
          </a:p>
          <a:p>
            <a:pPr marL="0" indent="0" eaLnBrk="1" hangingPunct="1">
              <a:defRPr/>
            </a:pPr>
            <a:r>
              <a:rPr lang="en-US" sz="1600" noProof="0" dirty="0"/>
              <a:t>	Rel	</a:t>
            </a:r>
            <a:r>
              <a:rPr lang="en-US" sz="1600" noProof="0" dirty="0" err="1"/>
              <a:t>výstup</a:t>
            </a:r>
            <a:r>
              <a:rPr lang="en-US" sz="1600" noProof="0" dirty="0"/>
              <a:t> z </a:t>
            </a:r>
            <a:r>
              <a:rPr lang="en-US" sz="1600" noProof="0" dirty="0" err="1"/>
              <a:t>kritické</a:t>
            </a:r>
            <a:r>
              <a:rPr lang="en-US" sz="1600" noProof="0" dirty="0"/>
              <a:t> </a:t>
            </a:r>
            <a:r>
              <a:rPr lang="en-US" sz="1600" noProof="0" dirty="0" err="1"/>
              <a:t>sekce</a:t>
            </a:r>
            <a:r>
              <a:rPr lang="en-US" sz="1600" noProof="0" dirty="0"/>
              <a:t> (Release)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380FA394-0B06-254A-111F-8FF0FD68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Weak consistency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730D768E-E2CD-8EAC-437A-5677EECF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noProof="0" dirty="0" err="1">
                <a:solidFill>
                  <a:srgbClr val="0000FF"/>
                </a:solidFill>
              </a:rPr>
              <a:t>Slabá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konzistence</a:t>
            </a:r>
            <a:endParaRPr lang="en-US" noProof="0" dirty="0">
              <a:solidFill>
                <a:srgbClr val="0000FF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eaLnBrk="1" hangingPunct="1">
              <a:lnSpc>
                <a:spcPts val="2600"/>
              </a:lnSpc>
            </a:pPr>
            <a:r>
              <a:rPr lang="en-US" noProof="0" dirty="0" err="1"/>
              <a:t>zavedení</a:t>
            </a:r>
            <a:r>
              <a:rPr lang="en-US" noProof="0" dirty="0"/>
              <a:t> </a:t>
            </a:r>
            <a:r>
              <a:rPr lang="en-US" noProof="0" dirty="0" err="1"/>
              <a:t>synchronizační</a:t>
            </a:r>
            <a:r>
              <a:rPr lang="en-US" noProof="0" dirty="0"/>
              <a:t> </a:t>
            </a:r>
            <a:r>
              <a:rPr lang="en-US" noProof="0" dirty="0" err="1"/>
              <a:t>proměnné</a:t>
            </a:r>
            <a:r>
              <a:rPr lang="en-US" noProof="0" dirty="0"/>
              <a:t> (</a:t>
            </a:r>
            <a:r>
              <a:rPr lang="en-US" noProof="0" dirty="0" err="1"/>
              <a:t>synchronizační</a:t>
            </a:r>
            <a:r>
              <a:rPr lang="en-US" noProof="0" dirty="0"/>
              <a:t> </a:t>
            </a:r>
            <a:r>
              <a:rPr lang="en-US" noProof="0" dirty="0" err="1"/>
              <a:t>operace</a:t>
            </a:r>
            <a:r>
              <a:rPr lang="en-US" noProof="0" dirty="0"/>
              <a:t>)</a:t>
            </a:r>
          </a:p>
          <a:p>
            <a:pPr lvl="2" eaLnBrk="1" hangingPunct="1">
              <a:lnSpc>
                <a:spcPts val="2600"/>
              </a:lnSpc>
            </a:pPr>
            <a:r>
              <a:rPr lang="en-US" noProof="0" dirty="0"/>
              <a:t> bod 1: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vidí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přístupy</a:t>
            </a:r>
            <a:r>
              <a:rPr lang="en-US" noProof="0" dirty="0"/>
              <a:t> k SP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stejném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endParaRPr lang="en-US" noProof="0" dirty="0"/>
          </a:p>
          <a:p>
            <a:pPr lvl="2" eaLnBrk="1" hangingPunct="1">
              <a:lnSpc>
                <a:spcPts val="2600"/>
              </a:lnSpc>
            </a:pPr>
            <a:r>
              <a:rPr lang="en-US" noProof="0" dirty="0"/>
              <a:t> bod 2: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přístupem</a:t>
            </a:r>
            <a:r>
              <a:rPr lang="en-US" noProof="0" dirty="0"/>
              <a:t> k SP </a:t>
            </a:r>
            <a:r>
              <a:rPr lang="en-US" noProof="0" dirty="0" err="1"/>
              <a:t>budou</a:t>
            </a:r>
            <a:r>
              <a:rPr lang="en-US" noProof="0" dirty="0"/>
              <a:t> </a:t>
            </a:r>
            <a:r>
              <a:rPr lang="en-US" noProof="0" dirty="0" err="1"/>
              <a:t>dokončeny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předchozí</a:t>
            </a:r>
            <a:r>
              <a:rPr lang="en-US" noProof="0" dirty="0"/>
              <a:t> </a:t>
            </a:r>
            <a:r>
              <a:rPr lang="en-US" noProof="0" dirty="0" err="1"/>
              <a:t>zápisy</a:t>
            </a:r>
            <a:endParaRPr lang="en-US" noProof="0" dirty="0"/>
          </a:p>
          <a:p>
            <a:pPr lvl="2" eaLnBrk="1" hangingPunct="1">
              <a:lnSpc>
                <a:spcPts val="2600"/>
              </a:lnSpc>
            </a:pPr>
            <a:r>
              <a:rPr lang="en-US" noProof="0" dirty="0"/>
              <a:t> bod 3: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čtením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dokončeny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předchozí</a:t>
            </a:r>
            <a:r>
              <a:rPr lang="en-US" noProof="0" dirty="0"/>
              <a:t> </a:t>
            </a:r>
            <a:r>
              <a:rPr lang="en-US" noProof="0" dirty="0" err="1"/>
              <a:t>přístupy</a:t>
            </a:r>
            <a:r>
              <a:rPr lang="en-US" noProof="0" dirty="0"/>
              <a:t> k SP</a:t>
            </a:r>
          </a:p>
          <a:p>
            <a:pPr lvl="1" eaLnBrk="1" hangingPunct="1">
              <a:lnSpc>
                <a:spcPts val="2600"/>
              </a:lnSpc>
            </a:pPr>
            <a:r>
              <a:rPr lang="en-US" noProof="0" dirty="0" err="1"/>
              <a:t>provedením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čtením</a:t>
            </a:r>
            <a:r>
              <a:rPr lang="en-US" noProof="0" dirty="0"/>
              <a:t> se </a:t>
            </a:r>
            <a:r>
              <a:rPr lang="en-US" noProof="0" dirty="0" err="1"/>
              <a:t>zajistí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verze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endParaRPr lang="en-US" noProof="0" dirty="0"/>
          </a:p>
        </p:txBody>
      </p:sp>
      <p:sp>
        <p:nvSpPr>
          <p:cNvPr id="337924" name="AutoShape 4">
            <a:extLst>
              <a:ext uri="{FF2B5EF4-FFF2-40B4-BE49-F238E27FC236}">
                <a16:creationId xmlns:a16="http://schemas.microsoft.com/office/drawing/2014/main" id="{0AD229C3-6DDC-EAE4-A9AD-5C9BAC17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0213"/>
            <a:ext cx="8280400" cy="1081087"/>
          </a:xfrm>
          <a:prstGeom prst="wedgeRoundRectCallout">
            <a:avLst>
              <a:gd name="adj1" fmla="val -7556"/>
              <a:gd name="adj2" fmla="val -226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1.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synchroniza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prom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nným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je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sekven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konzistentní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2.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SP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povolen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dokud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neskon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edchozí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zápisy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3.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dat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ů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povolen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před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dokon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edchozích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ístupům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 SP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909460B4-FC27-9E92-DF37-924B65AF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Weak consistency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ACF49008-DC3D-BBBA-D87A-0A0B13CE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noProof="0" dirty="0"/>
              <a:t>P1: 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(x)1  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(x)2  </a:t>
            </a:r>
            <a:r>
              <a:rPr lang="en-US" sz="1600" b="1" noProof="0" dirty="0"/>
              <a:t>S</a:t>
            </a:r>
          </a:p>
          <a:p>
            <a:pPr marL="0" indent="0" eaLnBrk="1" hangingPunct="1"/>
            <a:r>
              <a:rPr lang="en-US" sz="1600" noProof="0" dirty="0"/>
              <a:t>P2:			   R(x)2  R(x)1  </a:t>
            </a:r>
            <a:r>
              <a:rPr lang="en-US" sz="1600" b="1" noProof="0" dirty="0"/>
              <a:t>S</a:t>
            </a:r>
            <a:r>
              <a:rPr lang="en-US" sz="1600" noProof="0" dirty="0"/>
              <a:t>  R(x)2</a:t>
            </a:r>
          </a:p>
          <a:p>
            <a:pPr marL="0" indent="0" eaLnBrk="1" hangingPunct="1"/>
            <a:r>
              <a:rPr lang="en-US" sz="1600" noProof="0" dirty="0"/>
              <a:t>P3:			   R(x)1  R(x)2  </a:t>
            </a:r>
            <a:r>
              <a:rPr lang="en-US" sz="1600" b="1" noProof="0" dirty="0"/>
              <a:t>S</a:t>
            </a:r>
            <a:r>
              <a:rPr lang="en-US" sz="1600" noProof="0" dirty="0"/>
              <a:t>  R(x)2</a:t>
            </a:r>
            <a:endParaRPr lang="en-US" sz="1600" b="1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r>
              <a:rPr lang="en-US" sz="1600" noProof="0" dirty="0"/>
              <a:t>P1: 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(x)1  </a:t>
            </a:r>
            <a:r>
              <a:rPr lang="en-US" sz="1600" noProof="0" dirty="0">
                <a:solidFill>
                  <a:srgbClr val="C00000"/>
                </a:solidFill>
              </a:rPr>
              <a:t>W</a:t>
            </a:r>
            <a:r>
              <a:rPr lang="en-US" sz="1600" noProof="0" dirty="0"/>
              <a:t>(x)2  </a:t>
            </a:r>
            <a:r>
              <a:rPr lang="en-US" sz="1600" b="1" noProof="0" dirty="0"/>
              <a:t>S</a:t>
            </a:r>
          </a:p>
          <a:p>
            <a:pPr marL="0" indent="0" eaLnBrk="1" hangingPunct="1"/>
            <a:r>
              <a:rPr lang="en-US" sz="1600" noProof="0" dirty="0"/>
              <a:t>P2:				</a:t>
            </a:r>
            <a:r>
              <a:rPr lang="en-US" sz="1600" b="1" noProof="0" dirty="0">
                <a:solidFill>
                  <a:srgbClr val="FF0000"/>
                </a:solidFill>
              </a:rPr>
              <a:t>S  R(x)1</a:t>
            </a:r>
          </a:p>
          <a:p>
            <a:pPr marL="0" indent="0" eaLnBrk="1" hangingPunct="1"/>
            <a:endParaRPr lang="en-US" sz="1600" b="1" noProof="0" dirty="0">
              <a:solidFill>
                <a:srgbClr val="FF0000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algn="just" eaLnBrk="1" hangingPunct="1"/>
            <a:r>
              <a:rPr lang="en-US" b="1" noProof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</a:t>
            </a:r>
            <a:r>
              <a:rPr lang="en-US" noProof="0" dirty="0" err="1"/>
              <a:t>odpadá</a:t>
            </a:r>
            <a:r>
              <a:rPr lang="en-US" noProof="0" dirty="0"/>
              <a:t> </a:t>
            </a:r>
            <a:r>
              <a:rPr lang="en-US" noProof="0" dirty="0" err="1"/>
              <a:t>nutnost</a:t>
            </a:r>
            <a:r>
              <a:rPr lang="en-US" noProof="0" dirty="0"/>
              <a:t> </a:t>
            </a:r>
            <a:r>
              <a:rPr lang="en-US" noProof="0" dirty="0" err="1"/>
              <a:t>propagací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1" algn="just" eaLnBrk="1" hangingPunct="1"/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přístupu</a:t>
            </a:r>
            <a:r>
              <a:rPr lang="en-US" noProof="0" dirty="0"/>
              <a:t> k SP </a:t>
            </a:r>
            <a:r>
              <a:rPr lang="en-US" noProof="0" dirty="0" err="1"/>
              <a:t>nerozezná</a:t>
            </a:r>
            <a:r>
              <a:rPr lang="en-US" noProof="0" dirty="0"/>
              <a:t> </a:t>
            </a:r>
            <a:r>
              <a:rPr lang="en-US" noProof="0" dirty="0" err="1"/>
              <a:t>vstup</a:t>
            </a:r>
            <a:r>
              <a:rPr lang="en-US" noProof="0" dirty="0"/>
              <a:t> a </a:t>
            </a:r>
            <a:r>
              <a:rPr lang="en-US" noProof="0" dirty="0" err="1"/>
              <a:t>výstup</a:t>
            </a:r>
            <a:r>
              <a:rPr lang="en-US" noProof="0" dirty="0"/>
              <a:t> z </a:t>
            </a:r>
            <a:r>
              <a:rPr lang="en-US" noProof="0" dirty="0" err="1"/>
              <a:t>kritické</a:t>
            </a:r>
            <a:r>
              <a:rPr lang="en-US" noProof="0" dirty="0"/>
              <a:t> </a:t>
            </a:r>
            <a:r>
              <a:rPr lang="en-US" noProof="0" dirty="0" err="1"/>
              <a:t>sekce</a:t>
            </a:r>
            <a:endParaRPr lang="en-US" noProof="0" dirty="0"/>
          </a:p>
          <a:p>
            <a:pPr lvl="2" algn="just" eaLnBrk="1" hangingPunct="1"/>
            <a:r>
              <a:rPr lang="en-US" noProof="0" dirty="0"/>
              <a:t> </a:t>
            </a:r>
            <a:r>
              <a:rPr lang="en-US" noProof="0" dirty="0" err="1"/>
              <a:t>pokaždé</a:t>
            </a:r>
            <a:r>
              <a:rPr lang="en-US" noProof="0" dirty="0"/>
              <a:t>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vykonat</a:t>
            </a:r>
            <a:r>
              <a:rPr lang="en-US" noProof="0" dirty="0"/>
              <a:t> </a:t>
            </a:r>
            <a:r>
              <a:rPr lang="en-US" noProof="0" dirty="0" err="1"/>
              <a:t>akce</a:t>
            </a:r>
            <a:r>
              <a:rPr lang="en-US" noProof="0" dirty="0"/>
              <a:t> </a:t>
            </a:r>
            <a:r>
              <a:rPr lang="en-US" noProof="0" dirty="0" err="1"/>
              <a:t>potřebné</a:t>
            </a:r>
            <a:r>
              <a:rPr lang="en-US" noProof="0" dirty="0"/>
              <a:t> pro oba </a:t>
            </a:r>
            <a:r>
              <a:rPr lang="en-US" noProof="0" dirty="0" err="1"/>
              <a:t>případy</a:t>
            </a:r>
            <a:endParaRPr lang="en-US" noProof="0" dirty="0"/>
          </a:p>
          <a:p>
            <a:pPr lvl="1" algn="just" eaLnBrk="1" hangingPunct="1"/>
            <a:endParaRPr lang="en-US" noProof="0" dirty="0"/>
          </a:p>
          <a:p>
            <a:pPr lvl="1" algn="just" eaLnBrk="1" hangingPunct="1"/>
            <a:r>
              <a:rPr lang="en-US" noProof="0" dirty="0" err="1"/>
              <a:t>řešení</a:t>
            </a:r>
            <a:r>
              <a:rPr lang="en-US" noProof="0" dirty="0"/>
              <a:t>: </a:t>
            </a:r>
            <a:r>
              <a:rPr lang="en-US" noProof="0" dirty="0" err="1"/>
              <a:t>rozlišení</a:t>
            </a:r>
            <a:r>
              <a:rPr lang="en-US" noProof="0" dirty="0"/>
              <a:t> </a:t>
            </a:r>
            <a:r>
              <a:rPr lang="en-US" noProof="0" dirty="0" err="1"/>
              <a:t>vstupu</a:t>
            </a:r>
            <a:r>
              <a:rPr lang="en-US" noProof="0" dirty="0"/>
              <a:t> (</a:t>
            </a:r>
            <a:r>
              <a:rPr lang="en-US" noProof="0" dirty="0" err="1"/>
              <a:t>Acq</a:t>
            </a:r>
            <a:r>
              <a:rPr lang="en-US" noProof="0" dirty="0"/>
              <a:t>) a </a:t>
            </a:r>
            <a:r>
              <a:rPr lang="en-US" noProof="0" dirty="0" err="1"/>
              <a:t>výstupu</a:t>
            </a:r>
            <a:r>
              <a:rPr lang="en-US" noProof="0" dirty="0"/>
              <a:t> (Rel) z </a:t>
            </a:r>
            <a:r>
              <a:rPr lang="en-US" noProof="0" dirty="0" err="1"/>
              <a:t>kritické</a:t>
            </a:r>
            <a:r>
              <a:rPr lang="en-US" noProof="0" dirty="0"/>
              <a:t> </a:t>
            </a:r>
            <a:r>
              <a:rPr lang="en-US" noProof="0" dirty="0" err="1"/>
              <a:t>sekce</a:t>
            </a:r>
            <a:endParaRPr lang="en-US" noProof="0" dirty="0"/>
          </a:p>
        </p:txBody>
      </p:sp>
      <p:sp>
        <p:nvSpPr>
          <p:cNvPr id="338948" name="AutoShape 5">
            <a:extLst>
              <a:ext uri="{FF2B5EF4-FFF2-40B4-BE49-F238E27FC236}">
                <a16:creationId xmlns:a16="http://schemas.microsoft.com/office/drawing/2014/main" id="{E0289A88-BF11-6246-877A-92CFD509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slabě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konzistentní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rozvrh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B216E665-4EB3-CC06-AB93-24EE253D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2735263" cy="360363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porušení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slabé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konzistence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35878" name="AutoShape 7">
            <a:extLst>
              <a:ext uri="{FF2B5EF4-FFF2-40B4-BE49-F238E27FC236}">
                <a16:creationId xmlns:a16="http://schemas.microsoft.com/office/drawing/2014/main" id="{CA770979-853C-C023-5678-58064EF1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65400"/>
            <a:ext cx="2232025" cy="576263"/>
          </a:xfrm>
          <a:prstGeom prst="wedgeRoundRectCallout">
            <a:avLst>
              <a:gd name="adj1" fmla="val -88264"/>
              <a:gd name="adj2" fmla="val 750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po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synchronizaci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musí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být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data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aktuální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  <p:bldP spid="335878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F230A305-79CF-321F-F141-80966DAB4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Release consistency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0DDDDFBA-6E77-7BB7-2217-991BB41B6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i="1" noProof="0" dirty="0" err="1">
                <a:solidFill>
                  <a:srgbClr val="0000FF"/>
                </a:solidFill>
              </a:rPr>
              <a:t>Výstupní</a:t>
            </a:r>
            <a:r>
              <a:rPr lang="en-US" i="1" noProof="0" dirty="0">
                <a:solidFill>
                  <a:srgbClr val="0000FF"/>
                </a:solidFill>
              </a:rPr>
              <a:t>  </a:t>
            </a:r>
            <a:r>
              <a:rPr lang="en-US" noProof="0" dirty="0" err="1">
                <a:solidFill>
                  <a:srgbClr val="0000FF"/>
                </a:solidFill>
              </a:rPr>
              <a:t>konzistence</a:t>
            </a:r>
            <a:endParaRPr lang="en-US" noProof="0" dirty="0">
              <a:solidFill>
                <a:srgbClr val="0000FF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algn="just" eaLnBrk="1" hangingPunct="1">
              <a:lnSpc>
                <a:spcPct val="130000"/>
              </a:lnSpc>
            </a:pPr>
            <a:r>
              <a:rPr lang="en-US" noProof="0" dirty="0"/>
              <a:t>po </a:t>
            </a:r>
            <a:r>
              <a:rPr lang="en-US" noProof="0" dirty="0" err="1"/>
              <a:t>Acq</a:t>
            </a:r>
            <a:r>
              <a:rPr lang="en-US" noProof="0" dirty="0"/>
              <a:t>()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kopie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endParaRPr lang="en-US" noProof="0" dirty="0"/>
          </a:p>
          <a:p>
            <a:pPr lvl="1" algn="just" eaLnBrk="1" hangingPunct="1">
              <a:lnSpc>
                <a:spcPct val="130000"/>
              </a:lnSpc>
            </a:pPr>
            <a:r>
              <a:rPr lang="en-US" noProof="0" dirty="0"/>
              <a:t>po Rel()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propagovány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ostatním</a:t>
            </a:r>
            <a:r>
              <a:rPr lang="en-US" noProof="0" dirty="0"/>
              <a:t> </a:t>
            </a:r>
            <a:r>
              <a:rPr lang="en-US" noProof="0" dirty="0" err="1"/>
              <a:t>procesům</a:t>
            </a:r>
            <a:endParaRPr lang="en-US" noProof="0" dirty="0"/>
          </a:p>
          <a:p>
            <a:pPr lvl="1" algn="just" eaLnBrk="1" hangingPunct="1">
              <a:lnSpc>
                <a:spcPct val="130000"/>
              </a:lnSpc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správném</a:t>
            </a:r>
            <a:r>
              <a:rPr lang="en-US" noProof="0" dirty="0"/>
              <a:t> </a:t>
            </a:r>
            <a:r>
              <a:rPr lang="en-US" noProof="0" dirty="0" err="1"/>
              <a:t>párování</a:t>
            </a:r>
            <a:r>
              <a:rPr lang="en-US" noProof="0" dirty="0"/>
              <a:t> </a:t>
            </a:r>
            <a:r>
              <a:rPr lang="en-US" noProof="0" dirty="0" err="1"/>
              <a:t>Acq</a:t>
            </a:r>
            <a:r>
              <a:rPr lang="en-US" noProof="0" dirty="0"/>
              <a:t>() a Rel() je </a:t>
            </a:r>
            <a:r>
              <a:rPr lang="en-US" noProof="0" dirty="0" err="1"/>
              <a:t>výsledek</a:t>
            </a:r>
            <a:r>
              <a:rPr lang="en-US" noProof="0" dirty="0"/>
              <a:t> </a:t>
            </a:r>
            <a:r>
              <a:rPr lang="en-US" noProof="0" dirty="0" err="1"/>
              <a:t>výpočtu</a:t>
            </a:r>
            <a:r>
              <a:rPr lang="en-US" noProof="0" dirty="0"/>
              <a:t> </a:t>
            </a:r>
            <a:r>
              <a:rPr lang="en-US" noProof="0" dirty="0" err="1"/>
              <a:t>ekvivalentní</a:t>
            </a:r>
            <a:r>
              <a:rPr lang="en-US" noProof="0" dirty="0"/>
              <a:t> </a:t>
            </a:r>
            <a:r>
              <a:rPr lang="en-US" noProof="0" dirty="0" err="1"/>
              <a:t>sekvenčně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</p:txBody>
      </p:sp>
      <p:sp>
        <p:nvSpPr>
          <p:cNvPr id="339972" name="AutoShape 4">
            <a:extLst>
              <a:ext uri="{FF2B5EF4-FFF2-40B4-BE49-F238E27FC236}">
                <a16:creationId xmlns:a16="http://schemas.microsoft.com/office/drawing/2014/main" id="{78142537-0D37-2A6D-A4B4-6A0A1D01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57338"/>
            <a:ext cx="8280400" cy="1511300"/>
          </a:xfrm>
          <a:prstGeom prst="wedgeRoundRectCallout">
            <a:avLst>
              <a:gd name="adj1" fmla="val -7556"/>
              <a:gd name="adj2" fmla="val -26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1.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ístupem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datům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úsp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šn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ukon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edchozí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Acq</a:t>
            </a:r>
            <a:r>
              <a:rPr lang="en-US" sz="1600" b="0" baseline="0" noProof="0" dirty="0">
                <a:solidFill>
                  <a:srgbClr val="000000"/>
                </a:solidFill>
              </a:rPr>
              <a:t>()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procesu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2.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provedením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>
                <a:solidFill>
                  <a:srgbClr val="000000"/>
                </a:solidFill>
              </a:rPr>
              <a:t>Rel()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ukon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edchozí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provád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né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procesem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</a:rPr>
              <a:t>3.	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Acq</a:t>
            </a:r>
            <a:r>
              <a:rPr lang="en-US" sz="1600" b="0" baseline="0" noProof="0" dirty="0">
                <a:solidFill>
                  <a:srgbClr val="000000"/>
                </a:solidFill>
              </a:rPr>
              <a:t>()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sz="1600" b="0" baseline="0" noProof="0" dirty="0">
                <a:solidFill>
                  <a:srgbClr val="000000"/>
                </a:solidFill>
              </a:rPr>
              <a:t>Rel()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být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PRAM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konzistentní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A3B8-9C1D-C6F6-466C-580B273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English Version of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8066-C410-1900-787F-CD0A9973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b="1" noProof="0" dirty="0">
                <a:solidFill>
                  <a:srgbClr val="FF0000"/>
                </a:solidFill>
              </a:rPr>
              <a:t>In-progress</a:t>
            </a:r>
          </a:p>
          <a:p>
            <a:pPr marL="0" indent="0"/>
            <a:endParaRPr lang="en-US" sz="2400" b="1" noProof="0" dirty="0"/>
          </a:p>
          <a:p>
            <a:pPr marL="0" indent="0"/>
            <a:r>
              <a:rPr lang="en-US" sz="2400" b="1" noProof="0" dirty="0"/>
              <a:t>Translated pages</a:t>
            </a:r>
          </a:p>
          <a:p>
            <a:pPr marL="0" indent="0"/>
            <a:r>
              <a:rPr lang="en-US" sz="2400" dirty="0"/>
              <a:t>Mutual Exclusion: 46 – 64</a:t>
            </a:r>
          </a:p>
          <a:p>
            <a:pPr marL="0" indent="0"/>
            <a:r>
              <a:rPr lang="en-US" sz="2400" noProof="0" dirty="0"/>
              <a:t>Reliable Causal Flooding (Trans): 87 – 93</a:t>
            </a:r>
          </a:p>
          <a:p>
            <a:pPr marL="0" indent="0"/>
            <a:r>
              <a:rPr lang="en-US" sz="2400" dirty="0"/>
              <a:t>Global State and Consensus: 107 – 127</a:t>
            </a:r>
          </a:p>
        </p:txBody>
      </p:sp>
    </p:spTree>
    <p:extLst>
      <p:ext uri="{BB962C8B-B14F-4D97-AF65-F5344CB8AC3E}">
        <p14:creationId xmlns:p14="http://schemas.microsoft.com/office/powerpoint/2010/main" val="231464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B26339-1D16-6921-BCBB-26E224B1E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Zajištění</a:t>
            </a:r>
            <a:r>
              <a:rPr lang="en-US" noProof="0" dirty="0"/>
              <a:t> </a:t>
            </a:r>
            <a:r>
              <a:rPr lang="en-US" noProof="0" dirty="0" err="1"/>
              <a:t>spolehlivosti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0CA1FDD-7812-F960-7FAB-C7199D4DA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duplicita</a:t>
            </a:r>
            <a:r>
              <a:rPr lang="en-US" noProof="0" dirty="0"/>
              <a:t> / </a:t>
            </a:r>
            <a:r>
              <a:rPr lang="en-US" noProof="0" dirty="0" err="1"/>
              <a:t>předbíhání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číslování</a:t>
            </a:r>
            <a:r>
              <a:rPr lang="en-US" noProof="0" dirty="0"/>
              <a:t>, </a:t>
            </a:r>
            <a:r>
              <a:rPr lang="en-US" noProof="0" dirty="0" err="1"/>
              <a:t>zahození</a:t>
            </a:r>
            <a:r>
              <a:rPr lang="en-US" noProof="0" dirty="0"/>
              <a:t>, </a:t>
            </a:r>
            <a:r>
              <a:rPr lang="en-US" noProof="0" dirty="0" err="1"/>
              <a:t>zpráva</a:t>
            </a:r>
            <a:r>
              <a:rPr lang="en-US" noProof="0" dirty="0"/>
              <a:t> o </a:t>
            </a:r>
            <a:r>
              <a:rPr lang="en-US" noProof="0" dirty="0" err="1"/>
              <a:t>nedoručení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nepřijatá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klient</a:t>
            </a:r>
            <a:r>
              <a:rPr lang="en-US" noProof="0" dirty="0"/>
              <a:t> </a:t>
            </a:r>
            <a:r>
              <a:rPr lang="en-US" noProof="0" dirty="0" err="1"/>
              <a:t>vyslal</a:t>
            </a:r>
            <a:r>
              <a:rPr lang="en-US" noProof="0" dirty="0"/>
              <a:t> </a:t>
            </a:r>
            <a:r>
              <a:rPr lang="en-US" noProof="0" dirty="0" err="1"/>
              <a:t>žádost</a:t>
            </a:r>
            <a:r>
              <a:rPr lang="en-US" noProof="0" dirty="0"/>
              <a:t> a </a:t>
            </a:r>
            <a:r>
              <a:rPr lang="en-US" noProof="0" dirty="0" err="1"/>
              <a:t>čeká</a:t>
            </a:r>
            <a:r>
              <a:rPr lang="en-US" noProof="0" dirty="0"/>
              <a:t> ........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ztráta</a:t>
            </a:r>
            <a:r>
              <a:rPr lang="en-US" noProof="0" dirty="0"/>
              <a:t> </a:t>
            </a:r>
            <a:r>
              <a:rPr lang="en-US" noProof="0" dirty="0" err="1"/>
              <a:t>žádosti</a:t>
            </a:r>
            <a:r>
              <a:rPr lang="en-US" noProof="0" dirty="0"/>
              <a:t> / </a:t>
            </a:r>
            <a:r>
              <a:rPr lang="en-US" noProof="0" dirty="0" err="1"/>
              <a:t>ztráta</a:t>
            </a:r>
            <a:r>
              <a:rPr lang="en-US" noProof="0" dirty="0"/>
              <a:t> </a:t>
            </a:r>
            <a:r>
              <a:rPr lang="en-US" noProof="0" dirty="0" err="1"/>
              <a:t>odpovědi</a:t>
            </a:r>
            <a:r>
              <a:rPr lang="en-US" noProof="0" dirty="0"/>
              <a:t> /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pomalá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potvrzování</a:t>
            </a:r>
            <a:r>
              <a:rPr lang="en-US" noProof="0" dirty="0"/>
              <a:t>, timeout, </a:t>
            </a:r>
            <a:r>
              <a:rPr lang="en-US" noProof="0" dirty="0" err="1"/>
              <a:t>opakování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potvrzování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en-US" noProof="0" dirty="0"/>
              <a:t> </a:t>
            </a:r>
            <a:r>
              <a:rPr lang="en-US" noProof="0" dirty="0" err="1"/>
              <a:t>odpověď</a:t>
            </a:r>
            <a:r>
              <a:rPr lang="en-US" noProof="0" dirty="0"/>
              <a:t> = </a:t>
            </a:r>
            <a:r>
              <a:rPr lang="en-US" noProof="0" dirty="0" err="1"/>
              <a:t>potvrzení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piggybacking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služební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- ACK, NAK, AYA, IAA, CON, ...</a:t>
            </a:r>
          </a:p>
          <a:p>
            <a:pPr marL="0" indent="0" eaLnBrk="1" hangingPunct="1"/>
            <a:endParaRPr lang="en-US" noProof="0" dirty="0"/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94F94288-0971-274B-63CE-FF930CED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8346B85B-2C23-A3C8-EE16-6C2A92C4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6877050" y="1484313"/>
            <a:ext cx="17748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4" name="Straight Connector 2">
            <a:extLst>
              <a:ext uri="{FF2B5EF4-FFF2-40B4-BE49-F238E27FC236}">
                <a16:creationId xmlns:a16="http://schemas.microsoft.com/office/drawing/2014/main" id="{1D94A729-A97F-1BA2-BD23-AA9352BBE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4941888"/>
            <a:ext cx="496887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Straight Connector 13">
            <a:extLst>
              <a:ext uri="{FF2B5EF4-FFF2-40B4-BE49-F238E27FC236}">
                <a16:creationId xmlns:a16="http://schemas.microsoft.com/office/drawing/2014/main" id="{E1A0CE8E-9664-E86D-1221-54E1250F8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7813" y="586898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Straight Arrow Connector 7">
            <a:extLst>
              <a:ext uri="{FF2B5EF4-FFF2-40B4-BE49-F238E27FC236}">
                <a16:creationId xmlns:a16="http://schemas.microsoft.com/office/drawing/2014/main" id="{744940A2-7DA0-A910-7CEA-A8D148608D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941888"/>
            <a:ext cx="144462" cy="5746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6">
            <a:extLst>
              <a:ext uri="{FF2B5EF4-FFF2-40B4-BE49-F238E27FC236}">
                <a16:creationId xmlns:a16="http://schemas.microsoft.com/office/drawing/2014/main" id="{B26731C4-5DA1-3DB4-3741-AB9D29E60B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5000" y="4964113"/>
            <a:ext cx="201613" cy="887412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9">
            <a:extLst>
              <a:ext uri="{FF2B5EF4-FFF2-40B4-BE49-F238E27FC236}">
                <a16:creationId xmlns:a16="http://schemas.microsoft.com/office/drawing/2014/main" id="{E18BE6F5-DF8E-59C3-626F-5C87284A1C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35350" y="5218113"/>
            <a:ext cx="215900" cy="623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24">
            <a:extLst>
              <a:ext uri="{FF2B5EF4-FFF2-40B4-BE49-F238E27FC236}">
                <a16:creationId xmlns:a16="http://schemas.microsoft.com/office/drawing/2014/main" id="{F52371B8-D7C4-7ABD-6C68-7EAE08E63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3538" y="4981575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Straight Arrow Connector 25">
            <a:extLst>
              <a:ext uri="{FF2B5EF4-FFF2-40B4-BE49-F238E27FC236}">
                <a16:creationId xmlns:a16="http://schemas.microsoft.com/office/drawing/2014/main" id="{51054A91-FB14-50D2-D444-97ACFD574A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4981575"/>
            <a:ext cx="812800" cy="862013"/>
          </a:xfrm>
          <a:prstGeom prst="straightConnector1">
            <a:avLst/>
          </a:prstGeom>
          <a:noFill/>
          <a:ln w="28575" algn="ctr">
            <a:solidFill>
              <a:srgbClr val="CC99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20">
            <a:extLst>
              <a:ext uri="{FF2B5EF4-FFF2-40B4-BE49-F238E27FC236}">
                <a16:creationId xmlns:a16="http://schemas.microsoft.com/office/drawing/2014/main" id="{D003CA6D-1C57-4B7F-5319-BE946CBE4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724400"/>
            <a:ext cx="971550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Straight Arrow Connector 34">
            <a:extLst>
              <a:ext uri="{FF2B5EF4-FFF2-40B4-BE49-F238E27FC236}">
                <a16:creationId xmlns:a16="http://schemas.microsoft.com/office/drawing/2014/main" id="{09450330-7F0B-1B07-23CE-D375340DDC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9752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Straight Arrow Connector 35">
            <a:extLst>
              <a:ext uri="{FF2B5EF4-FFF2-40B4-BE49-F238E27FC236}">
                <a16:creationId xmlns:a16="http://schemas.microsoft.com/office/drawing/2014/main" id="{80A92E46-83E2-9230-537C-13917BFBD0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1788" y="4975225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7">
            <a:extLst>
              <a:ext uri="{FF2B5EF4-FFF2-40B4-BE49-F238E27FC236}">
                <a16:creationId xmlns:a16="http://schemas.microsoft.com/office/drawing/2014/main" id="{52040580-9439-4371-E0C9-E09B815CB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7063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Straight Connector 48">
            <a:extLst>
              <a:ext uri="{FF2B5EF4-FFF2-40B4-BE49-F238E27FC236}">
                <a16:creationId xmlns:a16="http://schemas.microsoft.com/office/drawing/2014/main" id="{AABD0DB4-8EAF-0EE5-3380-9A14A8CC0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4724400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Straight Connector 49">
            <a:extLst>
              <a:ext uri="{FF2B5EF4-FFF2-40B4-BE49-F238E27FC236}">
                <a16:creationId xmlns:a16="http://schemas.microsoft.com/office/drawing/2014/main" id="{07249310-0628-1A98-7011-38F5A62CC7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3338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TextBox 33">
            <a:extLst>
              <a:ext uri="{FF2B5EF4-FFF2-40B4-BE49-F238E27FC236}">
                <a16:creationId xmlns:a16="http://schemas.microsoft.com/office/drawing/2014/main" id="{6447117D-0286-C9CE-2866-10BA9854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7482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 err="1"/>
              <a:t>klient</a:t>
            </a:r>
            <a:endParaRPr lang="en-US" b="0" noProof="0" dirty="0"/>
          </a:p>
        </p:txBody>
      </p:sp>
      <p:sp>
        <p:nvSpPr>
          <p:cNvPr id="63508" name="TextBox 54">
            <a:extLst>
              <a:ext uri="{FF2B5EF4-FFF2-40B4-BE49-F238E27FC236}">
                <a16:creationId xmlns:a16="http://schemas.microsoft.com/office/drawing/2014/main" id="{3A254CCD-1CBA-021E-7D98-F00C422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664200"/>
            <a:ext cx="604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server</a:t>
            </a:r>
          </a:p>
        </p:txBody>
      </p:sp>
      <p:sp>
        <p:nvSpPr>
          <p:cNvPr id="63509" name="TextBox 55">
            <a:extLst>
              <a:ext uri="{FF2B5EF4-FFF2-40B4-BE49-F238E27FC236}">
                <a16:creationId xmlns:a16="http://schemas.microsoft.com/office/drawing/2014/main" id="{05A25D86-B44D-66E3-F3BD-78433DFC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439896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timeout</a:t>
            </a:r>
          </a:p>
        </p:txBody>
      </p:sp>
      <p:sp>
        <p:nvSpPr>
          <p:cNvPr id="57366" name="Horizontal Scroll 4">
            <a:extLst>
              <a:ext uri="{FF2B5EF4-FFF2-40B4-BE49-F238E27FC236}">
                <a16:creationId xmlns:a16="http://schemas.microsoft.com/office/drawing/2014/main" id="{6DA7A39D-1A64-24D8-3652-A08991D0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DF38AEE1-32B3-CA32-2B99-700F421E4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Release consistency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204B030-3CB7-0144-DC6A-3457A61EF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en-US" sz="1600" b="1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sz="1600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(x)1  </a:t>
            </a:r>
            <a:r>
              <a:rPr lang="en-US" sz="1600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(x)2  </a:t>
            </a:r>
            <a:r>
              <a:rPr lang="en-US" sz="1600" b="1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P2:				</a:t>
            </a:r>
            <a:r>
              <a:rPr lang="en-US" sz="1600" b="1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R(x)2  </a:t>
            </a:r>
            <a:r>
              <a:rPr lang="en-US" sz="1600" b="1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en-US" sz="1600" noProof="0" dirty="0">
                <a:solidFill>
                  <a:srgbClr val="000000"/>
                </a:solidFill>
              </a:rPr>
              <a:t>    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R(x)1</a:t>
            </a:r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b="1" noProof="0" dirty="0">
              <a:solidFill>
                <a:srgbClr val="FF0000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algn="just" eaLnBrk="1" hangingPunct="1">
              <a:lnSpc>
                <a:spcPct val="13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Možnosti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implementace</a:t>
            </a:r>
            <a:endParaRPr lang="en-US" noProof="0" dirty="0">
              <a:sym typeface="Wingdings" panose="05000000000000000000" pitchFamily="2" charset="2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noProof="0" dirty="0">
                <a:sym typeface="Wingdings" panose="05000000000000000000" pitchFamily="2" charset="2"/>
              </a:rPr>
              <a:t>Eager release consistency </a:t>
            </a:r>
            <a:r>
              <a:rPr lang="en-US" i="1" noProof="0" dirty="0">
                <a:sym typeface="Wingdings" panose="05000000000000000000" pitchFamily="2" charset="2"/>
              </a:rPr>
              <a:t>(</a:t>
            </a:r>
            <a:r>
              <a:rPr lang="en-US" i="1" noProof="0" dirty="0" err="1">
                <a:sym typeface="Wingdings" panose="05000000000000000000" pitchFamily="2" charset="2"/>
              </a:rPr>
              <a:t>horlivá</a:t>
            </a:r>
            <a:r>
              <a:rPr lang="en-US" i="1" noProof="0" dirty="0">
                <a:sym typeface="Wingdings" panose="05000000000000000000" pitchFamily="2" charset="2"/>
              </a:rPr>
              <a:t>, </a:t>
            </a:r>
            <a:r>
              <a:rPr lang="en-US" i="1" noProof="0" dirty="0" err="1">
                <a:sym typeface="Wingdings" panose="05000000000000000000" pitchFamily="2" charset="2"/>
              </a:rPr>
              <a:t>dychtivá</a:t>
            </a:r>
            <a:r>
              <a:rPr lang="en-US" i="1" noProof="0" dirty="0">
                <a:sym typeface="Wingdings" panose="05000000000000000000" pitchFamily="2" charset="2"/>
              </a:rPr>
              <a:t>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en-US" noProof="0" dirty="0"/>
              <a:t> po Rel() se </a:t>
            </a:r>
            <a:r>
              <a:rPr lang="en-US" noProof="0" dirty="0" err="1"/>
              <a:t>propagují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procesům</a:t>
            </a:r>
            <a:endParaRPr lang="en-US" noProof="0" dirty="0"/>
          </a:p>
          <a:p>
            <a:pPr lvl="2" algn="just" eaLnBrk="1" hangingPunct="1">
              <a:lnSpc>
                <a:spcPct val="130000"/>
              </a:lnSpc>
            </a:pPr>
            <a:r>
              <a:rPr lang="en-US" noProof="0" dirty="0"/>
              <a:t> </a:t>
            </a:r>
            <a:r>
              <a:rPr lang="en-US" noProof="0" dirty="0" err="1"/>
              <a:t>optimalizace</a:t>
            </a:r>
            <a:r>
              <a:rPr lang="en-US" noProof="0" dirty="0"/>
              <a:t> </a:t>
            </a:r>
            <a:r>
              <a:rPr lang="en-US" noProof="0" dirty="0" err="1"/>
              <a:t>přístupové</a:t>
            </a:r>
            <a:r>
              <a:rPr lang="en-US" noProof="0" dirty="0"/>
              <a:t> </a:t>
            </a:r>
            <a:r>
              <a:rPr lang="en-US" noProof="0" dirty="0" err="1"/>
              <a:t>doby</a:t>
            </a:r>
            <a:endParaRPr lang="en-US" noProof="0" dirty="0"/>
          </a:p>
          <a:p>
            <a:pPr lvl="1" algn="just" eaLnBrk="1" hangingPunct="1">
              <a:lnSpc>
                <a:spcPct val="130000"/>
              </a:lnSpc>
            </a:pPr>
            <a:r>
              <a:rPr lang="en-US" noProof="0" dirty="0">
                <a:sym typeface="Wingdings" panose="05000000000000000000" pitchFamily="2" charset="2"/>
              </a:rPr>
              <a:t>Lazy release consistency </a:t>
            </a:r>
            <a:r>
              <a:rPr lang="en-US" i="1" noProof="0" dirty="0">
                <a:sym typeface="Wingdings" panose="05000000000000000000" pitchFamily="2" charset="2"/>
              </a:rPr>
              <a:t>(</a:t>
            </a:r>
            <a:r>
              <a:rPr lang="en-US" i="1" noProof="0" dirty="0" err="1">
                <a:sym typeface="Wingdings" panose="05000000000000000000" pitchFamily="2" charset="2"/>
              </a:rPr>
              <a:t>líná</a:t>
            </a:r>
            <a:r>
              <a:rPr lang="en-US" i="1" noProof="0" dirty="0">
                <a:sym typeface="Wingdings" panose="05000000000000000000" pitchFamily="2" charset="2"/>
              </a:rPr>
              <a:t>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en-US" noProof="0" dirty="0">
                <a:sym typeface="Wingdings" panose="05000000000000000000" pitchFamily="2" charset="2"/>
              </a:rPr>
              <a:t> po Rel() se </a:t>
            </a:r>
            <a:r>
              <a:rPr lang="en-US" noProof="0" dirty="0" err="1">
                <a:sym typeface="Wingdings" panose="05000000000000000000" pitchFamily="2" charset="2"/>
              </a:rPr>
              <a:t>nic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nepropaguje</a:t>
            </a:r>
            <a:r>
              <a:rPr lang="en-US" noProof="0" dirty="0">
                <a:sym typeface="Wingdings" panose="05000000000000000000" pitchFamily="2" charset="2"/>
              </a:rPr>
              <a:t>, </a:t>
            </a:r>
            <a:r>
              <a:rPr lang="en-US" noProof="0" dirty="0" err="1">
                <a:sym typeface="Wingdings" panose="05000000000000000000" pitchFamily="2" charset="2"/>
              </a:rPr>
              <a:t>až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při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Acq</a:t>
            </a:r>
            <a:r>
              <a:rPr lang="en-US" noProof="0" dirty="0">
                <a:sym typeface="Wingdings" panose="05000000000000000000" pitchFamily="2" charset="2"/>
              </a:rPr>
              <a:t>() </a:t>
            </a:r>
            <a:r>
              <a:rPr lang="en-US" noProof="0" dirty="0" err="1">
                <a:sym typeface="Wingdings" panose="05000000000000000000" pitchFamily="2" charset="2"/>
              </a:rPr>
              <a:t>jiného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procesu</a:t>
            </a:r>
            <a:endParaRPr lang="en-US" noProof="0" dirty="0">
              <a:sym typeface="Wingdings" panose="05000000000000000000" pitchFamily="2" charset="2"/>
            </a:endParaRPr>
          </a:p>
          <a:p>
            <a:pPr lvl="2" algn="just" eaLnBrk="1" hangingPunct="1">
              <a:lnSpc>
                <a:spcPct val="130000"/>
              </a:lnSpc>
            </a:pP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optimlizace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síťového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>
                <a:sym typeface="Wingdings" panose="05000000000000000000" pitchFamily="2" charset="2"/>
              </a:rPr>
              <a:t>provozu</a:t>
            </a:r>
            <a:endParaRPr lang="en-US" noProof="0" dirty="0">
              <a:sym typeface="Wingdings" panose="05000000000000000000" pitchFamily="2" charset="2"/>
            </a:endParaRPr>
          </a:p>
        </p:txBody>
      </p:sp>
      <p:sp>
        <p:nvSpPr>
          <p:cNvPr id="340996" name="AutoShape 4">
            <a:extLst>
              <a:ext uri="{FF2B5EF4-FFF2-40B4-BE49-F238E27FC236}">
                <a16:creationId xmlns:a16="http://schemas.microsoft.com/office/drawing/2014/main" id="{39EFDDA5-B05B-4E2A-2844-2F8C2C7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release consistency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0997" name="AutoShape 6">
            <a:extLst>
              <a:ext uri="{FF2B5EF4-FFF2-40B4-BE49-F238E27FC236}">
                <a16:creationId xmlns:a16="http://schemas.microsoft.com/office/drawing/2014/main" id="{8DB5286A-03C2-0AB3-764D-EDC28D34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420938"/>
            <a:ext cx="2232025" cy="576262"/>
          </a:xfrm>
          <a:prstGeom prst="wedgeRoundRectCallout">
            <a:avLst>
              <a:gd name="adj1" fmla="val -2417"/>
              <a:gd name="adj2" fmla="val -91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bez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přístupu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k SP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libovolně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stará</a:t>
            </a: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</a:rPr>
              <a:t>hodnota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CF8F7E12-1135-4362-0495-C3807019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Entry consistency</a:t>
            </a: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83883D16-C653-9304-BFD8-67BCABF2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i="1" noProof="0" dirty="0" err="1">
                <a:solidFill>
                  <a:srgbClr val="0000FF"/>
                </a:solidFill>
              </a:rPr>
              <a:t>Vstupní</a:t>
            </a:r>
            <a:r>
              <a:rPr lang="en-US" i="1" noProof="0" dirty="0">
                <a:solidFill>
                  <a:srgbClr val="0000FF"/>
                </a:solidFill>
              </a:rPr>
              <a:t>  </a:t>
            </a:r>
            <a:r>
              <a:rPr lang="en-US" noProof="0" dirty="0" err="1">
                <a:solidFill>
                  <a:srgbClr val="0000FF"/>
                </a:solidFill>
              </a:rPr>
              <a:t>konzistence</a:t>
            </a:r>
            <a:endParaRPr lang="en-US" noProof="0" dirty="0">
              <a:solidFill>
                <a:srgbClr val="0000FF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lvl="1" eaLnBrk="1" hangingPunct="1"/>
            <a:r>
              <a:rPr lang="en-US" noProof="0" dirty="0" err="1"/>
              <a:t>sdílená</a:t>
            </a:r>
            <a:r>
              <a:rPr lang="en-US" noProof="0" dirty="0"/>
              <a:t> data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vázána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SP,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přístupu</a:t>
            </a:r>
            <a:r>
              <a:rPr lang="en-US" noProof="0" dirty="0"/>
              <a:t> se </a:t>
            </a:r>
            <a:r>
              <a:rPr lang="en-US" noProof="0" dirty="0" err="1"/>
              <a:t>synchronizují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tato</a:t>
            </a:r>
            <a:r>
              <a:rPr lang="en-US" noProof="0" dirty="0"/>
              <a:t> data</a:t>
            </a:r>
          </a:p>
          <a:p>
            <a:pPr lvl="1" eaLnBrk="1" hangingPunct="1"/>
            <a:r>
              <a:rPr lang="en-US" noProof="0" dirty="0" err="1"/>
              <a:t>přístup</a:t>
            </a:r>
            <a:r>
              <a:rPr lang="en-US" noProof="0" dirty="0"/>
              <a:t> k </a:t>
            </a:r>
            <a:r>
              <a:rPr lang="en-US" noProof="0" dirty="0" err="1"/>
              <a:t>datům</a:t>
            </a:r>
            <a:r>
              <a:rPr lang="en-US" noProof="0" dirty="0"/>
              <a:t> a SP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být</a:t>
            </a:r>
            <a:r>
              <a:rPr lang="en-US" noProof="0" dirty="0"/>
              <a:t> </a:t>
            </a:r>
            <a:r>
              <a:rPr lang="en-US" noProof="0" dirty="0" err="1"/>
              <a:t>exkluzivní</a:t>
            </a:r>
            <a:r>
              <a:rPr lang="en-US" noProof="0" dirty="0"/>
              <a:t> (RW)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neexkluzivní</a:t>
            </a:r>
            <a:r>
              <a:rPr lang="en-US" noProof="0" dirty="0"/>
              <a:t> (RO)</a:t>
            </a:r>
          </a:p>
          <a:p>
            <a:pPr lvl="1" eaLnBrk="1" hangingPunct="1"/>
            <a:r>
              <a:rPr lang="en-US" noProof="0" dirty="0" err="1"/>
              <a:t>každá</a:t>
            </a:r>
            <a:r>
              <a:rPr lang="en-US" noProof="0" dirty="0"/>
              <a:t> SP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vlastníka</a:t>
            </a:r>
            <a:r>
              <a:rPr lang="en-US" noProof="0" dirty="0"/>
              <a:t> - </a:t>
            </a:r>
            <a:r>
              <a:rPr lang="en-US" noProof="0" dirty="0" err="1"/>
              <a:t>proces</a:t>
            </a:r>
            <a:r>
              <a:rPr lang="en-US" noProof="0" dirty="0"/>
              <a:t>, </a:t>
            </a:r>
            <a:r>
              <a:rPr lang="en-US" noProof="0" dirty="0" err="1"/>
              <a:t>který</a:t>
            </a:r>
            <a:r>
              <a:rPr lang="en-US" noProof="0" dirty="0"/>
              <a:t> k </a:t>
            </a:r>
            <a:r>
              <a:rPr lang="en-US" noProof="0" dirty="0" err="1"/>
              <a:t>ní</a:t>
            </a:r>
            <a:r>
              <a:rPr lang="en-US" noProof="0" dirty="0"/>
              <a:t> </a:t>
            </a:r>
            <a:r>
              <a:rPr lang="en-US" noProof="0" dirty="0" err="1"/>
              <a:t>naposledy</a:t>
            </a:r>
            <a:r>
              <a:rPr lang="en-US" noProof="0" dirty="0"/>
              <a:t> </a:t>
            </a:r>
            <a:r>
              <a:rPr lang="en-US" noProof="0" dirty="0" err="1"/>
              <a:t>přistupoval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vlastník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opakovaně</a:t>
            </a:r>
            <a:r>
              <a:rPr lang="en-US" noProof="0" dirty="0"/>
              <a:t> </a:t>
            </a:r>
            <a:r>
              <a:rPr lang="en-US" noProof="0" dirty="0" err="1"/>
              <a:t>vstupovat</a:t>
            </a:r>
            <a:r>
              <a:rPr lang="en-US" noProof="0" dirty="0"/>
              <a:t> a </a:t>
            </a:r>
            <a:r>
              <a:rPr lang="en-US" noProof="0" dirty="0" err="1"/>
              <a:t>vystupovat</a:t>
            </a:r>
            <a:r>
              <a:rPr lang="en-US" noProof="0" dirty="0"/>
              <a:t> z </a:t>
            </a:r>
            <a:r>
              <a:rPr lang="en-US" noProof="0" dirty="0" err="1"/>
              <a:t>k.sekce</a:t>
            </a:r>
            <a:r>
              <a:rPr lang="en-US" noProof="0" dirty="0"/>
              <a:t> bez </a:t>
            </a:r>
            <a:r>
              <a:rPr lang="en-US" noProof="0" dirty="0" err="1"/>
              <a:t>nutnosti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proces</a:t>
            </a:r>
            <a:r>
              <a:rPr lang="en-US" noProof="0" dirty="0"/>
              <a:t>, </a:t>
            </a:r>
            <a:r>
              <a:rPr lang="en-US" noProof="0" dirty="0" err="1"/>
              <a:t>který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vlastníkem</a:t>
            </a:r>
            <a:r>
              <a:rPr lang="en-US" noProof="0" dirty="0"/>
              <a:t>,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požádat</a:t>
            </a:r>
            <a:r>
              <a:rPr lang="en-US" noProof="0" dirty="0"/>
              <a:t> o </a:t>
            </a:r>
            <a:r>
              <a:rPr lang="en-US" noProof="0" dirty="0" err="1"/>
              <a:t>vlastnictví</a:t>
            </a:r>
            <a:endParaRPr lang="en-US" noProof="0" dirty="0"/>
          </a:p>
          <a:p>
            <a:pPr marL="0" indent="0" algn="just" eaLnBrk="1" hangingPunct="1"/>
            <a:endParaRPr lang="en-US" sz="160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en-US" sz="1600" b="1" noProof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Acq</a:t>
            </a:r>
            <a:r>
              <a:rPr lang="en-US" sz="1600" b="1" noProof="0" dirty="0">
                <a:solidFill>
                  <a:srgbClr val="0000FF"/>
                </a:solidFill>
                <a:cs typeface="Times New Roman" panose="02020603050405020304" pitchFamily="18" charset="0"/>
              </a:rPr>
              <a:t>(Lx)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600" noProof="0" dirty="0">
                <a:solidFill>
                  <a:srgbClr val="0000FF"/>
                </a:solidFill>
                <a:cs typeface="Times New Roman" panose="02020603050405020304" pitchFamily="18" charset="0"/>
              </a:rPr>
              <a:t>W(x)1  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noProof="0" dirty="0" err="1">
                <a:solidFill>
                  <a:srgbClr val="00B050"/>
                </a:solidFill>
                <a:cs typeface="Times New Roman" panose="02020603050405020304" pitchFamily="18" charset="0"/>
              </a:rPr>
              <a:t>Acq</a:t>
            </a:r>
            <a:r>
              <a:rPr lang="en-US" sz="16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(Ly) </a:t>
            </a:r>
            <a:r>
              <a:rPr lang="en-US" sz="16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 W(y)2   </a:t>
            </a:r>
            <a:r>
              <a:rPr lang="en-US" sz="1600" b="1" noProof="0" dirty="0">
                <a:solidFill>
                  <a:srgbClr val="0000FF"/>
                </a:solidFill>
                <a:cs typeface="Times New Roman" panose="02020603050405020304" pitchFamily="18" charset="0"/>
              </a:rPr>
              <a:t>Rel(Lx)</a:t>
            </a:r>
            <a:r>
              <a:rPr lang="en-US" sz="1600" b="1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6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Rel(Ly)</a:t>
            </a:r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P2:					</a:t>
            </a:r>
            <a:r>
              <a:rPr lang="en-US" sz="1600" b="1" noProof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Acq</a:t>
            </a:r>
            <a:r>
              <a:rPr lang="en-US" sz="1600" b="1" noProof="0" dirty="0">
                <a:solidFill>
                  <a:srgbClr val="0000FF"/>
                </a:solidFill>
                <a:cs typeface="Times New Roman" panose="02020603050405020304" pitchFamily="18" charset="0"/>
              </a:rPr>
              <a:t>(Lx)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600" noProof="0" dirty="0">
                <a:solidFill>
                  <a:srgbClr val="0000FF"/>
                </a:solidFill>
                <a:cs typeface="Times New Roman" panose="02020603050405020304" pitchFamily="18" charset="0"/>
              </a:rPr>
              <a:t>R(x)1</a:t>
            </a:r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6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R(y)0</a:t>
            </a:r>
          </a:p>
          <a:p>
            <a:pPr marL="0" indent="0" algn="just" eaLnBrk="1" hangingPunct="1"/>
            <a:r>
              <a:rPr lang="en-US" sz="160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en-US" sz="1600" b="1" noProof="0" dirty="0" err="1">
                <a:solidFill>
                  <a:srgbClr val="00B050"/>
                </a:solidFill>
                <a:cs typeface="Times New Roman" panose="02020603050405020304" pitchFamily="18" charset="0"/>
              </a:rPr>
              <a:t>Acq</a:t>
            </a:r>
            <a:r>
              <a:rPr lang="en-US" sz="16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(Ly)</a:t>
            </a:r>
            <a:r>
              <a:rPr lang="en-US" sz="16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  R(y)2</a:t>
            </a:r>
            <a:endParaRPr lang="en-US" noProof="0" dirty="0">
              <a:solidFill>
                <a:srgbClr val="00B050"/>
              </a:solidFill>
            </a:endParaRPr>
          </a:p>
        </p:txBody>
      </p:sp>
      <p:sp>
        <p:nvSpPr>
          <p:cNvPr id="342020" name="AutoShape 5">
            <a:extLst>
              <a:ext uri="{FF2B5EF4-FFF2-40B4-BE49-F238E27FC236}">
                <a16:creationId xmlns:a16="http://schemas.microsoft.com/office/drawing/2014/main" id="{1779B600-9A85-B9F1-A7E6-429D4DA0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1584325"/>
          </a:xfrm>
          <a:prstGeom prst="wedgeRoundRectCallout">
            <a:avLst>
              <a:gd name="adj1" fmla="val -7556"/>
              <a:gd name="adj2" fmla="val -30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61950" indent="-36195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1.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() k SP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povolen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dokud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nebyly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provedeny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všechny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aktualizace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sdílených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dat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2.	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Exkluzivní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SP (=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zápis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) je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povolen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pouze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pokud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ž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ádný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jiný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proces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istupuje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SP, a to ani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neexkluzivn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ě</a:t>
            </a:r>
            <a:r>
              <a:rPr lang="en-US" sz="1600" b="0" baseline="0" noProof="0" dirty="0">
                <a:solidFill>
                  <a:srgbClr val="000000"/>
                </a:solidFill>
              </a:rPr>
              <a:t> (= 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čtení</a:t>
            </a:r>
            <a:r>
              <a:rPr lang="en-US" sz="1600" b="0" baseline="0" noProof="0" dirty="0">
                <a:solidFill>
                  <a:srgbClr val="000000"/>
                </a:solidFill>
              </a:rPr>
              <a:t>)</a:t>
            </a:r>
            <a:endParaRPr lang="en-US" sz="1600" b="0" baseline="0" noProof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3.	Po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exkluzivním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ístupu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SP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ř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íští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neexkluzivní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přístup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libovolného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procesu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k SP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vy</a:t>
            </a:r>
            <a:r>
              <a:rPr lang="en-US" sz="1600" b="0" baseline="0" noProof="0" dirty="0" err="1">
                <a:solidFill>
                  <a:srgbClr val="000000"/>
                </a:solidFill>
              </a:rPr>
              <a:t>ž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ádat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aktuální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kopii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dat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od </a:t>
            </a:r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vlastníka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SP</a:t>
            </a:r>
          </a:p>
        </p:txBody>
      </p:sp>
      <p:sp>
        <p:nvSpPr>
          <p:cNvPr id="342021" name="AutoShape 8">
            <a:extLst>
              <a:ext uri="{FF2B5EF4-FFF2-40B4-BE49-F238E27FC236}">
                <a16:creationId xmlns:a16="http://schemas.microsoft.com/office/drawing/2014/main" id="{E0C12F5C-419F-D4B5-9001-D5DDF370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2232025" cy="360363"/>
          </a:xfrm>
          <a:prstGeom prst="wedgeRoundRectCallout">
            <a:avLst>
              <a:gd name="adj1" fmla="val 78319"/>
              <a:gd name="adj2" fmla="val -74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b="0" baseline="0" noProof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Nezávislá</a:t>
            </a:r>
            <a:r>
              <a:rPr lang="en-US" sz="1600" b="0" baseline="0" noProof="0" dirty="0">
                <a:solidFill>
                  <a:srgbClr val="000000"/>
                </a:solidFill>
                <a:cs typeface="Times New Roman" panose="02020603050405020304" pitchFamily="18" charset="0"/>
              </a:rPr>
              <a:t> data x a y</a:t>
            </a:r>
            <a:endParaRPr lang="en-US" sz="1600" b="0" baseline="0" noProof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0D4B9897-21BD-1B44-F560-242FEB470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Shrnutí</a:t>
            </a:r>
            <a:r>
              <a:rPr lang="en-US" noProof="0" dirty="0"/>
              <a:t> </a:t>
            </a:r>
            <a:r>
              <a:rPr lang="en-US" noProof="0" dirty="0" err="1"/>
              <a:t>konzistenčních</a:t>
            </a:r>
            <a:r>
              <a:rPr lang="en-US" noProof="0" dirty="0"/>
              <a:t> </a:t>
            </a:r>
            <a:r>
              <a:rPr lang="en-US" noProof="0" dirty="0" err="1"/>
              <a:t>modelů</a:t>
            </a:r>
            <a:endParaRPr lang="en-US" noProof="0" dirty="0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4A5E506-07E1-91AE-D7F8-77E6AB0AC4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785225" cy="5689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bez </a:t>
            </a:r>
            <a:r>
              <a:rPr lang="en-US" noProof="0" dirty="0" err="1"/>
              <a:t>použití</a:t>
            </a:r>
            <a:r>
              <a:rPr lang="en-US" noProof="0" dirty="0"/>
              <a:t> </a:t>
            </a:r>
            <a:r>
              <a:rPr lang="en-US" noProof="0" dirty="0" err="1"/>
              <a:t>synchronizačních</a:t>
            </a:r>
            <a:r>
              <a:rPr lang="en-US" noProof="0" dirty="0"/>
              <a:t> </a:t>
            </a:r>
            <a:r>
              <a:rPr lang="en-US" noProof="0" dirty="0" err="1"/>
              <a:t>proměnných</a:t>
            </a:r>
            <a:endParaRPr lang="en-US" noProof="0" dirty="0"/>
          </a:p>
          <a:p>
            <a:pPr lvl="1" eaLnBrk="1" hangingPunct="1"/>
            <a:r>
              <a:rPr lang="en-US" sz="1500" noProof="0" dirty="0" err="1"/>
              <a:t>implementace</a:t>
            </a:r>
            <a:r>
              <a:rPr lang="en-US" sz="1500" noProof="0" dirty="0"/>
              <a:t> </a:t>
            </a:r>
            <a:r>
              <a:rPr lang="en-US" sz="1500" noProof="0" dirty="0" err="1"/>
              <a:t>možná</a:t>
            </a:r>
            <a:r>
              <a:rPr lang="en-US" sz="1500" noProof="0" dirty="0"/>
              <a:t> </a:t>
            </a:r>
            <a:r>
              <a:rPr lang="en-US" sz="1500" noProof="0" dirty="0" err="1"/>
              <a:t>na</a:t>
            </a:r>
            <a:r>
              <a:rPr lang="en-US" sz="1500" noProof="0" dirty="0"/>
              <a:t> </a:t>
            </a:r>
            <a:r>
              <a:rPr lang="en-US" sz="1500" noProof="0" dirty="0" err="1"/>
              <a:t>úrovní</a:t>
            </a:r>
            <a:r>
              <a:rPr lang="en-US" sz="1500" noProof="0" dirty="0"/>
              <a:t> </a:t>
            </a:r>
            <a:r>
              <a:rPr lang="en-US" sz="1500" noProof="0" dirty="0" err="1"/>
              <a:t>virtuální</a:t>
            </a:r>
            <a:r>
              <a:rPr lang="en-US" sz="1500" noProof="0" dirty="0"/>
              <a:t> </a:t>
            </a:r>
            <a:r>
              <a:rPr lang="en-US" sz="1500" noProof="0" dirty="0" err="1"/>
              <a:t>paměti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procesy</a:t>
            </a:r>
            <a:r>
              <a:rPr lang="en-US" sz="1500" noProof="0" dirty="0"/>
              <a:t> </a:t>
            </a:r>
            <a:r>
              <a:rPr lang="en-US" sz="1500" noProof="0" dirty="0" err="1"/>
              <a:t>nemusí</a:t>
            </a:r>
            <a:r>
              <a:rPr lang="en-US" sz="1500" noProof="0" dirty="0"/>
              <a:t> o DSM </a:t>
            </a:r>
            <a:r>
              <a:rPr lang="en-US" sz="1500" noProof="0" dirty="0" err="1"/>
              <a:t>vůbec</a:t>
            </a:r>
            <a:r>
              <a:rPr lang="en-US" sz="1500" noProof="0" dirty="0"/>
              <a:t> </a:t>
            </a:r>
            <a:r>
              <a:rPr lang="en-US" sz="1500" noProof="0" dirty="0" err="1"/>
              <a:t>vědět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standardní</a:t>
            </a:r>
            <a:r>
              <a:rPr lang="en-US" sz="1500" noProof="0" dirty="0"/>
              <a:t> </a:t>
            </a:r>
            <a:r>
              <a:rPr lang="en-US" sz="1500" noProof="0" dirty="0" err="1"/>
              <a:t>programovací</a:t>
            </a:r>
            <a:r>
              <a:rPr lang="en-US" sz="1500" noProof="0" dirty="0"/>
              <a:t> </a:t>
            </a:r>
            <a:r>
              <a:rPr lang="en-US" sz="1500" noProof="0" dirty="0" err="1"/>
              <a:t>jazyky</a:t>
            </a:r>
            <a:r>
              <a:rPr lang="en-US" sz="1500" noProof="0" dirty="0"/>
              <a:t> / </a:t>
            </a:r>
            <a:r>
              <a:rPr lang="en-US" sz="1500" noProof="0" dirty="0" err="1"/>
              <a:t>knihovny</a:t>
            </a:r>
            <a:endParaRPr lang="en-US" sz="15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s </a:t>
            </a:r>
            <a:r>
              <a:rPr lang="en-US" noProof="0" dirty="0" err="1"/>
              <a:t>použitím</a:t>
            </a:r>
            <a:r>
              <a:rPr lang="en-US" noProof="0" dirty="0"/>
              <a:t> </a:t>
            </a:r>
            <a:r>
              <a:rPr lang="en-US" noProof="0" dirty="0" err="1"/>
              <a:t>synchronizačních</a:t>
            </a:r>
            <a:r>
              <a:rPr lang="en-US" noProof="0" dirty="0"/>
              <a:t> </a:t>
            </a:r>
            <a:r>
              <a:rPr lang="en-US" noProof="0" dirty="0" err="1"/>
              <a:t>proměnných</a:t>
            </a:r>
            <a:endParaRPr lang="en-US" noProof="0" dirty="0"/>
          </a:p>
          <a:p>
            <a:pPr lvl="1" eaLnBrk="1" hangingPunct="1"/>
            <a:r>
              <a:rPr lang="en-US" sz="1500" noProof="0" dirty="0" err="1"/>
              <a:t>speciální</a:t>
            </a:r>
            <a:r>
              <a:rPr lang="en-US" sz="1500" noProof="0" dirty="0"/>
              <a:t> </a:t>
            </a:r>
            <a:r>
              <a:rPr lang="en-US" sz="1500" noProof="0" dirty="0" err="1"/>
              <a:t>jazyky</a:t>
            </a:r>
            <a:r>
              <a:rPr lang="en-US" sz="1500" noProof="0" dirty="0"/>
              <a:t> / </a:t>
            </a:r>
            <a:r>
              <a:rPr lang="en-US" sz="1500" noProof="0" dirty="0" err="1"/>
              <a:t>knihovny</a:t>
            </a:r>
            <a:r>
              <a:rPr lang="en-US" sz="1500" noProof="0" dirty="0"/>
              <a:t> / framework / middleware</a:t>
            </a:r>
          </a:p>
          <a:p>
            <a:pPr lvl="1" eaLnBrk="1" hangingPunct="1"/>
            <a:r>
              <a:rPr lang="en-US" sz="1500" noProof="0" dirty="0" err="1"/>
              <a:t>procesy</a:t>
            </a:r>
            <a:r>
              <a:rPr lang="en-US" sz="1500" noProof="0" dirty="0"/>
              <a:t> </a:t>
            </a:r>
            <a:r>
              <a:rPr lang="en-US" sz="1500" noProof="0" dirty="0" err="1"/>
              <a:t>musí</a:t>
            </a:r>
            <a:r>
              <a:rPr lang="en-US" sz="1500" noProof="0" dirty="0"/>
              <a:t> </a:t>
            </a:r>
            <a:r>
              <a:rPr lang="en-US" sz="1500" noProof="0" dirty="0" err="1"/>
              <a:t>být</a:t>
            </a:r>
            <a:r>
              <a:rPr lang="en-US" sz="1500" noProof="0" dirty="0"/>
              <a:t> </a:t>
            </a:r>
            <a:r>
              <a:rPr lang="en-US" sz="1500" noProof="0" dirty="0" err="1"/>
              <a:t>korektně</a:t>
            </a:r>
            <a:r>
              <a:rPr lang="en-US" sz="1500" noProof="0" dirty="0"/>
              <a:t> </a:t>
            </a:r>
            <a:r>
              <a:rPr lang="en-US" sz="1500" noProof="0" dirty="0" err="1"/>
              <a:t>naprogramovány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potenciálně</a:t>
            </a:r>
            <a:r>
              <a:rPr lang="en-US" sz="1500" noProof="0" dirty="0"/>
              <a:t> </a:t>
            </a:r>
            <a:r>
              <a:rPr lang="en-US" sz="1500" noProof="0" dirty="0" err="1"/>
              <a:t>vyšší</a:t>
            </a:r>
            <a:r>
              <a:rPr lang="en-US" sz="1500" noProof="0" dirty="0"/>
              <a:t> </a:t>
            </a:r>
            <a:r>
              <a:rPr lang="en-US" sz="1500" noProof="0" dirty="0" err="1"/>
              <a:t>výkonnost</a:t>
            </a:r>
            <a:endParaRPr lang="en-US" sz="1500" noProof="0" dirty="0"/>
          </a:p>
        </p:txBody>
      </p:sp>
      <p:graphicFrame>
        <p:nvGraphicFramePr>
          <p:cNvPr id="140476" name="Group 188">
            <a:extLst>
              <a:ext uri="{FF2B5EF4-FFF2-40B4-BE49-F238E27FC236}">
                <a16:creationId xmlns:a16="http://schemas.microsoft.com/office/drawing/2014/main" id="{CD60FDDE-C570-BD7B-FD0C-87044635D1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9936861"/>
              </p:ext>
            </p:extLst>
          </p:nvPr>
        </p:nvGraphicFramePr>
        <p:xfrm>
          <a:off x="1042988" y="1052513"/>
          <a:ext cx="7921625" cy="27432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Konzistence</a:t>
                      </a:r>
                      <a:endParaRPr kumimoji="0" lang="en-US" sz="14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Vlastnosti</a:t>
                      </a:r>
                      <a:endParaRPr kumimoji="0" lang="en-US" sz="14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Strict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Absolutní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časové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uspořádání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Sequential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Všechny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vidět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ve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stejném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pořadí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možná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synchronizace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s ext.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časem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Causal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Kauzálně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vázané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vidět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ve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stejném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pořadí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PRAM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jednoho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uzlu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vidět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ve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stejném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pořadí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Slow mem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Zápisy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jednoho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uzlu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na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jedno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místo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vidět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ve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stejném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pořadí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Weak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data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konzistentní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po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synchronizaci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Release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data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konzistentní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po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opuštění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kritické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sekce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Entry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data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vázaná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kritickou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sekci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jsou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konzistentní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při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vstupu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do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kritické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sekce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3076" name="AutoShape 163">
            <a:extLst>
              <a:ext uri="{FF2B5EF4-FFF2-40B4-BE49-F238E27FC236}">
                <a16:creationId xmlns:a16="http://schemas.microsoft.com/office/drawing/2014/main" id="{1F8B37EF-0CA6-A918-BC6C-55944C5F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647700" cy="504825"/>
          </a:xfrm>
          <a:prstGeom prst="wedgeRoundRectCallout">
            <a:avLst>
              <a:gd name="adj1" fmla="val -13236"/>
              <a:gd name="adj2" fmla="val 31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bez SP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3077" name="AutoShape 164">
            <a:extLst>
              <a:ext uri="{FF2B5EF4-FFF2-40B4-BE49-F238E27FC236}">
                <a16:creationId xmlns:a16="http://schemas.microsoft.com/office/drawing/2014/main" id="{6F69426C-71D9-FC4C-BB27-6AF6A2BF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647700" cy="504825"/>
          </a:xfrm>
          <a:prstGeom prst="wedgeRoundRectCallout">
            <a:avLst>
              <a:gd name="adj1" fmla="val -13236"/>
              <a:gd name="adj2" fmla="val -25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b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4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2CB19913-2668-5A7A-D9F8-D5D2FFED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47D2E87-5000-A019-F069-B5C4D7DB3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Obdoba</a:t>
            </a:r>
            <a:r>
              <a:rPr lang="en-US" noProof="0" dirty="0"/>
              <a:t>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přístup</a:t>
            </a:r>
            <a:r>
              <a:rPr lang="en-US" noProof="0" dirty="0"/>
              <a:t> k </a:t>
            </a:r>
            <a:r>
              <a:rPr lang="en-US" noProof="0" dirty="0" err="1"/>
              <a:t>nenamapované</a:t>
            </a:r>
            <a:r>
              <a:rPr lang="en-US" noProof="0" dirty="0"/>
              <a:t> </a:t>
            </a:r>
            <a:r>
              <a:rPr lang="en-US" noProof="0" dirty="0" err="1"/>
              <a:t>stránce</a:t>
            </a:r>
            <a:r>
              <a:rPr lang="en-US" noProof="0" dirty="0"/>
              <a:t> - </a:t>
            </a:r>
            <a:r>
              <a:rPr lang="en-US" noProof="0" dirty="0" err="1"/>
              <a:t>přerušení</a:t>
            </a:r>
            <a:r>
              <a:rPr lang="en-US" noProof="0" dirty="0"/>
              <a:t>, </a:t>
            </a:r>
            <a:r>
              <a:rPr lang="en-US" noProof="0" dirty="0" err="1"/>
              <a:t>obsluha</a:t>
            </a:r>
            <a:r>
              <a:rPr lang="en-US" noProof="0" dirty="0"/>
              <a:t>, </a:t>
            </a:r>
            <a:r>
              <a:rPr lang="en-US" noProof="0" dirty="0" err="1"/>
              <a:t>načtení</a:t>
            </a:r>
            <a:endParaRPr lang="en-US" noProof="0" dirty="0"/>
          </a:p>
          <a:p>
            <a:pPr lvl="1" eaLnBrk="1" hangingPunct="1"/>
            <a:r>
              <a:rPr lang="en-US" noProof="0" dirty="0"/>
              <a:t>read-only </a:t>
            </a:r>
            <a:r>
              <a:rPr lang="en-US" noProof="0" dirty="0" err="1"/>
              <a:t>mapování</a:t>
            </a:r>
            <a:r>
              <a:rPr lang="en-US" noProof="0" dirty="0"/>
              <a:t>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zápisu</a:t>
            </a:r>
            <a:r>
              <a:rPr lang="en-US" noProof="0" dirty="0"/>
              <a:t> </a:t>
            </a:r>
            <a:r>
              <a:rPr lang="en-US" noProof="0" dirty="0" err="1"/>
              <a:t>přerušení</a:t>
            </a:r>
            <a:r>
              <a:rPr lang="en-US" noProof="0" dirty="0"/>
              <a:t> </a:t>
            </a:r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→</a:t>
            </a:r>
            <a:r>
              <a:rPr lang="en-US" noProof="0" dirty="0"/>
              <a:t> </a:t>
            </a:r>
            <a:r>
              <a:rPr lang="en-US" noProof="0" dirty="0" err="1"/>
              <a:t>synchronizační</a:t>
            </a:r>
            <a:r>
              <a:rPr lang="en-US" noProof="0" dirty="0"/>
              <a:t> </a:t>
            </a:r>
            <a:r>
              <a:rPr lang="en-US" noProof="0" dirty="0" err="1"/>
              <a:t>akce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Problémy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nalezení</a:t>
            </a:r>
            <a:r>
              <a:rPr lang="en-US" noProof="0" dirty="0"/>
              <a:t> </a:t>
            </a:r>
            <a:r>
              <a:rPr lang="en-US" noProof="0" dirty="0" err="1"/>
              <a:t>stránky</a:t>
            </a:r>
            <a:r>
              <a:rPr lang="en-US" noProof="0" dirty="0"/>
              <a:t>			</a:t>
            </a:r>
            <a:r>
              <a:rPr lang="en-US" i="1" noProof="0" dirty="0"/>
              <a:t>jak </a:t>
            </a:r>
            <a:r>
              <a:rPr lang="en-US" i="1" noProof="0" dirty="0" err="1"/>
              <a:t>nalézt</a:t>
            </a:r>
            <a:r>
              <a:rPr lang="en-US" i="1" noProof="0" dirty="0"/>
              <a:t> </a:t>
            </a:r>
            <a:r>
              <a:rPr lang="en-US" i="1" noProof="0" dirty="0" err="1"/>
              <a:t>distribuovaná</a:t>
            </a:r>
            <a:r>
              <a:rPr lang="en-US" i="1" noProof="0" dirty="0"/>
              <a:t> data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centralizovaný</a:t>
            </a:r>
            <a:r>
              <a:rPr lang="en-US" noProof="0" dirty="0"/>
              <a:t> manager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replikovaný</a:t>
            </a:r>
            <a:r>
              <a:rPr lang="en-US" noProof="0" dirty="0"/>
              <a:t> manager - </a:t>
            </a:r>
            <a:r>
              <a:rPr lang="en-US" noProof="0" dirty="0" err="1"/>
              <a:t>indexace</a:t>
            </a:r>
            <a:r>
              <a:rPr lang="en-US" noProof="0" dirty="0"/>
              <a:t> </a:t>
            </a:r>
            <a:r>
              <a:rPr lang="en-US" noProof="0" dirty="0" err="1"/>
              <a:t>spodními</a:t>
            </a:r>
            <a:r>
              <a:rPr lang="en-US" noProof="0" dirty="0"/>
              <a:t> n bity / hash</a:t>
            </a:r>
          </a:p>
          <a:p>
            <a:pPr lvl="2" eaLnBrk="1" hangingPunct="1"/>
            <a:r>
              <a:rPr lang="en-US" i="1" noProof="0" dirty="0"/>
              <a:t> </a:t>
            </a:r>
            <a:r>
              <a:rPr lang="en-US" noProof="0" dirty="0"/>
              <a:t>broadcast</a:t>
            </a:r>
          </a:p>
          <a:p>
            <a:pPr lvl="1" eaLnBrk="1" hangingPunct="1"/>
            <a:r>
              <a:rPr lang="en-US" noProof="0" dirty="0" err="1"/>
              <a:t>správa</a:t>
            </a:r>
            <a:r>
              <a:rPr lang="en-US" noProof="0" dirty="0"/>
              <a:t> </a:t>
            </a:r>
            <a:r>
              <a:rPr lang="en-US" noProof="0" dirty="0" err="1"/>
              <a:t>kopií</a:t>
            </a:r>
            <a:r>
              <a:rPr lang="en-US" noProof="0" dirty="0"/>
              <a:t>				</a:t>
            </a:r>
            <a:r>
              <a:rPr lang="en-US" i="1" noProof="0" dirty="0"/>
              <a:t>co </a:t>
            </a:r>
            <a:r>
              <a:rPr lang="en-US" i="1" noProof="0" dirty="0" err="1"/>
              <a:t>dělat</a:t>
            </a:r>
            <a:r>
              <a:rPr lang="en-US" i="1" noProof="0" dirty="0"/>
              <a:t> s </a:t>
            </a:r>
            <a:r>
              <a:rPr lang="en-US" i="1" noProof="0" dirty="0" err="1"/>
              <a:t>kopiemi</a:t>
            </a:r>
            <a:r>
              <a:rPr lang="en-US" i="1" noProof="0" dirty="0"/>
              <a:t> </a:t>
            </a:r>
            <a:r>
              <a:rPr lang="en-US" i="1" noProof="0" dirty="0" err="1"/>
              <a:t>při</a:t>
            </a:r>
            <a:r>
              <a:rPr lang="en-US" i="1" noProof="0" dirty="0"/>
              <a:t> </a:t>
            </a:r>
            <a:r>
              <a:rPr lang="en-US" i="1" noProof="0" dirty="0" err="1"/>
              <a:t>čtení</a:t>
            </a:r>
            <a:r>
              <a:rPr lang="en-US" i="1" noProof="0" dirty="0"/>
              <a:t> / </a:t>
            </a:r>
            <a:r>
              <a:rPr lang="en-US" i="1" noProof="0" dirty="0" err="1"/>
              <a:t>zápisu</a:t>
            </a:r>
            <a:endParaRPr lang="en-US" i="1" noProof="0" dirty="0"/>
          </a:p>
          <a:p>
            <a:pPr lvl="2" eaLnBrk="1" hangingPunct="1"/>
            <a:r>
              <a:rPr lang="en-US" i="1" noProof="0" dirty="0"/>
              <a:t> </a:t>
            </a:r>
            <a:r>
              <a:rPr lang="en-US" noProof="0" dirty="0"/>
              <a:t>broadcast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copyset</a:t>
            </a:r>
            <a:r>
              <a:rPr lang="en-US" noProof="0" dirty="0"/>
              <a:t> - </a:t>
            </a:r>
            <a:r>
              <a:rPr lang="en-US" noProof="0" dirty="0" err="1"/>
              <a:t>vlastník</a:t>
            </a:r>
            <a:r>
              <a:rPr lang="en-US" noProof="0" dirty="0"/>
              <a:t> </a:t>
            </a:r>
            <a:r>
              <a:rPr lang="en-US" noProof="0" dirty="0" err="1"/>
              <a:t>stránky</a:t>
            </a:r>
            <a:r>
              <a:rPr lang="en-US" noProof="0" dirty="0"/>
              <a:t>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množinu</a:t>
            </a:r>
            <a:r>
              <a:rPr lang="en-US" noProof="0" dirty="0"/>
              <a:t> </a:t>
            </a:r>
            <a:r>
              <a:rPr lang="en-US" noProof="0" dirty="0" err="1"/>
              <a:t>lokací</a:t>
            </a:r>
            <a:r>
              <a:rPr lang="en-US" noProof="0" dirty="0"/>
              <a:t> </a:t>
            </a:r>
            <a:r>
              <a:rPr lang="en-US" noProof="0" dirty="0" err="1"/>
              <a:t>kopií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uvolňování</a:t>
            </a:r>
            <a:r>
              <a:rPr lang="en-US" noProof="0" dirty="0"/>
              <a:t> </a:t>
            </a:r>
            <a:r>
              <a:rPr lang="en-US" noProof="0" dirty="0" err="1"/>
              <a:t>stránek</a:t>
            </a:r>
            <a:r>
              <a:rPr lang="en-US" noProof="0" dirty="0"/>
              <a:t>			</a:t>
            </a:r>
            <a:r>
              <a:rPr lang="en-US" i="1" noProof="0" dirty="0" err="1"/>
              <a:t>kterou</a:t>
            </a:r>
            <a:r>
              <a:rPr lang="en-US" i="1" noProof="0" dirty="0"/>
              <a:t> </a:t>
            </a:r>
            <a:r>
              <a:rPr lang="en-US" i="1" noProof="0" dirty="0" err="1"/>
              <a:t>stránku</a:t>
            </a:r>
            <a:r>
              <a:rPr lang="en-US" i="1" noProof="0" dirty="0"/>
              <a:t> </a:t>
            </a:r>
            <a:r>
              <a:rPr lang="en-US" i="1" noProof="0" dirty="0" err="1"/>
              <a:t>uvolnit</a:t>
            </a:r>
            <a:endParaRPr lang="en-US" i="1" noProof="0" dirty="0"/>
          </a:p>
          <a:p>
            <a:pPr lvl="2" eaLnBrk="1" hangingPunct="1"/>
            <a:r>
              <a:rPr lang="en-US" i="1" noProof="0" dirty="0"/>
              <a:t> </a:t>
            </a:r>
            <a:r>
              <a:rPr lang="en-US" noProof="0" dirty="0" err="1"/>
              <a:t>nevlastněná</a:t>
            </a:r>
            <a:r>
              <a:rPr lang="en-US" noProof="0" dirty="0"/>
              <a:t> read-only </a:t>
            </a:r>
            <a:r>
              <a:rPr lang="en-US" noProof="0" dirty="0" err="1"/>
              <a:t>kopie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vlastněná</a:t>
            </a:r>
            <a:r>
              <a:rPr lang="en-US" noProof="0" dirty="0"/>
              <a:t> </a:t>
            </a:r>
            <a:r>
              <a:rPr lang="en-US" noProof="0" dirty="0" err="1"/>
              <a:t>replikovaná</a:t>
            </a:r>
            <a:r>
              <a:rPr lang="en-US" noProof="0" dirty="0"/>
              <a:t> </a:t>
            </a:r>
            <a:r>
              <a:rPr lang="en-US" noProof="0" dirty="0" err="1"/>
              <a:t>kopie</a:t>
            </a:r>
            <a:r>
              <a:rPr lang="en-US" noProof="0" dirty="0"/>
              <a:t> -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vlastnictví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heuristika</a:t>
            </a:r>
            <a:r>
              <a:rPr lang="en-US" noProof="0" dirty="0"/>
              <a:t> (LRU, ...)</a:t>
            </a:r>
          </a:p>
          <a:p>
            <a:pPr lvl="1" eaLnBrk="1" hangingPunct="1"/>
            <a:r>
              <a:rPr lang="en-US" noProof="0" dirty="0" err="1"/>
              <a:t>falešné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			</a:t>
            </a:r>
            <a:r>
              <a:rPr lang="en-US" i="1" noProof="0" dirty="0" err="1"/>
              <a:t>nezávislá</a:t>
            </a:r>
            <a:r>
              <a:rPr lang="en-US" i="1" noProof="0" dirty="0"/>
              <a:t> data </a:t>
            </a:r>
            <a:r>
              <a:rPr lang="en-US" i="1" noProof="0" dirty="0" err="1"/>
              <a:t>na</a:t>
            </a:r>
            <a:r>
              <a:rPr lang="en-US" i="1" noProof="0" dirty="0"/>
              <a:t> </a:t>
            </a:r>
            <a:r>
              <a:rPr lang="en-US" i="1" noProof="0" dirty="0" err="1"/>
              <a:t>stejné</a:t>
            </a:r>
            <a:r>
              <a:rPr lang="en-US" i="1" noProof="0" dirty="0"/>
              <a:t> </a:t>
            </a:r>
            <a:r>
              <a:rPr lang="en-US" i="1" noProof="0" dirty="0" err="1"/>
              <a:t>stránce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1314A401-3457-CCEA-0823-E0C8F0CF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r>
              <a:rPr lang="en-US" noProof="0" dirty="0"/>
              <a:t> - </a:t>
            </a:r>
            <a:r>
              <a:rPr lang="en-US" noProof="0" dirty="0" err="1"/>
              <a:t>falešné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endParaRPr lang="en-US" noProof="0" dirty="0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FFDDF4AB-3E7A-633F-A85F-640F28A8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Problémy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falešné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			</a:t>
            </a:r>
            <a:r>
              <a:rPr lang="en-US" i="1" noProof="0" dirty="0" err="1"/>
              <a:t>nezávislá</a:t>
            </a:r>
            <a:r>
              <a:rPr lang="en-US" i="1" noProof="0" dirty="0"/>
              <a:t> data </a:t>
            </a:r>
            <a:r>
              <a:rPr lang="en-US" i="1" noProof="0" dirty="0" err="1"/>
              <a:t>na</a:t>
            </a:r>
            <a:r>
              <a:rPr lang="en-US" i="1" noProof="0" dirty="0"/>
              <a:t> </a:t>
            </a:r>
            <a:r>
              <a:rPr lang="en-US" i="1" noProof="0" dirty="0" err="1"/>
              <a:t>stejné</a:t>
            </a:r>
            <a:r>
              <a:rPr lang="en-US" i="1" noProof="0" dirty="0"/>
              <a:t> </a:t>
            </a:r>
            <a:r>
              <a:rPr lang="en-US" i="1" noProof="0" dirty="0" err="1"/>
              <a:t>stránce</a:t>
            </a:r>
            <a:endParaRPr lang="en-US" i="1" noProof="0" dirty="0"/>
          </a:p>
          <a:p>
            <a:pPr lvl="1" eaLnBrk="1" hangingPunct="1"/>
            <a:endParaRPr lang="en-US" i="1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345092" name="Rectangle 5">
            <a:extLst>
              <a:ext uri="{FF2B5EF4-FFF2-40B4-BE49-F238E27FC236}">
                <a16:creationId xmlns:a16="http://schemas.microsoft.com/office/drawing/2014/main" id="{F232C79D-AD1D-A5F3-4551-63A1F95A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45093" name="Object 4">
            <a:extLst>
              <a:ext uri="{FF2B5EF4-FFF2-40B4-BE49-F238E27FC236}">
                <a16:creationId xmlns:a16="http://schemas.microsoft.com/office/drawing/2014/main" id="{0EA74036-ACC7-5963-29A9-7260EF24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349500"/>
          <a:ext cx="6492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349496" imgH="1453896" progId="Word.Picture.8">
                  <p:embed/>
                </p:oleObj>
              </mc:Choice>
              <mc:Fallback>
                <p:oleObj name="Picture" r:id="rId2" imgW="4349496" imgH="1453896" progId="Word.Picture.8">
                  <p:embed/>
                  <p:pic>
                    <p:nvPicPr>
                      <p:cNvPr id="345093" name="Object 4">
                        <a:extLst>
                          <a:ext uri="{FF2B5EF4-FFF2-40B4-BE49-F238E27FC236}">
                            <a16:creationId xmlns:a16="http://schemas.microsoft.com/office/drawing/2014/main" id="{0EA74036-ACC7-5963-29A9-7260EF24F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64928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itle 1">
            <a:extLst>
              <a:ext uri="{FF2B5EF4-FFF2-40B4-BE49-F238E27FC236}">
                <a16:creationId xmlns:a16="http://schemas.microsoft.com/office/drawing/2014/main" id="{1F63BA6B-EC8E-4743-729D-A29807C8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Sekvenčně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</p:txBody>
      </p:sp>
      <p:sp>
        <p:nvSpPr>
          <p:cNvPr id="346115" name="Rectangle 131">
            <a:extLst>
              <a:ext uri="{FF2B5EF4-FFF2-40B4-BE49-F238E27FC236}">
                <a16:creationId xmlns:a16="http://schemas.microsoft.com/office/drawing/2014/main" id="{469D265B-A336-3444-CDAA-868C5E54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46116" name="Rectangle 130">
            <a:extLst>
              <a:ext uri="{FF2B5EF4-FFF2-40B4-BE49-F238E27FC236}">
                <a16:creationId xmlns:a16="http://schemas.microsoft.com/office/drawing/2014/main" id="{D580A0C3-00FA-88B7-98AB-F6932638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21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6117" name="Rectangle 129">
            <a:extLst>
              <a:ext uri="{FF2B5EF4-FFF2-40B4-BE49-F238E27FC236}">
                <a16:creationId xmlns:a16="http://schemas.microsoft.com/office/drawing/2014/main" id="{119DBFBB-E7F7-F832-23AA-79A4CC24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050925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6118" name="Group 126">
            <a:extLst>
              <a:ext uri="{FF2B5EF4-FFF2-40B4-BE49-F238E27FC236}">
                <a16:creationId xmlns:a16="http://schemas.microsoft.com/office/drawing/2014/main" id="{D15F6201-9215-B304-BD94-3492DF366C2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136650"/>
            <a:ext cx="228600" cy="263525"/>
            <a:chOff x="0" y="0"/>
            <a:chExt cx="20000" cy="20000"/>
          </a:xfrm>
        </p:grpSpPr>
        <p:sp>
          <p:nvSpPr>
            <p:cNvPr id="346251" name="Rectangle 128">
              <a:extLst>
                <a:ext uri="{FF2B5EF4-FFF2-40B4-BE49-F238E27FC236}">
                  <a16:creationId xmlns:a16="http://schemas.microsoft.com/office/drawing/2014/main" id="{4368E487-122E-E26E-CAF1-320AE61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2" name="Oval 127">
              <a:extLst>
                <a:ext uri="{FF2B5EF4-FFF2-40B4-BE49-F238E27FC236}">
                  <a16:creationId xmlns:a16="http://schemas.microsoft.com/office/drawing/2014/main" id="{7717E99A-A3C4-4F77-0530-2A5CFF26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346119" name="Rectangle 125">
            <a:extLst>
              <a:ext uri="{FF2B5EF4-FFF2-40B4-BE49-F238E27FC236}">
                <a16:creationId xmlns:a16="http://schemas.microsoft.com/office/drawing/2014/main" id="{A5C82119-6536-4D53-5860-2BF90067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46120" name="Line 124">
            <a:extLst>
              <a:ext uri="{FF2B5EF4-FFF2-40B4-BE49-F238E27FC236}">
                <a16:creationId xmlns:a16="http://schemas.microsoft.com/office/drawing/2014/main" id="{A82C59ED-90C1-E0AA-5A0C-F145F2699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59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6121" name="Line 123">
            <a:extLst>
              <a:ext uri="{FF2B5EF4-FFF2-40B4-BE49-F238E27FC236}">
                <a16:creationId xmlns:a16="http://schemas.microsoft.com/office/drawing/2014/main" id="{D9B32A15-0F02-9DA0-38DF-12F0C8B5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6122" name="Line 122">
            <a:extLst>
              <a:ext uri="{FF2B5EF4-FFF2-40B4-BE49-F238E27FC236}">
                <a16:creationId xmlns:a16="http://schemas.microsoft.com/office/drawing/2014/main" id="{AF0D4687-C0E8-53C1-BB98-74E749F6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E2A13A8-0082-0CA0-D5D4-1D4574A5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6A8C86E-4879-AE1A-A0F0-D576E3EB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20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D9C2D2B-7641-2B11-C6B8-5566327C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05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8139AFBF-ED19-2363-0D76-A8951C5D7FE4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131888"/>
            <a:ext cx="228600" cy="263525"/>
            <a:chOff x="0" y="0"/>
            <a:chExt cx="20000" cy="20000"/>
          </a:xfrm>
        </p:grpSpPr>
        <p:sp>
          <p:nvSpPr>
            <p:cNvPr id="346249" name="Rectangle 7">
              <a:extLst>
                <a:ext uri="{FF2B5EF4-FFF2-40B4-BE49-F238E27FC236}">
                  <a16:creationId xmlns:a16="http://schemas.microsoft.com/office/drawing/2014/main" id="{DA808EEE-5B15-F85D-2BFE-8D6C04BF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0" name="Oval 6">
              <a:extLst>
                <a:ext uri="{FF2B5EF4-FFF2-40B4-BE49-F238E27FC236}">
                  <a16:creationId xmlns:a16="http://schemas.microsoft.com/office/drawing/2014/main" id="{AAF3E7D4-68EA-CE56-19E8-B5143851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B3930D3C-8A16-C641-93E7-63B1AEEC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E308BA8D-FB63-9653-33B4-079EA80A3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158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B3648BD0-EE5B-C9BF-227F-1D2A09FF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3" name="Line 1">
            <a:extLst>
              <a:ext uri="{FF2B5EF4-FFF2-40B4-BE49-F238E27FC236}">
                <a16:creationId xmlns:a16="http://schemas.microsoft.com/office/drawing/2014/main" id="{23060D43-AE85-12EC-5548-CE88D97C4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id="{428AD4F6-B31F-1814-0AA6-5D85ACAC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25" name="Rectangle 120">
            <a:extLst>
              <a:ext uri="{FF2B5EF4-FFF2-40B4-BE49-F238E27FC236}">
                <a16:creationId xmlns:a16="http://schemas.microsoft.com/office/drawing/2014/main" id="{30CE8CB8-3DA1-1FB8-502E-B90DFE9D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74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119">
            <a:extLst>
              <a:ext uri="{FF2B5EF4-FFF2-40B4-BE49-F238E27FC236}">
                <a16:creationId xmlns:a16="http://schemas.microsoft.com/office/drawing/2014/main" id="{6E4DF6C2-4C24-AE1F-8BAD-634037D7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822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oup 116">
            <a:extLst>
              <a:ext uri="{FF2B5EF4-FFF2-40B4-BE49-F238E27FC236}">
                <a16:creationId xmlns:a16="http://schemas.microsoft.com/office/drawing/2014/main" id="{9FB21896-66F4-6BFF-2CD6-74828CEBFCE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898650"/>
            <a:ext cx="228600" cy="263525"/>
            <a:chOff x="0" y="0"/>
            <a:chExt cx="20000" cy="20000"/>
          </a:xfrm>
        </p:grpSpPr>
        <p:sp>
          <p:nvSpPr>
            <p:cNvPr id="346247" name="Rectangle 118">
              <a:extLst>
                <a:ext uri="{FF2B5EF4-FFF2-40B4-BE49-F238E27FC236}">
                  <a16:creationId xmlns:a16="http://schemas.microsoft.com/office/drawing/2014/main" id="{866069EC-CF52-28EE-53AA-A71B88F0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8" name="Oval 117">
              <a:extLst>
                <a:ext uri="{FF2B5EF4-FFF2-40B4-BE49-F238E27FC236}">
                  <a16:creationId xmlns:a16="http://schemas.microsoft.com/office/drawing/2014/main" id="{282449CC-90F1-D557-638F-6D4DFCA3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30" name="Rectangle 115">
            <a:extLst>
              <a:ext uri="{FF2B5EF4-FFF2-40B4-BE49-F238E27FC236}">
                <a16:creationId xmlns:a16="http://schemas.microsoft.com/office/drawing/2014/main" id="{82225D6F-A181-4F9F-E653-D1836BF9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1" name="Line 114">
            <a:extLst>
              <a:ext uri="{FF2B5EF4-FFF2-40B4-BE49-F238E27FC236}">
                <a16:creationId xmlns:a16="http://schemas.microsoft.com/office/drawing/2014/main" id="{67A829B9-E672-0AA3-933F-9FE1E648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355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2" name="Line 113">
            <a:extLst>
              <a:ext uri="{FF2B5EF4-FFF2-40B4-BE49-F238E27FC236}">
                <a16:creationId xmlns:a16="http://schemas.microsoft.com/office/drawing/2014/main" id="{D14E6DB0-0790-831A-4CDF-03616E56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3" name="Line 112">
            <a:extLst>
              <a:ext uri="{FF2B5EF4-FFF2-40B4-BE49-F238E27FC236}">
                <a16:creationId xmlns:a16="http://schemas.microsoft.com/office/drawing/2014/main" id="{728927D4-C942-741D-D54E-59BE33E6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7BC77F7D-4A0C-C169-A6EB-85C4A1D1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9FA62B1-4081-CE2F-0AE6-2BBADB27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970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68241C4A-F58C-D58C-36FA-08CC9691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817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6BC488CF-0F2C-2F9E-39C7-C483782F588E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893888"/>
            <a:ext cx="228600" cy="263525"/>
            <a:chOff x="0" y="0"/>
            <a:chExt cx="20000" cy="20000"/>
          </a:xfrm>
        </p:grpSpPr>
        <p:sp>
          <p:nvSpPr>
            <p:cNvPr id="346245" name="Rectangle 17">
              <a:extLst>
                <a:ext uri="{FF2B5EF4-FFF2-40B4-BE49-F238E27FC236}">
                  <a16:creationId xmlns:a16="http://schemas.microsoft.com/office/drawing/2014/main" id="{53AAB729-5EF1-FA1C-048E-C618C020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6" name="Oval 16">
              <a:extLst>
                <a:ext uri="{FF2B5EF4-FFF2-40B4-BE49-F238E27FC236}">
                  <a16:creationId xmlns:a16="http://schemas.microsoft.com/office/drawing/2014/main" id="{65D33D21-2296-0C57-7310-7CAD408B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5DF4C7FA-4152-85C9-8F03-4BFCA6F4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19CA85EB-1504-01CA-B882-E0168FC8A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351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3ED24EA7-E2E0-1C91-FB1F-CA24603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D8B1884F-F816-500A-8469-61C0A3D96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44" name="Rectangle 111">
            <a:extLst>
              <a:ext uri="{FF2B5EF4-FFF2-40B4-BE49-F238E27FC236}">
                <a16:creationId xmlns:a16="http://schemas.microsoft.com/office/drawing/2014/main" id="{6F851878-B35E-8070-AAAC-EB69C6E6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45" name="Rectangle 110">
            <a:extLst>
              <a:ext uri="{FF2B5EF4-FFF2-40B4-BE49-F238E27FC236}">
                <a16:creationId xmlns:a16="http://schemas.microsoft.com/office/drawing/2014/main" id="{C96FB78A-5E29-D7AF-2A82-0CB3E1D8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109">
            <a:extLst>
              <a:ext uri="{FF2B5EF4-FFF2-40B4-BE49-F238E27FC236}">
                <a16:creationId xmlns:a16="http://schemas.microsoft.com/office/drawing/2014/main" id="{213DFA08-F487-1495-0D69-EA816ED1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584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106">
            <a:extLst>
              <a:ext uri="{FF2B5EF4-FFF2-40B4-BE49-F238E27FC236}">
                <a16:creationId xmlns:a16="http://schemas.microsoft.com/office/drawing/2014/main" id="{651C41A6-6FDC-40E8-E67E-930421021D27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660650"/>
            <a:ext cx="228600" cy="263525"/>
            <a:chOff x="0" y="0"/>
            <a:chExt cx="20000" cy="20000"/>
          </a:xfrm>
        </p:grpSpPr>
        <p:sp>
          <p:nvSpPr>
            <p:cNvPr id="346243" name="Rectangle 108">
              <a:extLst>
                <a:ext uri="{FF2B5EF4-FFF2-40B4-BE49-F238E27FC236}">
                  <a16:creationId xmlns:a16="http://schemas.microsoft.com/office/drawing/2014/main" id="{F1CF54D5-CA1A-4492-72D9-095E27D6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4" name="Oval 107">
              <a:extLst>
                <a:ext uri="{FF2B5EF4-FFF2-40B4-BE49-F238E27FC236}">
                  <a16:creationId xmlns:a16="http://schemas.microsoft.com/office/drawing/2014/main" id="{2FA90ECF-EC5B-B11E-6E77-DB552C97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50" name="Rectangle 105">
            <a:extLst>
              <a:ext uri="{FF2B5EF4-FFF2-40B4-BE49-F238E27FC236}">
                <a16:creationId xmlns:a16="http://schemas.microsoft.com/office/drawing/2014/main" id="{DCB3E008-952D-4D80-70F0-AD93D15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51" name="Rectangle 104">
            <a:extLst>
              <a:ext uri="{FF2B5EF4-FFF2-40B4-BE49-F238E27FC236}">
                <a16:creationId xmlns:a16="http://schemas.microsoft.com/office/drawing/2014/main" id="{BAF3E7A2-68ED-A36B-C7A4-B5A5EBE8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Line 103">
            <a:extLst>
              <a:ext uri="{FF2B5EF4-FFF2-40B4-BE49-F238E27FC236}">
                <a16:creationId xmlns:a16="http://schemas.microsoft.com/office/drawing/2014/main" id="{EC58568A-E59D-5ACE-19A7-0B3FCDA24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117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3" name="Line 102">
            <a:extLst>
              <a:ext uri="{FF2B5EF4-FFF2-40B4-BE49-F238E27FC236}">
                <a16:creationId xmlns:a16="http://schemas.microsoft.com/office/drawing/2014/main" id="{D9A6C447-5A70-9E61-6A18-9D74161B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4" name="Line 101">
            <a:extLst>
              <a:ext uri="{FF2B5EF4-FFF2-40B4-BE49-F238E27FC236}">
                <a16:creationId xmlns:a16="http://schemas.microsoft.com/office/drawing/2014/main" id="{BC09911F-BEFF-487B-52F4-A2EF9A658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8E3105FA-68F4-8912-1880-81F6CEFC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03B7A0DB-AA32-55B5-199C-E8D013ED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EE5EA2D0-DD60-E540-AAC3-0A176E56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579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549B4788-297C-A8A9-66D2-657A5E94205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2655888"/>
            <a:ext cx="228600" cy="263525"/>
            <a:chOff x="0" y="0"/>
            <a:chExt cx="20000" cy="20000"/>
          </a:xfrm>
        </p:grpSpPr>
        <p:sp>
          <p:nvSpPr>
            <p:cNvPr id="346241" name="Rectangle 28">
              <a:extLst>
                <a:ext uri="{FF2B5EF4-FFF2-40B4-BE49-F238E27FC236}">
                  <a16:creationId xmlns:a16="http://schemas.microsoft.com/office/drawing/2014/main" id="{4E421DB1-0A60-BD2F-F58F-016FD40B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2" name="Oval 27">
              <a:extLst>
                <a:ext uri="{FF2B5EF4-FFF2-40B4-BE49-F238E27FC236}">
                  <a16:creationId xmlns:a16="http://schemas.microsoft.com/office/drawing/2014/main" id="{406A64DE-10CC-81C4-424C-547A4035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61" name="Rectangle 25">
            <a:extLst>
              <a:ext uri="{FF2B5EF4-FFF2-40B4-BE49-F238E27FC236}">
                <a16:creationId xmlns:a16="http://schemas.microsoft.com/office/drawing/2014/main" id="{08974527-3E9A-D9BC-4D7A-FE28C104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4F2A51F3-48EC-83E8-B73E-CCB455CF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4B015788-EA54-A029-780D-9B70BA5A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113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64" name="Line 22">
            <a:extLst>
              <a:ext uri="{FF2B5EF4-FFF2-40B4-BE49-F238E27FC236}">
                <a16:creationId xmlns:a16="http://schemas.microsoft.com/office/drawing/2014/main" id="{3167C2A0-25BB-7C6E-5280-B3952ED30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65" name="Line 21">
            <a:extLst>
              <a:ext uri="{FF2B5EF4-FFF2-40B4-BE49-F238E27FC236}">
                <a16:creationId xmlns:a16="http://schemas.microsoft.com/office/drawing/2014/main" id="{120A97F2-2E2F-CF79-057E-9652D9BB5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66" name="Rectangle 100">
            <a:extLst>
              <a:ext uri="{FF2B5EF4-FFF2-40B4-BE49-F238E27FC236}">
                <a16:creationId xmlns:a16="http://schemas.microsoft.com/office/drawing/2014/main" id="{D32EFCFF-CB19-7D64-B948-0A76DE72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67" name="Rectangle 99">
            <a:extLst>
              <a:ext uri="{FF2B5EF4-FFF2-40B4-BE49-F238E27FC236}">
                <a16:creationId xmlns:a16="http://schemas.microsoft.com/office/drawing/2014/main" id="{487C2271-A60E-8640-D22D-D8D5E958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8" name="Group 96">
            <a:extLst>
              <a:ext uri="{FF2B5EF4-FFF2-40B4-BE49-F238E27FC236}">
                <a16:creationId xmlns:a16="http://schemas.microsoft.com/office/drawing/2014/main" id="{3BE9924A-B9B9-AC36-2652-75C16A694073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3422650"/>
            <a:ext cx="228600" cy="263525"/>
            <a:chOff x="0" y="0"/>
            <a:chExt cx="20000" cy="20000"/>
          </a:xfrm>
        </p:grpSpPr>
        <p:sp>
          <p:nvSpPr>
            <p:cNvPr id="346239" name="Rectangle 98">
              <a:extLst>
                <a:ext uri="{FF2B5EF4-FFF2-40B4-BE49-F238E27FC236}">
                  <a16:creationId xmlns:a16="http://schemas.microsoft.com/office/drawing/2014/main" id="{16BB3B42-0760-5E41-4E3F-06895489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0" name="Oval 97">
              <a:extLst>
                <a:ext uri="{FF2B5EF4-FFF2-40B4-BE49-F238E27FC236}">
                  <a16:creationId xmlns:a16="http://schemas.microsoft.com/office/drawing/2014/main" id="{51A1BC2E-CF1B-FF8C-EA44-A8BBDF9D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71" name="Rectangle 95">
            <a:extLst>
              <a:ext uri="{FF2B5EF4-FFF2-40B4-BE49-F238E27FC236}">
                <a16:creationId xmlns:a16="http://schemas.microsoft.com/office/drawing/2014/main" id="{63E38ED0-A1C0-7C63-1C85-95C768B9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72" name="Rectangle 94">
            <a:extLst>
              <a:ext uri="{FF2B5EF4-FFF2-40B4-BE49-F238E27FC236}">
                <a16:creationId xmlns:a16="http://schemas.microsoft.com/office/drawing/2014/main" id="{E23C8CD0-6334-AE3E-AE60-F231A2C8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 93">
            <a:extLst>
              <a:ext uri="{FF2B5EF4-FFF2-40B4-BE49-F238E27FC236}">
                <a16:creationId xmlns:a16="http://schemas.microsoft.com/office/drawing/2014/main" id="{F81AD817-5087-0C91-0EC5-B7EBC62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346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Line 92">
            <a:extLst>
              <a:ext uri="{FF2B5EF4-FFF2-40B4-BE49-F238E27FC236}">
                <a16:creationId xmlns:a16="http://schemas.microsoft.com/office/drawing/2014/main" id="{E8080ACB-15DF-188C-D531-9AE350E2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879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75" name="Line 91">
            <a:extLst>
              <a:ext uri="{FF2B5EF4-FFF2-40B4-BE49-F238E27FC236}">
                <a16:creationId xmlns:a16="http://schemas.microsoft.com/office/drawing/2014/main" id="{C7AF3136-333C-3AD3-873B-D853DC3F5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76" name="Line 90">
            <a:extLst>
              <a:ext uri="{FF2B5EF4-FFF2-40B4-BE49-F238E27FC236}">
                <a16:creationId xmlns:a16="http://schemas.microsoft.com/office/drawing/2014/main" id="{4C239E87-91B2-0E92-0B54-1E9110A04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ACE01F31-4B60-913D-474F-897F3D8C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78" name="Rectangle 41">
            <a:extLst>
              <a:ext uri="{FF2B5EF4-FFF2-40B4-BE49-F238E27FC236}">
                <a16:creationId xmlns:a16="http://schemas.microsoft.com/office/drawing/2014/main" id="{5BE15388-8F34-9B3E-C893-EB9E0BA1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9" name="Group 38">
            <a:extLst>
              <a:ext uri="{FF2B5EF4-FFF2-40B4-BE49-F238E27FC236}">
                <a16:creationId xmlns:a16="http://schemas.microsoft.com/office/drawing/2014/main" id="{CE826D27-A2AC-C91B-EBEC-4EB15E550F0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3417888"/>
            <a:ext cx="228600" cy="263525"/>
            <a:chOff x="0" y="0"/>
            <a:chExt cx="20000" cy="20000"/>
          </a:xfrm>
        </p:grpSpPr>
        <p:sp>
          <p:nvSpPr>
            <p:cNvPr id="346237" name="Rectangle 40">
              <a:extLst>
                <a:ext uri="{FF2B5EF4-FFF2-40B4-BE49-F238E27FC236}">
                  <a16:creationId xmlns:a16="http://schemas.microsoft.com/office/drawing/2014/main" id="{16228ABA-E702-9AD2-F8AF-E7092490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8" name="Oval 39">
              <a:extLst>
                <a:ext uri="{FF2B5EF4-FFF2-40B4-BE49-F238E27FC236}">
                  <a16:creationId xmlns:a16="http://schemas.microsoft.com/office/drawing/2014/main" id="{669DDAAF-D3DA-F62A-0970-359A6369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82" name="Rectangle 37">
            <a:extLst>
              <a:ext uri="{FF2B5EF4-FFF2-40B4-BE49-F238E27FC236}">
                <a16:creationId xmlns:a16="http://schemas.microsoft.com/office/drawing/2014/main" id="{DE54DB57-B67D-8336-E640-A2F54E70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83" name="Rectangle 36">
            <a:extLst>
              <a:ext uri="{FF2B5EF4-FFF2-40B4-BE49-F238E27FC236}">
                <a16:creationId xmlns:a16="http://schemas.microsoft.com/office/drawing/2014/main" id="{B7462D7B-7D1A-8DC7-A44A-DF009B61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A05C7D2F-9C3B-D7F2-9324-86FF3033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341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Line 34">
            <a:extLst>
              <a:ext uri="{FF2B5EF4-FFF2-40B4-BE49-F238E27FC236}">
                <a16:creationId xmlns:a16="http://schemas.microsoft.com/office/drawing/2014/main" id="{8C14802B-032A-94E4-27AF-5C84B574E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875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C913FD08-3840-C3D2-F494-BB4E19BDD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87" name="Line 32">
            <a:extLst>
              <a:ext uri="{FF2B5EF4-FFF2-40B4-BE49-F238E27FC236}">
                <a16:creationId xmlns:a16="http://schemas.microsoft.com/office/drawing/2014/main" id="{28A8654A-36BA-978B-CD49-D56E8D77B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996DDD88-A4E0-5B93-74ED-3764A2F3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grpSp>
        <p:nvGrpSpPr>
          <p:cNvPr id="89" name="Group 86">
            <a:extLst>
              <a:ext uri="{FF2B5EF4-FFF2-40B4-BE49-F238E27FC236}">
                <a16:creationId xmlns:a16="http://schemas.microsoft.com/office/drawing/2014/main" id="{F569B52E-E90C-D9C7-9C09-1BEAAC6BF41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184650"/>
            <a:ext cx="228600" cy="263525"/>
            <a:chOff x="0" y="0"/>
            <a:chExt cx="20000" cy="20000"/>
          </a:xfrm>
        </p:grpSpPr>
        <p:sp>
          <p:nvSpPr>
            <p:cNvPr id="346235" name="Rectangle 88">
              <a:extLst>
                <a:ext uri="{FF2B5EF4-FFF2-40B4-BE49-F238E27FC236}">
                  <a16:creationId xmlns:a16="http://schemas.microsoft.com/office/drawing/2014/main" id="{3DB987C6-7DA0-A2B5-BD2D-573D475A3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6" name="Oval 87">
              <a:extLst>
                <a:ext uri="{FF2B5EF4-FFF2-40B4-BE49-F238E27FC236}">
                  <a16:creationId xmlns:a16="http://schemas.microsoft.com/office/drawing/2014/main" id="{5FDB1353-5890-423C-AD6E-4D6E9CCC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92" name="Rectangle 85">
            <a:extLst>
              <a:ext uri="{FF2B5EF4-FFF2-40B4-BE49-F238E27FC236}">
                <a16:creationId xmlns:a16="http://schemas.microsoft.com/office/drawing/2014/main" id="{1530F43F-CA3F-E251-E99B-AF4818DD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6FDB48C5-90DE-7244-46CE-73CB2223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260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" name="Rectangle 83">
            <a:extLst>
              <a:ext uri="{FF2B5EF4-FFF2-40B4-BE49-F238E27FC236}">
                <a16:creationId xmlns:a16="http://schemas.microsoft.com/office/drawing/2014/main" id="{E1293DDF-F4B5-2719-5B5C-E5DE5FFC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108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Line 82">
            <a:extLst>
              <a:ext uri="{FF2B5EF4-FFF2-40B4-BE49-F238E27FC236}">
                <a16:creationId xmlns:a16="http://schemas.microsoft.com/office/drawing/2014/main" id="{CD7D5C6B-FFAA-B0E3-F362-E9CCC57AE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641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96" name="Line 81">
            <a:extLst>
              <a:ext uri="{FF2B5EF4-FFF2-40B4-BE49-F238E27FC236}">
                <a16:creationId xmlns:a16="http://schemas.microsoft.com/office/drawing/2014/main" id="{B686EFEF-5FA9-293D-F285-484CCF739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97" name="Line 80">
            <a:extLst>
              <a:ext uri="{FF2B5EF4-FFF2-40B4-BE49-F238E27FC236}">
                <a16:creationId xmlns:a16="http://schemas.microsoft.com/office/drawing/2014/main" id="{AD32C84E-D5EC-7C75-AE09-82DB6F140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A3A76335-9CC7-B8A6-0764-F3D39AB6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grpSp>
        <p:nvGrpSpPr>
          <p:cNvPr id="99" name="Group 49">
            <a:extLst>
              <a:ext uri="{FF2B5EF4-FFF2-40B4-BE49-F238E27FC236}">
                <a16:creationId xmlns:a16="http://schemas.microsoft.com/office/drawing/2014/main" id="{9E0A8E4D-14E6-902C-063E-9C1C8A13DD48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179888"/>
            <a:ext cx="228600" cy="263525"/>
            <a:chOff x="0" y="0"/>
            <a:chExt cx="20000" cy="20000"/>
          </a:xfrm>
        </p:grpSpPr>
        <p:sp>
          <p:nvSpPr>
            <p:cNvPr id="346233" name="Rectangle 51">
              <a:extLst>
                <a:ext uri="{FF2B5EF4-FFF2-40B4-BE49-F238E27FC236}">
                  <a16:creationId xmlns:a16="http://schemas.microsoft.com/office/drawing/2014/main" id="{3EAF391A-EC56-179E-D2C2-07EF07EBF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4" name="Oval 50">
              <a:extLst>
                <a:ext uri="{FF2B5EF4-FFF2-40B4-BE49-F238E27FC236}">
                  <a16:creationId xmlns:a16="http://schemas.microsoft.com/office/drawing/2014/main" id="{7CBA5D9D-699D-0C87-A747-C06CFFC2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102" name="Rectangle 48">
            <a:extLst>
              <a:ext uri="{FF2B5EF4-FFF2-40B4-BE49-F238E27FC236}">
                <a16:creationId xmlns:a16="http://schemas.microsoft.com/office/drawing/2014/main" id="{32360464-2179-CB31-453F-7A323C5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103" name="Rectangle 47">
            <a:extLst>
              <a:ext uri="{FF2B5EF4-FFF2-40B4-BE49-F238E27FC236}">
                <a16:creationId xmlns:a16="http://schemas.microsoft.com/office/drawing/2014/main" id="{92D528BD-1162-6AC7-573D-03F65A18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4256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Rectangle 46">
            <a:extLst>
              <a:ext uri="{FF2B5EF4-FFF2-40B4-BE49-F238E27FC236}">
                <a16:creationId xmlns:a16="http://schemas.microsoft.com/office/drawing/2014/main" id="{F96B6A80-AEB0-EA08-4E59-CEA4822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103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07F1A3DC-5F64-8E4C-C792-005656F9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4637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6" name="Line 44">
            <a:extLst>
              <a:ext uri="{FF2B5EF4-FFF2-40B4-BE49-F238E27FC236}">
                <a16:creationId xmlns:a16="http://schemas.microsoft.com/office/drawing/2014/main" id="{9F4E8569-CD33-1E33-7517-6FD05CDE3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7" name="Line 43">
            <a:extLst>
              <a:ext uri="{FF2B5EF4-FFF2-40B4-BE49-F238E27FC236}">
                <a16:creationId xmlns:a16="http://schemas.microsoft.com/office/drawing/2014/main" id="{DD490C83-7512-F020-DEC7-A75762505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8" name="Rectangle 79">
            <a:extLst>
              <a:ext uri="{FF2B5EF4-FFF2-40B4-BE49-F238E27FC236}">
                <a16:creationId xmlns:a16="http://schemas.microsoft.com/office/drawing/2014/main" id="{49D2ADC9-1C7D-C33F-E7EC-AE397BE5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grpSp>
        <p:nvGrpSpPr>
          <p:cNvPr id="109" name="Group 76">
            <a:extLst>
              <a:ext uri="{FF2B5EF4-FFF2-40B4-BE49-F238E27FC236}">
                <a16:creationId xmlns:a16="http://schemas.microsoft.com/office/drawing/2014/main" id="{B83EDE6D-7709-7DA5-C80F-DCAFF55F1E1B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946650"/>
            <a:ext cx="228600" cy="263525"/>
            <a:chOff x="0" y="0"/>
            <a:chExt cx="20000" cy="20000"/>
          </a:xfrm>
        </p:grpSpPr>
        <p:sp>
          <p:nvSpPr>
            <p:cNvPr id="346231" name="Rectangle 78">
              <a:extLst>
                <a:ext uri="{FF2B5EF4-FFF2-40B4-BE49-F238E27FC236}">
                  <a16:creationId xmlns:a16="http://schemas.microsoft.com/office/drawing/2014/main" id="{314FF982-D304-B03B-36E3-A3A28075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2" name="Oval 77">
              <a:extLst>
                <a:ext uri="{FF2B5EF4-FFF2-40B4-BE49-F238E27FC236}">
                  <a16:creationId xmlns:a16="http://schemas.microsoft.com/office/drawing/2014/main" id="{46CEC624-28E6-D414-5D13-E58F4584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112" name="Rectangle 75">
            <a:extLst>
              <a:ext uri="{FF2B5EF4-FFF2-40B4-BE49-F238E27FC236}">
                <a16:creationId xmlns:a16="http://schemas.microsoft.com/office/drawing/2014/main" id="{AA514269-EB3E-6154-9406-07B7B5E4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113" name="Rectangle 74">
            <a:extLst>
              <a:ext uri="{FF2B5EF4-FFF2-40B4-BE49-F238E27FC236}">
                <a16:creationId xmlns:a16="http://schemas.microsoft.com/office/drawing/2014/main" id="{68F660D6-4394-F7F0-9FDF-EB10F46B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02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" name="Rectangle 73">
            <a:extLst>
              <a:ext uri="{FF2B5EF4-FFF2-40B4-BE49-F238E27FC236}">
                <a16:creationId xmlns:a16="http://schemas.microsoft.com/office/drawing/2014/main" id="{13E9D46E-0227-7DE6-A308-C4E9D1CD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870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Line 72">
            <a:extLst>
              <a:ext uri="{FF2B5EF4-FFF2-40B4-BE49-F238E27FC236}">
                <a16:creationId xmlns:a16="http://schemas.microsoft.com/office/drawing/2014/main" id="{6437F401-C60F-F521-1812-D902E55DF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40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16" name="Line 71">
            <a:extLst>
              <a:ext uri="{FF2B5EF4-FFF2-40B4-BE49-F238E27FC236}">
                <a16:creationId xmlns:a16="http://schemas.microsoft.com/office/drawing/2014/main" id="{407B6FBC-5C4C-DCB7-DEE8-65E609BC5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17" name="Line 70">
            <a:extLst>
              <a:ext uri="{FF2B5EF4-FFF2-40B4-BE49-F238E27FC236}">
                <a16:creationId xmlns:a16="http://schemas.microsoft.com/office/drawing/2014/main" id="{D0E74250-1997-2B7C-55EC-409C39F8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18" name="Rectangle 63">
            <a:extLst>
              <a:ext uri="{FF2B5EF4-FFF2-40B4-BE49-F238E27FC236}">
                <a16:creationId xmlns:a16="http://schemas.microsoft.com/office/drawing/2014/main" id="{5170EF14-B47B-ED40-4F41-D5483716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716670F9-EF8C-D8C6-0EE7-032F562E2C1B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941888"/>
            <a:ext cx="228600" cy="263525"/>
            <a:chOff x="0" y="0"/>
            <a:chExt cx="20000" cy="20000"/>
          </a:xfrm>
        </p:grpSpPr>
        <p:sp>
          <p:nvSpPr>
            <p:cNvPr id="346229" name="Rectangle 62">
              <a:extLst>
                <a:ext uri="{FF2B5EF4-FFF2-40B4-BE49-F238E27FC236}">
                  <a16:creationId xmlns:a16="http://schemas.microsoft.com/office/drawing/2014/main" id="{B81E473F-777A-C521-7967-09F8C998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000" noProof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en-US" noProof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0" name="Oval 61">
              <a:extLst>
                <a:ext uri="{FF2B5EF4-FFF2-40B4-BE49-F238E27FC236}">
                  <a16:creationId xmlns:a16="http://schemas.microsoft.com/office/drawing/2014/main" id="{F9B7B6B5-964C-4EA2-E364-FC2C366D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noProof="0" dirty="0"/>
            </a:p>
          </p:txBody>
        </p:sp>
      </p:grpSp>
      <p:sp>
        <p:nvSpPr>
          <p:cNvPr id="122" name="Rectangle 59">
            <a:extLst>
              <a:ext uri="{FF2B5EF4-FFF2-40B4-BE49-F238E27FC236}">
                <a16:creationId xmlns:a16="http://schemas.microsoft.com/office/drawing/2014/main" id="{1C4A9553-E8A3-71AF-246C-C4519312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123" name="Rectangle 58">
            <a:extLst>
              <a:ext uri="{FF2B5EF4-FFF2-40B4-BE49-F238E27FC236}">
                <a16:creationId xmlns:a16="http://schemas.microsoft.com/office/drawing/2014/main" id="{28FBA1BC-9D32-F4D1-D9CE-1D11812F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01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4" name="Rectangle 57">
            <a:extLst>
              <a:ext uri="{FF2B5EF4-FFF2-40B4-BE49-F238E27FC236}">
                <a16:creationId xmlns:a16="http://schemas.microsoft.com/office/drawing/2014/main" id="{DA11300C-2483-F669-8252-2F8169CD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86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en-US" sz="1000" noProof="0" dirty="0" err="1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1000" noProof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" name="Line 56">
            <a:extLst>
              <a:ext uri="{FF2B5EF4-FFF2-40B4-BE49-F238E27FC236}">
                <a16:creationId xmlns:a16="http://schemas.microsoft.com/office/drawing/2014/main" id="{DD38B7FE-3525-6A7A-B0EA-E4790BCA8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539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6BA9439B-60D8-9F16-3A49-76B76FE1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27" name="Line 54">
            <a:extLst>
              <a:ext uri="{FF2B5EF4-FFF2-40B4-BE49-F238E27FC236}">
                <a16:creationId xmlns:a16="http://schemas.microsoft.com/office/drawing/2014/main" id="{EF269212-44E8-1B0D-53D9-6C9CFABA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28" name="Rectangle 53">
            <a:extLst>
              <a:ext uri="{FF2B5EF4-FFF2-40B4-BE49-F238E27FC236}">
                <a16:creationId xmlns:a16="http://schemas.microsoft.com/office/drawing/2014/main" id="{5D720C96-A08F-9941-7D2F-011A5CE9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7045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400" b="0" noProof="0" dirty="0" err="1">
                <a:cs typeface="Times New Roman" panose="02020603050405020304" pitchFamily="18" charset="0"/>
              </a:rPr>
              <a:t>Degradace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kopie</a:t>
            </a:r>
            <a:endParaRPr lang="en-US" sz="3200" b="0" noProof="0" dirty="0"/>
          </a:p>
        </p:txBody>
      </p:sp>
      <p:sp>
        <p:nvSpPr>
          <p:cNvPr id="129" name="Rectangle 69">
            <a:extLst>
              <a:ext uri="{FF2B5EF4-FFF2-40B4-BE49-F238E27FC236}">
                <a16:creationId xmlns:a16="http://schemas.microsoft.com/office/drawing/2014/main" id="{48A1D3EB-F0DC-8886-B13C-E50DCDBC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18465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Kopie</a:t>
            </a:r>
            <a:endParaRPr lang="en-US" b="0" noProof="0" dirty="0"/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47921A4D-9E10-EE1A-3657-FFF69243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865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Invalidace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kopie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změna</a:t>
            </a:r>
            <a:r>
              <a:rPr lang="en-US" sz="1400" b="0" noProof="0" dirty="0">
                <a:cs typeface="Times New Roman" panose="02020603050405020304" pitchFamily="18" charset="0"/>
              </a:rPr>
              <a:t> </a:t>
            </a:r>
            <a:r>
              <a:rPr lang="en-US" sz="1400" b="0" noProof="0" dirty="0" err="1">
                <a:cs typeface="Times New Roman" panose="02020603050405020304" pitchFamily="18" charset="0"/>
              </a:rPr>
              <a:t>vlastníka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povýšení</a:t>
            </a:r>
            <a:endParaRPr lang="en-US" sz="1400" b="0" noProof="0" dirty="0"/>
          </a:p>
          <a:p>
            <a:endParaRPr lang="en-US" noProof="0" dirty="0"/>
          </a:p>
        </p:txBody>
      </p:sp>
      <p:sp>
        <p:nvSpPr>
          <p:cNvPr id="131" name="Rectangle 68">
            <a:extLst>
              <a:ext uri="{FF2B5EF4-FFF2-40B4-BE49-F238E27FC236}">
                <a16:creationId xmlns:a16="http://schemas.microsoft.com/office/drawing/2014/main" id="{3961C311-1763-0D1C-11BF-44BDA494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103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Invalidace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kopie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změna</a:t>
            </a:r>
            <a:r>
              <a:rPr lang="en-US" sz="1400" b="0" noProof="0" dirty="0">
                <a:cs typeface="Times New Roman" panose="02020603050405020304" pitchFamily="18" charset="0"/>
              </a:rPr>
              <a:t> </a:t>
            </a:r>
            <a:r>
              <a:rPr lang="en-US" sz="1400" b="0" noProof="0" dirty="0" err="1">
                <a:cs typeface="Times New Roman" panose="02020603050405020304" pitchFamily="18" charset="0"/>
              </a:rPr>
              <a:t>vlastníka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povýšení</a:t>
            </a:r>
            <a:endParaRPr lang="en-US" sz="3200" b="0" noProof="0" dirty="0"/>
          </a:p>
        </p:txBody>
      </p:sp>
      <p:sp>
        <p:nvSpPr>
          <p:cNvPr id="132" name="Rectangle 65">
            <a:extLst>
              <a:ext uri="{FF2B5EF4-FFF2-40B4-BE49-F238E27FC236}">
                <a16:creationId xmlns:a16="http://schemas.microsoft.com/office/drawing/2014/main" id="{7E432E36-5B8A-3DFB-B5DF-1B855FE6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341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Invalidace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změna</a:t>
            </a:r>
            <a:r>
              <a:rPr lang="en-US" sz="1400" b="0" noProof="0" dirty="0">
                <a:cs typeface="Times New Roman" panose="02020603050405020304" pitchFamily="18" charset="0"/>
              </a:rPr>
              <a:t> </a:t>
            </a:r>
            <a:r>
              <a:rPr lang="en-US" sz="1400" b="0" noProof="0" dirty="0" err="1">
                <a:cs typeface="Times New Roman" panose="02020603050405020304" pitchFamily="18" charset="0"/>
              </a:rPr>
              <a:t>vlastníka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povýšení</a:t>
            </a:r>
            <a:endParaRPr lang="en-US" sz="3200" b="0" noProof="0" dirty="0"/>
          </a:p>
        </p:txBody>
      </p:sp>
      <p:sp>
        <p:nvSpPr>
          <p:cNvPr id="133" name="Rectangle 67">
            <a:extLst>
              <a:ext uri="{FF2B5EF4-FFF2-40B4-BE49-F238E27FC236}">
                <a16:creationId xmlns:a16="http://schemas.microsoft.com/office/drawing/2014/main" id="{A8C6BCC2-1E04-A5C9-04FF-DEC82E67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65588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Invalidace</a:t>
            </a:r>
            <a:r>
              <a:rPr lang="en-US" sz="1400" b="0" noProof="0" dirty="0">
                <a:cs typeface="Times New Roman" panose="02020603050405020304" pitchFamily="18" charset="0"/>
              </a:rPr>
              <a:t>, </a:t>
            </a:r>
            <a:r>
              <a:rPr lang="en-US" sz="1400" b="0" noProof="0" dirty="0" err="1">
                <a:cs typeface="Times New Roman" panose="02020603050405020304" pitchFamily="18" charset="0"/>
              </a:rPr>
              <a:t>povýšení</a:t>
            </a:r>
            <a:endParaRPr lang="en-US" sz="3200" b="0" noProof="0" dirty="0"/>
          </a:p>
        </p:txBody>
      </p:sp>
      <p:sp>
        <p:nvSpPr>
          <p:cNvPr id="134" name="Rectangle 66">
            <a:extLst>
              <a:ext uri="{FF2B5EF4-FFF2-40B4-BE49-F238E27FC236}">
                <a16:creationId xmlns:a16="http://schemas.microsoft.com/office/drawing/2014/main" id="{5A1125A9-EEC6-3F7A-74F7-1EE06982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89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1000" noProof="0" dirty="0">
              <a:cs typeface="Times New Roman" panose="02020603050405020304" pitchFamily="18" charset="0"/>
            </a:endParaRPr>
          </a:p>
          <a:p>
            <a:r>
              <a:rPr lang="en-US" sz="1400" b="0" noProof="0" dirty="0" err="1">
                <a:cs typeface="Times New Roman" panose="02020603050405020304" pitchFamily="18" charset="0"/>
              </a:rPr>
              <a:t>Povýšení</a:t>
            </a:r>
            <a:endParaRPr lang="en-US" sz="3200" b="0" noProof="0" dirty="0"/>
          </a:p>
        </p:txBody>
      </p:sp>
      <p:sp>
        <p:nvSpPr>
          <p:cNvPr id="346222" name="Rectangle 132">
            <a:extLst>
              <a:ext uri="{FF2B5EF4-FFF2-40B4-BE49-F238E27FC236}">
                <a16:creationId xmlns:a16="http://schemas.microsoft.com/office/drawing/2014/main" id="{F87A9D70-338A-CE0A-DB9A-20C09E0F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46223" name="Rectangle 174">
            <a:extLst>
              <a:ext uri="{FF2B5EF4-FFF2-40B4-BE49-F238E27FC236}">
                <a16:creationId xmlns:a16="http://schemas.microsoft.com/office/drawing/2014/main" id="{0E21F2CB-EC38-E0DE-9306-D57DE4CD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noProof="0" dirty="0"/>
          </a:p>
        </p:txBody>
      </p:sp>
      <p:sp>
        <p:nvSpPr>
          <p:cNvPr id="346224" name="AutoShape 6">
            <a:extLst>
              <a:ext uri="{FF2B5EF4-FFF2-40B4-BE49-F238E27FC236}">
                <a16:creationId xmlns:a16="http://schemas.microsoft.com/office/drawing/2014/main" id="{9DDC5333-5F25-B856-3F28-08A5BE13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čtení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42" name="AutoShape 6">
            <a:extLst>
              <a:ext uri="{FF2B5EF4-FFF2-40B4-BE49-F238E27FC236}">
                <a16:creationId xmlns:a16="http://schemas.microsoft.com/office/drawing/2014/main" id="{D48E38EB-35FA-E393-D617-D1AE7AC4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866775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zápis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43" name="AutoShape 7">
            <a:extLst>
              <a:ext uri="{FF2B5EF4-FFF2-40B4-BE49-F238E27FC236}">
                <a16:creationId xmlns:a16="http://schemas.microsoft.com/office/drawing/2014/main" id="{655E75E5-2002-66ED-C462-1AAD62BC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145495"/>
              <a:gd name="adj2" fmla="val -77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kradení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viskozita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hystereze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44" name="AutoShape 7">
            <a:extLst>
              <a:ext uri="{FF2B5EF4-FFF2-40B4-BE49-F238E27FC236}">
                <a16:creationId xmlns:a16="http://schemas.microsoft.com/office/drawing/2014/main" id="{4A784258-1B44-9A35-36E8-B1680E31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505325"/>
            <a:ext cx="928688" cy="360363"/>
          </a:xfrm>
          <a:prstGeom prst="wedgeRoundRectCallout">
            <a:avLst>
              <a:gd name="adj1" fmla="val 106977"/>
              <a:gd name="adj2" fmla="val -60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výpadek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41" name="AutoShape 7">
            <a:extLst>
              <a:ext uri="{FF2B5EF4-FFF2-40B4-BE49-F238E27FC236}">
                <a16:creationId xmlns:a16="http://schemas.microsoft.com/office/drawing/2014/main" id="{DAF78A63-4D0E-130C-2DB2-7ACDCBBD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-159273"/>
              <a:gd name="adj2" fmla="val -76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kradení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viskozita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hystereze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4" grpId="0" animBg="1"/>
      <p:bldP spid="25" grpId="0" animBg="1"/>
      <p:bldP spid="26" grpId="0"/>
      <p:bldP spid="30" grpId="0" animBg="1"/>
      <p:bldP spid="34" grpId="0" animBg="1"/>
      <p:bldP spid="35" grpId="0" animBg="1"/>
      <p:bldP spid="36" grpId="0"/>
      <p:bldP spid="40" grpId="0" animBg="1"/>
      <p:bldP spid="44" grpId="0" animBg="1"/>
      <p:bldP spid="45" grpId="0" animBg="1"/>
      <p:bldP spid="46" grpId="0"/>
      <p:bldP spid="50" grpId="0" animBg="1"/>
      <p:bldP spid="51" grpId="0" animBg="1"/>
      <p:bldP spid="55" grpId="0" animBg="1"/>
      <p:bldP spid="56" grpId="0" animBg="1"/>
      <p:bldP spid="57" grpId="0"/>
      <p:bldP spid="61" grpId="0" animBg="1"/>
      <p:bldP spid="62" grpId="0" animBg="1"/>
      <p:bldP spid="66" grpId="0" animBg="1"/>
      <p:bldP spid="67" grpId="0" animBg="1"/>
      <p:bldP spid="71" grpId="0" animBg="1"/>
      <p:bldP spid="72" grpId="0" animBg="1"/>
      <p:bldP spid="73" grpId="0"/>
      <p:bldP spid="77" grpId="0" animBg="1"/>
      <p:bldP spid="78" grpId="0" animBg="1"/>
      <p:bldP spid="82" grpId="0" animBg="1"/>
      <p:bldP spid="83" grpId="0" animBg="1"/>
      <p:bldP spid="84" grpId="0"/>
      <p:bldP spid="88" grpId="0" animBg="1"/>
      <p:bldP spid="92" grpId="0" animBg="1"/>
      <p:bldP spid="93" grpId="0" animBg="1"/>
      <p:bldP spid="94" grpId="0"/>
      <p:bldP spid="98" grpId="0" animBg="1"/>
      <p:bldP spid="102" grpId="0" animBg="1"/>
      <p:bldP spid="103" grpId="0" animBg="1"/>
      <p:bldP spid="104" grpId="0"/>
      <p:bldP spid="108" grpId="0" animBg="1"/>
      <p:bldP spid="112" grpId="0" animBg="1"/>
      <p:bldP spid="113" grpId="0" animBg="1"/>
      <p:bldP spid="114" grpId="0"/>
      <p:bldP spid="118" grpId="0" animBg="1"/>
      <p:bldP spid="122" grpId="0" animBg="1"/>
      <p:bldP spid="123" grpId="0" animBg="1"/>
      <p:bldP spid="124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2" grpId="0" animBg="1"/>
      <p:bldP spid="143" grpId="0" animBg="1"/>
      <p:bldP spid="144" grpId="0" animBg="1"/>
      <p:bldP spid="141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ounded Rectangle 1">
            <a:extLst>
              <a:ext uri="{FF2B5EF4-FFF2-40B4-BE49-F238E27FC236}">
                <a16:creationId xmlns:a16="http://schemas.microsoft.com/office/drawing/2014/main" id="{D03FF315-9CD0-3906-9C64-0F3C101F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90950"/>
            <a:ext cx="1871663" cy="5016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47139" name="Rectangle 2">
            <a:extLst>
              <a:ext uri="{FF2B5EF4-FFF2-40B4-BE49-F238E27FC236}">
                <a16:creationId xmlns:a16="http://schemas.microsoft.com/office/drawing/2014/main" id="{A3537143-0010-A345-27CC-92DC1EC47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</p:txBody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5786AE43-095B-4906-B358-A172CA96B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základní</a:t>
            </a:r>
            <a:r>
              <a:rPr lang="en-US" noProof="0" dirty="0"/>
              <a:t> idea – </a:t>
            </a:r>
            <a:r>
              <a:rPr lang="en-US" noProof="0" dirty="0" err="1"/>
              <a:t>graf</a:t>
            </a:r>
            <a:r>
              <a:rPr lang="en-US" noProof="0" dirty="0"/>
              <a:t> </a:t>
            </a:r>
            <a:r>
              <a:rPr lang="en-US" noProof="0" dirty="0" err="1"/>
              <a:t>závislostí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:</a:t>
            </a:r>
          </a:p>
          <a:p>
            <a:pPr lvl="1" eaLnBrk="1" hangingPunct="1"/>
            <a:r>
              <a:rPr lang="en-US" noProof="0" dirty="0"/>
              <a:t>VT</a:t>
            </a:r>
            <a:r>
              <a:rPr lang="en-US" sz="2100" baseline="-25000" noProof="0" dirty="0"/>
              <a:t>S</a:t>
            </a:r>
            <a:r>
              <a:rPr lang="en-US" noProof="0" dirty="0"/>
              <a:t>  </a:t>
            </a:r>
            <a:r>
              <a:rPr lang="en-US" noProof="0" dirty="0" err="1"/>
              <a:t>jednotka</a:t>
            </a:r>
            <a:r>
              <a:rPr lang="en-US" noProof="0" dirty="0"/>
              <a:t> granularity (</a:t>
            </a:r>
            <a:r>
              <a:rPr lang="en-US" noProof="0" dirty="0" err="1"/>
              <a:t>stránky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/>
              <a:t>VT</a:t>
            </a:r>
            <a:r>
              <a:rPr lang="en-US" sz="2100" baseline="-25000" noProof="0" dirty="0"/>
              <a:t>P</a:t>
            </a:r>
            <a:r>
              <a:rPr lang="en-US" noProof="0" dirty="0"/>
              <a:t>  </a:t>
            </a:r>
            <a:r>
              <a:rPr lang="en-US" noProof="0" dirty="0" err="1"/>
              <a:t>procesy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VT[</a:t>
            </a:r>
            <a:r>
              <a:rPr lang="en-US" noProof="0" dirty="0" err="1"/>
              <a:t>i</a:t>
            </a:r>
            <a:r>
              <a:rPr lang="en-US" noProof="0" dirty="0"/>
              <a:t>] ≈ </a:t>
            </a:r>
            <a:r>
              <a:rPr lang="en-US" noProof="0" dirty="0" err="1"/>
              <a:t>stránka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stránky</a:t>
            </a:r>
            <a:r>
              <a:rPr lang="en-US" noProof="0" dirty="0"/>
              <a:t> –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, VT</a:t>
            </a:r>
            <a:r>
              <a:rPr lang="en-US" sz="2400" baseline="-25000" noProof="0" dirty="0"/>
              <a:t>P</a:t>
            </a:r>
            <a:r>
              <a:rPr lang="en-US" noProof="0" dirty="0"/>
              <a:t> = max(VT</a:t>
            </a:r>
            <a:r>
              <a:rPr lang="en-US" sz="2400" baseline="-25000" noProof="0" dirty="0"/>
              <a:t>S</a:t>
            </a:r>
            <a:r>
              <a:rPr lang="en-US" noProof="0" dirty="0"/>
              <a:t> , VT</a:t>
            </a:r>
            <a:r>
              <a:rPr lang="en-US" sz="2400" baseline="-25000" noProof="0" dirty="0"/>
              <a:t>P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 do </a:t>
            </a:r>
            <a:r>
              <a:rPr lang="en-US" noProof="0" dirty="0" err="1"/>
              <a:t>stránky</a:t>
            </a:r>
            <a:r>
              <a:rPr lang="en-US" noProof="0" dirty="0"/>
              <a:t> – VT</a:t>
            </a:r>
            <a:r>
              <a:rPr lang="en-US" sz="2400" baseline="-25000" noProof="0" dirty="0"/>
              <a:t>S</a:t>
            </a:r>
            <a:r>
              <a:rPr lang="en-US" noProof="0" dirty="0"/>
              <a:t> = </a:t>
            </a:r>
            <a:r>
              <a:rPr lang="en-US" noProof="0" dirty="0" err="1"/>
              <a:t>inc</a:t>
            </a:r>
            <a:r>
              <a:rPr lang="en-US" noProof="0" dirty="0"/>
              <a:t>(VT</a:t>
            </a:r>
            <a:r>
              <a:rPr lang="en-US" sz="2400" baseline="-25000" noProof="0" dirty="0"/>
              <a:t>P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aktualizace</a:t>
            </a:r>
            <a:r>
              <a:rPr lang="en-US" noProof="0" dirty="0"/>
              <a:t> VT</a:t>
            </a:r>
            <a:r>
              <a:rPr lang="en-US" sz="2400" baseline="-25000" noProof="0" dirty="0"/>
              <a:t>P</a:t>
            </a:r>
            <a:r>
              <a:rPr lang="en-US" noProof="0" dirty="0"/>
              <a:t> – </a:t>
            </a:r>
            <a:r>
              <a:rPr lang="en-US" b="1" noProof="0" dirty="0" err="1"/>
              <a:t>zneplatnění</a:t>
            </a:r>
            <a:r>
              <a:rPr lang="en-US" b="1" noProof="0" dirty="0"/>
              <a:t> </a:t>
            </a:r>
            <a:r>
              <a:rPr lang="en-US" b="1" noProof="0" dirty="0" err="1"/>
              <a:t>stránek</a:t>
            </a:r>
            <a:r>
              <a:rPr lang="en-US" noProof="0" dirty="0"/>
              <a:t> i: </a:t>
            </a:r>
            <a:r>
              <a:rPr lang="en-US" noProof="0" dirty="0" err="1"/>
              <a:t>VT</a:t>
            </a:r>
            <a:r>
              <a:rPr lang="en-US" sz="2400" baseline="-25000" noProof="0" dirty="0" err="1"/>
              <a:t>Si</a:t>
            </a:r>
            <a:r>
              <a:rPr lang="en-US" baseline="-25000" noProof="0" dirty="0"/>
              <a:t> </a:t>
            </a:r>
            <a:r>
              <a:rPr lang="en-US" noProof="0" dirty="0"/>
              <a:t>[</a:t>
            </a:r>
            <a:r>
              <a:rPr lang="en-US" noProof="0" dirty="0" err="1"/>
              <a:t>i</a:t>
            </a:r>
            <a:r>
              <a:rPr lang="en-US" noProof="0" dirty="0"/>
              <a:t>] &lt; VT</a:t>
            </a:r>
            <a:r>
              <a:rPr lang="en-US" sz="2400" baseline="-25000" noProof="0" dirty="0"/>
              <a:t>P</a:t>
            </a:r>
            <a:r>
              <a:rPr lang="en-US" noProof="0" dirty="0"/>
              <a:t> [</a:t>
            </a:r>
            <a:r>
              <a:rPr lang="en-US" noProof="0" dirty="0" err="1"/>
              <a:t>i</a:t>
            </a:r>
            <a:r>
              <a:rPr lang="en-US" noProof="0" dirty="0"/>
              <a:t>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Problémy</a:t>
            </a:r>
            <a:r>
              <a:rPr lang="en-US" noProof="0" dirty="0">
                <a:solidFill>
                  <a:srgbClr val="EAEAEA"/>
                </a:solidFill>
              </a:rPr>
              <a:t>:</a:t>
            </a:r>
          </a:p>
          <a:p>
            <a:pPr lvl="1" eaLnBrk="1" hangingPunct="1"/>
            <a:r>
              <a:rPr lang="en-US" noProof="0" dirty="0" err="1">
                <a:solidFill>
                  <a:srgbClr val="EAEAEA"/>
                </a:solidFill>
              </a:rPr>
              <a:t>velká</a:t>
            </a:r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prostorová</a:t>
            </a:r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režie</a:t>
            </a:r>
            <a:r>
              <a:rPr lang="en-US" noProof="0" dirty="0">
                <a:solidFill>
                  <a:srgbClr val="EAEAEA"/>
                </a:solidFill>
              </a:rPr>
              <a:t>  (1 MB = 256 </a:t>
            </a:r>
            <a:r>
              <a:rPr lang="en-US" noProof="0" dirty="0" err="1">
                <a:solidFill>
                  <a:srgbClr val="EAEAEA"/>
                </a:solidFill>
              </a:rPr>
              <a:t>stránek</a:t>
            </a:r>
            <a:r>
              <a:rPr lang="en-US" noProof="0" dirty="0">
                <a:solidFill>
                  <a:srgbClr val="EAEAEA"/>
                </a:solidFill>
              </a:rPr>
              <a:t> = 512 B / </a:t>
            </a:r>
            <a:r>
              <a:rPr lang="en-US" noProof="0" dirty="0" err="1">
                <a:solidFill>
                  <a:srgbClr val="EAEAEA"/>
                </a:solidFill>
              </a:rPr>
              <a:t>stránku</a:t>
            </a:r>
            <a:r>
              <a:rPr lang="en-US" noProof="0" dirty="0">
                <a:solidFill>
                  <a:srgbClr val="EAEAEA"/>
                </a:solidFill>
              </a:rPr>
              <a:t>)</a:t>
            </a:r>
          </a:p>
          <a:p>
            <a:pPr lvl="1" eaLnBrk="1" hangingPunct="1"/>
            <a:r>
              <a:rPr lang="en-US" noProof="0" dirty="0" err="1">
                <a:solidFill>
                  <a:srgbClr val="EAEAEA"/>
                </a:solidFill>
              </a:rPr>
              <a:t>propagace</a:t>
            </a:r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konkurentních</a:t>
            </a:r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zápisů</a:t>
            </a:r>
            <a:endParaRPr lang="en-US" noProof="0" dirty="0">
              <a:solidFill>
                <a:srgbClr val="EAEAEA"/>
              </a:solidFill>
            </a:endParaRPr>
          </a:p>
          <a:p>
            <a:pPr lvl="2" eaLnBrk="1" hangingPunct="1"/>
            <a:r>
              <a:rPr lang="en-US" noProof="0" dirty="0">
                <a:solidFill>
                  <a:srgbClr val="EAEAEA"/>
                </a:solidFill>
              </a:rPr>
              <a:t> </a:t>
            </a:r>
            <a:r>
              <a:rPr lang="en-US" noProof="0" dirty="0" err="1">
                <a:solidFill>
                  <a:srgbClr val="EAEAEA"/>
                </a:solidFill>
              </a:rPr>
              <a:t>zámky</a:t>
            </a:r>
            <a:r>
              <a:rPr lang="en-US" noProof="0" dirty="0">
                <a:solidFill>
                  <a:srgbClr val="EAEAEA"/>
                </a:solidFill>
              </a:rPr>
              <a:t>, </a:t>
            </a:r>
            <a:r>
              <a:rPr lang="en-US" noProof="0" dirty="0" err="1">
                <a:solidFill>
                  <a:srgbClr val="EAEAEA"/>
                </a:solidFill>
              </a:rPr>
              <a:t>bariéry</a:t>
            </a:r>
            <a:r>
              <a:rPr lang="en-US" noProof="0" dirty="0">
                <a:solidFill>
                  <a:srgbClr val="EAEAEA"/>
                </a:solidFill>
              </a:rPr>
              <a:t>, </a:t>
            </a:r>
            <a:r>
              <a:rPr lang="en-US" noProof="0" dirty="0" err="1">
                <a:solidFill>
                  <a:srgbClr val="EAEAEA"/>
                </a:solidFill>
              </a:rPr>
              <a:t>timeouty</a:t>
            </a:r>
            <a:endParaRPr lang="en-US" noProof="0" dirty="0">
              <a:solidFill>
                <a:srgbClr val="EAEAEA"/>
              </a:solidFill>
            </a:endParaRPr>
          </a:p>
        </p:txBody>
      </p:sp>
      <p:sp>
        <p:nvSpPr>
          <p:cNvPr id="347141" name="AutoShape 4">
            <a:extLst>
              <a:ext uri="{FF2B5EF4-FFF2-40B4-BE49-F238E27FC236}">
                <a16:creationId xmlns:a16="http://schemas.microsoft.com/office/drawing/2014/main" id="{9318CA85-725F-7890-76CF-CA94A8D9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76388"/>
            <a:ext cx="1884362" cy="561975"/>
          </a:xfrm>
          <a:prstGeom prst="wedgeRoundRectCallout">
            <a:avLst>
              <a:gd name="adj1" fmla="val -150606"/>
              <a:gd name="adj2" fmla="val 38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 err="1"/>
              <a:t>na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kterých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stránkách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závisí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obsah</a:t>
            </a:r>
            <a:endParaRPr lang="en-US" sz="1400" b="0" baseline="0" noProof="0" dirty="0"/>
          </a:p>
        </p:txBody>
      </p:sp>
      <p:sp>
        <p:nvSpPr>
          <p:cNvPr id="347142" name="AutoShape 6">
            <a:extLst>
              <a:ext uri="{FF2B5EF4-FFF2-40B4-BE49-F238E27FC236}">
                <a16:creationId xmlns:a16="http://schemas.microsoft.com/office/drawing/2014/main" id="{9E675D41-4B32-093E-E717-3AD13A0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9800"/>
            <a:ext cx="1884362" cy="571500"/>
          </a:xfrm>
          <a:prstGeom prst="wedgeRoundRectCallout">
            <a:avLst>
              <a:gd name="adj1" fmla="val -220060"/>
              <a:gd name="adj2" fmla="val -176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/>
              <a:t>z </a:t>
            </a:r>
            <a:r>
              <a:rPr lang="en-US" sz="1400" b="0" baseline="0" noProof="0" dirty="0" err="1"/>
              <a:t>kterých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stránek</a:t>
            </a:r>
            <a:br>
              <a:rPr lang="en-US" sz="1400" b="0" baseline="0" noProof="0" dirty="0"/>
            </a:br>
            <a:r>
              <a:rPr lang="en-US" sz="1400" b="0" baseline="0" noProof="0" dirty="0" err="1"/>
              <a:t>znám</a:t>
            </a:r>
            <a:r>
              <a:rPr lang="en-US" sz="1400" b="0" baseline="0" noProof="0" dirty="0"/>
              <a:t> data</a:t>
            </a:r>
          </a:p>
        </p:txBody>
      </p:sp>
      <p:sp>
        <p:nvSpPr>
          <p:cNvPr id="347143" name="AutoShape 4">
            <a:extLst>
              <a:ext uri="{FF2B5EF4-FFF2-40B4-BE49-F238E27FC236}">
                <a16:creationId xmlns:a16="http://schemas.microsoft.com/office/drawing/2014/main" id="{7595BCF4-05C0-F138-0157-263F0E35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141663"/>
            <a:ext cx="1884362" cy="574675"/>
          </a:xfrm>
          <a:prstGeom prst="wedgeRoundRectCallout">
            <a:avLst>
              <a:gd name="adj1" fmla="val -166375"/>
              <a:gd name="adj2" fmla="val 424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/>
              <a:t>jak OS </a:t>
            </a:r>
            <a:r>
              <a:rPr lang="en-US" sz="1400" b="0" baseline="0" noProof="0" dirty="0" err="1"/>
              <a:t>pozná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zápis</a:t>
            </a:r>
            <a:r>
              <a:rPr lang="en-US" sz="1400" b="0" baseline="0" noProof="0" dirty="0"/>
              <a:t>?</a:t>
            </a:r>
            <a:br>
              <a:rPr lang="en-US" sz="1400" b="0" baseline="0" noProof="0" dirty="0"/>
            </a:br>
            <a:r>
              <a:rPr lang="en-US" sz="1400" b="0" baseline="0" noProof="0" dirty="0" err="1"/>
              <a:t>změna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mapování</a:t>
            </a:r>
            <a:endParaRPr lang="en-US" sz="1400" b="0" baseline="0" noProof="0" dirty="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3063ED08-31ED-F925-2E2B-4AFBC7B6B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</p:txBody>
      </p:sp>
      <p:sp>
        <p:nvSpPr>
          <p:cNvPr id="348163" name="AutoShape 4">
            <a:extLst>
              <a:ext uri="{FF2B5EF4-FFF2-40B4-BE49-F238E27FC236}">
                <a16:creationId xmlns:a16="http://schemas.microsoft.com/office/drawing/2014/main" id="{74276BB1-2AFA-DF00-8051-96336567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165850"/>
            <a:ext cx="4176712" cy="358775"/>
          </a:xfrm>
          <a:prstGeom prst="wedgeRoundRectCallout">
            <a:avLst>
              <a:gd name="adj1" fmla="val -13514"/>
              <a:gd name="adj2" fmla="val -37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/>
              <a:t>W - </a:t>
            </a:r>
            <a:r>
              <a:rPr lang="en-US" sz="1400" b="0" baseline="0" noProof="0" dirty="0" err="1"/>
              <a:t>právo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zápisu</a:t>
            </a:r>
            <a:r>
              <a:rPr lang="en-US" sz="1400" b="0" baseline="0" noProof="0" dirty="0"/>
              <a:t>, R - r/o </a:t>
            </a:r>
            <a:r>
              <a:rPr lang="en-US" sz="1400" b="0" baseline="0" noProof="0" dirty="0" err="1"/>
              <a:t>vlastník</a:t>
            </a:r>
            <a:r>
              <a:rPr lang="en-US" sz="1400" b="0" baseline="0" noProof="0" dirty="0"/>
              <a:t>, C - r/o </a:t>
            </a:r>
            <a:r>
              <a:rPr lang="en-US" sz="1400" b="0" baseline="0" noProof="0" dirty="0" err="1"/>
              <a:t>kopie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graphicFrame>
        <p:nvGraphicFramePr>
          <p:cNvPr id="146723" name="Group 291">
            <a:extLst>
              <a:ext uri="{FF2B5EF4-FFF2-40B4-BE49-F238E27FC236}">
                <a16:creationId xmlns:a16="http://schemas.microsoft.com/office/drawing/2014/main" id="{17594A04-3F07-0243-5B6A-E00686A40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569308"/>
              </p:ext>
            </p:extLst>
          </p:nvPr>
        </p:nvGraphicFramePr>
        <p:xfrm>
          <a:off x="900113" y="1628775"/>
          <a:ext cx="7632700" cy="364172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☒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283" name="Line 280">
            <a:extLst>
              <a:ext uri="{FF2B5EF4-FFF2-40B4-BE49-F238E27FC236}">
                <a16:creationId xmlns:a16="http://schemas.microsoft.com/office/drawing/2014/main" id="{2BBD8A75-E446-FA13-001D-284B3681F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781300"/>
            <a:ext cx="2233613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8284" name="Line 281">
            <a:extLst>
              <a:ext uri="{FF2B5EF4-FFF2-40B4-BE49-F238E27FC236}">
                <a16:creationId xmlns:a16="http://schemas.microsoft.com/office/drawing/2014/main" id="{547FBDA8-25B6-9514-F001-C936634E7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581525"/>
            <a:ext cx="4608512" cy="2873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8285" name="Line 282">
            <a:extLst>
              <a:ext uri="{FF2B5EF4-FFF2-40B4-BE49-F238E27FC236}">
                <a16:creationId xmlns:a16="http://schemas.microsoft.com/office/drawing/2014/main" id="{E5A0D838-50F9-6D4C-58A6-D1CA373BE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3789363"/>
            <a:ext cx="2016125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48286" name="AutoShape 292">
            <a:extLst>
              <a:ext uri="{FF2B5EF4-FFF2-40B4-BE49-F238E27FC236}">
                <a16:creationId xmlns:a16="http://schemas.microsoft.com/office/drawing/2014/main" id="{FDA73286-1AA2-EDE7-801C-A878CB7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28688"/>
            <a:ext cx="1223962" cy="360362"/>
          </a:xfrm>
          <a:prstGeom prst="wedgeRoundRectCallout">
            <a:avLst>
              <a:gd name="adj1" fmla="val 22241"/>
              <a:gd name="adj2" fmla="val 161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400" b="0" baseline="0" noProof="0" dirty="0"/>
              <a:t>VT </a:t>
            </a:r>
            <a:r>
              <a:rPr lang="en-US" sz="1400" b="0" baseline="0" noProof="0" dirty="0" err="1"/>
              <a:t>procesu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87" name="AutoShape 293">
            <a:extLst>
              <a:ext uri="{FF2B5EF4-FFF2-40B4-BE49-F238E27FC236}">
                <a16:creationId xmlns:a16="http://schemas.microsoft.com/office/drawing/2014/main" id="{3878C7B3-DD0A-3DA1-8D71-8C711B2D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928688"/>
            <a:ext cx="863600" cy="360362"/>
          </a:xfrm>
          <a:prstGeom prst="wedgeRoundRectCallout">
            <a:avLst>
              <a:gd name="adj1" fmla="val -65440"/>
              <a:gd name="adj2" fmla="val 165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400" b="0" baseline="0" noProof="0" dirty="0" err="1"/>
              <a:t>stránky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88" name="AutoShape 294">
            <a:extLst>
              <a:ext uri="{FF2B5EF4-FFF2-40B4-BE49-F238E27FC236}">
                <a16:creationId xmlns:a16="http://schemas.microsoft.com/office/drawing/2014/main" id="{E8423C19-3D10-FA3F-1B3F-33C864D2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516563"/>
            <a:ext cx="1800225" cy="360362"/>
          </a:xfrm>
          <a:prstGeom prst="wedgeRoundRectCallout">
            <a:avLst>
              <a:gd name="adj1" fmla="val 33245"/>
              <a:gd name="adj2" fmla="val -140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 err="1"/>
              <a:t>zneplatnění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dle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VTp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89" name="AutoShape 295">
            <a:extLst>
              <a:ext uri="{FF2B5EF4-FFF2-40B4-BE49-F238E27FC236}">
                <a16:creationId xmlns:a16="http://schemas.microsoft.com/office/drawing/2014/main" id="{0DB4C992-97ED-EC95-90C1-97AFBB8D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516563"/>
            <a:ext cx="3455987" cy="360362"/>
          </a:xfrm>
          <a:prstGeom prst="wedgeRoundRectCallout">
            <a:avLst>
              <a:gd name="adj1" fmla="val 42144"/>
              <a:gd name="adj2" fmla="val -40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 err="1"/>
              <a:t>čtení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starší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verze</a:t>
            </a:r>
            <a:r>
              <a:rPr lang="en-US" sz="1400" b="0" baseline="0" noProof="0" dirty="0"/>
              <a:t> - </a:t>
            </a:r>
            <a:r>
              <a:rPr lang="en-US" sz="1400" b="0" baseline="0" noProof="0" dirty="0" err="1"/>
              <a:t>konkurentní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zápisy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90" name="AutoShape 296">
            <a:extLst>
              <a:ext uri="{FF2B5EF4-FFF2-40B4-BE49-F238E27FC236}">
                <a16:creationId xmlns:a16="http://schemas.microsoft.com/office/drawing/2014/main" id="{F8B4433C-DBA8-549F-E3F5-93EDC5AD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2232025" cy="360362"/>
          </a:xfrm>
          <a:prstGeom prst="wedgeRoundRectCallout">
            <a:avLst>
              <a:gd name="adj1" fmla="val -356"/>
              <a:gd name="adj2" fmla="val -3927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 b="0" baseline="0" noProof="0" dirty="0" err="1"/>
              <a:t>aktualizace</a:t>
            </a:r>
            <a:r>
              <a:rPr lang="en-US" sz="1400" b="0" baseline="0" noProof="0" dirty="0"/>
              <a:t> VT </a:t>
            </a:r>
            <a:r>
              <a:rPr lang="en-US" sz="1400" b="0" baseline="0" noProof="0" dirty="0" err="1"/>
              <a:t>procesu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91" name="AutoShape 297">
            <a:extLst>
              <a:ext uri="{FF2B5EF4-FFF2-40B4-BE49-F238E27FC236}">
                <a16:creationId xmlns:a16="http://schemas.microsoft.com/office/drawing/2014/main" id="{747FDFBA-09C4-FB82-9503-0EB3FF08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928688"/>
            <a:ext cx="1150937" cy="360362"/>
          </a:xfrm>
          <a:prstGeom prst="wedgeRoundRectCallout">
            <a:avLst>
              <a:gd name="adj1" fmla="val 12620"/>
              <a:gd name="adj2" fmla="val 2795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400" b="0" baseline="0" noProof="0" dirty="0"/>
              <a:t>VT </a:t>
            </a:r>
            <a:r>
              <a:rPr lang="en-US" sz="1400" b="0" baseline="0" noProof="0" dirty="0" err="1"/>
              <a:t>stránky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92" name="AutoShape 292">
            <a:extLst>
              <a:ext uri="{FF2B5EF4-FFF2-40B4-BE49-F238E27FC236}">
                <a16:creationId xmlns:a16="http://schemas.microsoft.com/office/drawing/2014/main" id="{FA8004FA-F50D-7902-A3E9-26BA2E19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928688"/>
            <a:ext cx="1223962" cy="360362"/>
          </a:xfrm>
          <a:prstGeom prst="wedgeRoundRectCallout">
            <a:avLst>
              <a:gd name="adj1" fmla="val -29120"/>
              <a:gd name="adj2" fmla="val 256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400" b="0" baseline="0" noProof="0" dirty="0" err="1"/>
              <a:t>mapování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93" name="AutoShape 292">
            <a:extLst>
              <a:ext uri="{FF2B5EF4-FFF2-40B4-BE49-F238E27FC236}">
                <a16:creationId xmlns:a16="http://schemas.microsoft.com/office/drawing/2014/main" id="{0F005EA4-C2DE-5BFB-7432-AE152765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928688"/>
            <a:ext cx="1223962" cy="360362"/>
          </a:xfrm>
          <a:prstGeom prst="wedgeRoundRectCallout">
            <a:avLst>
              <a:gd name="adj1" fmla="val -119389"/>
              <a:gd name="adj2" fmla="val 26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400" b="0" baseline="0" noProof="0" dirty="0" err="1"/>
              <a:t>hodnota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348294" name="Oval 9">
            <a:extLst>
              <a:ext uri="{FF2B5EF4-FFF2-40B4-BE49-F238E27FC236}">
                <a16:creationId xmlns:a16="http://schemas.microsoft.com/office/drawing/2014/main" id="{280F9BD5-7026-08B9-6212-94C5F899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38700"/>
            <a:ext cx="720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D3C27C1-6F0F-B1F6-65C0-EAFEC76D1A6B}"/>
              </a:ext>
            </a:extLst>
          </p:cNvPr>
          <p:cNvSpPr/>
          <p:nvPr/>
        </p:nvSpPr>
        <p:spPr bwMode="auto">
          <a:xfrm>
            <a:off x="5629275" y="3573463"/>
            <a:ext cx="803275" cy="720725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348296" name="Oval 9">
            <a:extLst>
              <a:ext uri="{FF2B5EF4-FFF2-40B4-BE49-F238E27FC236}">
                <a16:creationId xmlns:a16="http://schemas.microsoft.com/office/drawing/2014/main" id="{841ABFAC-4D5C-3D11-05CD-BB7130D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838700"/>
            <a:ext cx="466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FBF5A06-283C-FF41-4F63-BF58C35D59E9}"/>
              </a:ext>
            </a:extLst>
          </p:cNvPr>
          <p:cNvSpPr/>
          <p:nvPr/>
        </p:nvSpPr>
        <p:spPr bwMode="auto">
          <a:xfrm flipH="1">
            <a:off x="6931025" y="3336925"/>
            <a:ext cx="2033588" cy="2900363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06753EE-8BAF-904E-074C-C03DF1FD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BB3113C0-64E5-9A6F-84F4-AB82CA43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základní</a:t>
            </a:r>
            <a:r>
              <a:rPr lang="en-US" noProof="0" dirty="0"/>
              <a:t> idea – </a:t>
            </a:r>
            <a:r>
              <a:rPr lang="en-US" noProof="0" dirty="0" err="1"/>
              <a:t>graf</a:t>
            </a:r>
            <a:r>
              <a:rPr lang="en-US" noProof="0" dirty="0"/>
              <a:t> </a:t>
            </a:r>
            <a:r>
              <a:rPr lang="en-US" noProof="0" dirty="0" err="1"/>
              <a:t>závislostí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:</a:t>
            </a:r>
          </a:p>
          <a:p>
            <a:pPr lvl="1" eaLnBrk="1" hangingPunct="1"/>
            <a:r>
              <a:rPr lang="en-US" noProof="0" dirty="0"/>
              <a:t>VT</a:t>
            </a:r>
            <a:r>
              <a:rPr lang="en-US" sz="2100" baseline="-25000" noProof="0" dirty="0"/>
              <a:t>S</a:t>
            </a:r>
            <a:r>
              <a:rPr lang="en-US" noProof="0" dirty="0"/>
              <a:t>  </a:t>
            </a:r>
            <a:r>
              <a:rPr lang="en-US" noProof="0" dirty="0" err="1"/>
              <a:t>jednotka</a:t>
            </a:r>
            <a:r>
              <a:rPr lang="en-US" noProof="0" dirty="0"/>
              <a:t> granularity (</a:t>
            </a:r>
            <a:r>
              <a:rPr lang="en-US" noProof="0" dirty="0" err="1"/>
              <a:t>stránky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/>
              <a:t>VT</a:t>
            </a:r>
            <a:r>
              <a:rPr lang="en-US" sz="2100" baseline="-25000" noProof="0" dirty="0"/>
              <a:t>P</a:t>
            </a:r>
            <a:r>
              <a:rPr lang="en-US" noProof="0" dirty="0"/>
              <a:t>  </a:t>
            </a:r>
            <a:r>
              <a:rPr lang="en-US" noProof="0" dirty="0" err="1"/>
              <a:t>procesy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VT[</a:t>
            </a:r>
            <a:r>
              <a:rPr lang="en-US" noProof="0" dirty="0" err="1"/>
              <a:t>i</a:t>
            </a:r>
            <a:r>
              <a:rPr lang="en-US" noProof="0" dirty="0"/>
              <a:t>] ≈ </a:t>
            </a:r>
            <a:r>
              <a:rPr lang="en-US" noProof="0" dirty="0" err="1"/>
              <a:t>stránka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stránky</a:t>
            </a:r>
            <a:r>
              <a:rPr lang="en-US" noProof="0" dirty="0"/>
              <a:t> –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, VT</a:t>
            </a:r>
            <a:r>
              <a:rPr lang="en-US" sz="2400" baseline="-25000" noProof="0" dirty="0"/>
              <a:t>P</a:t>
            </a:r>
            <a:r>
              <a:rPr lang="en-US" noProof="0" dirty="0"/>
              <a:t> = max(VT</a:t>
            </a:r>
            <a:r>
              <a:rPr lang="en-US" sz="2400" baseline="-25000" noProof="0" dirty="0"/>
              <a:t>S</a:t>
            </a:r>
            <a:r>
              <a:rPr lang="en-US" noProof="0" dirty="0"/>
              <a:t> , VT</a:t>
            </a:r>
            <a:r>
              <a:rPr lang="en-US" sz="2400" baseline="-25000" noProof="0" dirty="0"/>
              <a:t>P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 do </a:t>
            </a:r>
            <a:r>
              <a:rPr lang="en-US" noProof="0" dirty="0" err="1"/>
              <a:t>stránky</a:t>
            </a:r>
            <a:r>
              <a:rPr lang="en-US" noProof="0" dirty="0"/>
              <a:t> – VT</a:t>
            </a:r>
            <a:r>
              <a:rPr lang="en-US" sz="2400" baseline="-25000" noProof="0" dirty="0"/>
              <a:t>S</a:t>
            </a:r>
            <a:r>
              <a:rPr lang="en-US" noProof="0" dirty="0"/>
              <a:t> = </a:t>
            </a:r>
            <a:r>
              <a:rPr lang="en-US" noProof="0" dirty="0" err="1"/>
              <a:t>inc</a:t>
            </a:r>
            <a:r>
              <a:rPr lang="en-US" noProof="0" dirty="0"/>
              <a:t>(VT</a:t>
            </a:r>
            <a:r>
              <a:rPr lang="en-US" sz="2400" baseline="-25000" noProof="0" dirty="0"/>
              <a:t>P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aktualizace</a:t>
            </a:r>
            <a:r>
              <a:rPr lang="en-US" noProof="0" dirty="0"/>
              <a:t> VT</a:t>
            </a:r>
            <a:r>
              <a:rPr lang="en-US" sz="2400" baseline="-25000" noProof="0" dirty="0"/>
              <a:t>P</a:t>
            </a:r>
            <a:r>
              <a:rPr lang="en-US" noProof="0" dirty="0"/>
              <a:t> – </a:t>
            </a:r>
            <a:r>
              <a:rPr lang="en-US" b="1" noProof="0" dirty="0" err="1"/>
              <a:t>zneplatnění</a:t>
            </a:r>
            <a:r>
              <a:rPr lang="en-US" b="1" noProof="0" dirty="0"/>
              <a:t> </a:t>
            </a:r>
            <a:r>
              <a:rPr lang="en-US" b="1" noProof="0" dirty="0" err="1"/>
              <a:t>stránek</a:t>
            </a:r>
            <a:r>
              <a:rPr lang="en-US" noProof="0" dirty="0"/>
              <a:t> i: </a:t>
            </a:r>
            <a:r>
              <a:rPr lang="en-US" noProof="0" dirty="0" err="1"/>
              <a:t>VT</a:t>
            </a:r>
            <a:r>
              <a:rPr lang="en-US" sz="2400" baseline="-25000" noProof="0" dirty="0" err="1"/>
              <a:t>Si</a:t>
            </a:r>
            <a:r>
              <a:rPr lang="en-US" baseline="-25000" noProof="0" dirty="0"/>
              <a:t> </a:t>
            </a:r>
            <a:r>
              <a:rPr lang="en-US" noProof="0" dirty="0"/>
              <a:t>[</a:t>
            </a:r>
            <a:r>
              <a:rPr lang="en-US" noProof="0" dirty="0" err="1"/>
              <a:t>i</a:t>
            </a:r>
            <a:r>
              <a:rPr lang="en-US" noProof="0" dirty="0"/>
              <a:t>] &lt; VT</a:t>
            </a:r>
            <a:r>
              <a:rPr lang="en-US" sz="2400" baseline="-25000" noProof="0" dirty="0"/>
              <a:t>P</a:t>
            </a:r>
            <a:r>
              <a:rPr lang="en-US" noProof="0" dirty="0"/>
              <a:t> [</a:t>
            </a:r>
            <a:r>
              <a:rPr lang="en-US" noProof="0" dirty="0" err="1"/>
              <a:t>i</a:t>
            </a:r>
            <a:r>
              <a:rPr lang="en-US" noProof="0" dirty="0"/>
              <a:t>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Problémy</a:t>
            </a:r>
            <a:r>
              <a:rPr lang="en-US" noProof="0" dirty="0"/>
              <a:t>:</a:t>
            </a:r>
          </a:p>
          <a:p>
            <a:pPr lvl="1" eaLnBrk="1" hangingPunct="1"/>
            <a:r>
              <a:rPr lang="en-US" noProof="0" dirty="0" err="1"/>
              <a:t>velká</a:t>
            </a:r>
            <a:r>
              <a:rPr lang="en-US" noProof="0" dirty="0"/>
              <a:t> </a:t>
            </a:r>
            <a:r>
              <a:rPr lang="en-US" noProof="0" dirty="0" err="1"/>
              <a:t>prostorová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r>
              <a:rPr lang="en-US" noProof="0" dirty="0"/>
              <a:t>  (1 MB = 256 </a:t>
            </a:r>
            <a:r>
              <a:rPr lang="en-US" noProof="0" dirty="0" err="1"/>
              <a:t>stránek</a:t>
            </a:r>
            <a:r>
              <a:rPr lang="en-US" noProof="0" dirty="0"/>
              <a:t> = 512 B / </a:t>
            </a:r>
            <a:r>
              <a:rPr lang="en-US" noProof="0" dirty="0" err="1"/>
              <a:t>stránku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 err="1"/>
              <a:t>propagace</a:t>
            </a:r>
            <a:r>
              <a:rPr lang="en-US" noProof="0" dirty="0"/>
              <a:t> </a:t>
            </a:r>
            <a:r>
              <a:rPr lang="en-US" noProof="0" dirty="0" err="1"/>
              <a:t>konkurentních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zámky</a:t>
            </a:r>
            <a:r>
              <a:rPr lang="en-US" noProof="0" dirty="0"/>
              <a:t>, </a:t>
            </a:r>
            <a:r>
              <a:rPr lang="en-US" noProof="0" dirty="0" err="1"/>
              <a:t>bariéry</a:t>
            </a:r>
            <a:r>
              <a:rPr lang="en-US" noProof="0" dirty="0"/>
              <a:t>, </a:t>
            </a:r>
            <a:r>
              <a:rPr lang="en-US" noProof="0" dirty="0" err="1"/>
              <a:t>timeouty</a:t>
            </a:r>
            <a:endParaRPr lang="en-US" noProof="0" dirty="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013E58E-F33A-1AC2-FB23-D86C84F28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proměnné</a:t>
            </a:r>
            <a:endParaRPr lang="en-US" noProof="0" dirty="0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728E62F-19AE-87C7-956B-3A8D2EB8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úrovni</a:t>
            </a:r>
            <a:r>
              <a:rPr lang="en-US" noProof="0" dirty="0"/>
              <a:t> </a:t>
            </a:r>
            <a:r>
              <a:rPr lang="en-US" noProof="0" dirty="0" err="1"/>
              <a:t>knihoven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potenciálně</a:t>
            </a:r>
            <a:r>
              <a:rPr lang="en-US" noProof="0" dirty="0"/>
              <a:t> </a:t>
            </a:r>
            <a:r>
              <a:rPr lang="en-US" noProof="0" dirty="0" err="1"/>
              <a:t>replikovaná</a:t>
            </a:r>
            <a:r>
              <a:rPr lang="en-US" noProof="0" dirty="0"/>
              <a:t> </a:t>
            </a:r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databáze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typicky</a:t>
            </a: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model se </a:t>
            </a:r>
            <a:r>
              <a:rPr lang="en-US" noProof="0" dirty="0" err="1"/>
              <a:t>synchronizačními</a:t>
            </a:r>
            <a:r>
              <a:rPr lang="en-US" noProof="0" dirty="0"/>
              <a:t> </a:t>
            </a:r>
            <a:r>
              <a:rPr lang="en-US" noProof="0" dirty="0" err="1"/>
              <a:t>proměnnými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Výhody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potenciálně</a:t>
            </a:r>
            <a:r>
              <a:rPr lang="en-US" noProof="0" dirty="0"/>
              <a:t> </a:t>
            </a:r>
            <a:r>
              <a:rPr lang="en-US" noProof="0" dirty="0" err="1"/>
              <a:t>lepší</a:t>
            </a:r>
            <a:r>
              <a:rPr lang="en-US" noProof="0" dirty="0"/>
              <a:t> </a:t>
            </a:r>
            <a:r>
              <a:rPr lang="en-US" noProof="0" dirty="0" err="1"/>
              <a:t>výkonnost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eliminace</a:t>
            </a:r>
            <a:r>
              <a:rPr lang="en-US" noProof="0" dirty="0"/>
              <a:t> </a:t>
            </a:r>
            <a:r>
              <a:rPr lang="en-US" noProof="0" dirty="0" err="1"/>
              <a:t>falešného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Nevýhody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nepodporováno</a:t>
            </a:r>
            <a:r>
              <a:rPr lang="en-US" noProof="0" dirty="0"/>
              <a:t> </a:t>
            </a:r>
            <a:r>
              <a:rPr lang="en-US" noProof="0" dirty="0" err="1"/>
              <a:t>přímo</a:t>
            </a:r>
            <a:r>
              <a:rPr lang="en-US" noProof="0" dirty="0"/>
              <a:t> </a:t>
            </a:r>
            <a:r>
              <a:rPr lang="en-US" noProof="0" dirty="0" err="1"/>
              <a:t>operačním</a:t>
            </a:r>
            <a:r>
              <a:rPr lang="en-US" noProof="0" dirty="0"/>
              <a:t> </a:t>
            </a:r>
            <a:r>
              <a:rPr lang="en-US" noProof="0" dirty="0" err="1"/>
              <a:t>systémem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nutnost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 pro </a:t>
            </a: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jazyky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objekty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díky</a:t>
            </a:r>
            <a:r>
              <a:rPr lang="en-US" noProof="0" dirty="0"/>
              <a:t> </a:t>
            </a:r>
            <a:r>
              <a:rPr lang="en-US" noProof="0" dirty="0" err="1"/>
              <a:t>zapouzdření</a:t>
            </a:r>
            <a:r>
              <a:rPr lang="en-US" noProof="0" dirty="0"/>
              <a:t> </a:t>
            </a:r>
            <a:r>
              <a:rPr lang="en-US" noProof="0" dirty="0" err="1"/>
              <a:t>flexibilnější</a:t>
            </a:r>
            <a:r>
              <a:rPr lang="en-US" noProof="0" dirty="0"/>
              <a:t> - </a:t>
            </a:r>
            <a:r>
              <a:rPr lang="en-US" noProof="0" dirty="0" err="1"/>
              <a:t>komunikace</a:t>
            </a:r>
            <a:r>
              <a:rPr lang="en-US" noProof="0" dirty="0"/>
              <a:t> a </a:t>
            </a:r>
            <a:r>
              <a:rPr lang="en-US" noProof="0" dirty="0" err="1"/>
              <a:t>synchronizace</a:t>
            </a:r>
            <a:r>
              <a:rPr lang="en-US" noProof="0" dirty="0"/>
              <a:t> v </a:t>
            </a:r>
            <a:r>
              <a:rPr lang="en-US" noProof="0" dirty="0" err="1"/>
              <a:t>metodách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distribuovaná</a:t>
            </a:r>
            <a:r>
              <a:rPr lang="en-US" noProof="0" dirty="0"/>
              <a:t> data </a:t>
            </a:r>
            <a:r>
              <a:rPr lang="en-US" noProof="0" dirty="0" err="1"/>
              <a:t>potomkem</a:t>
            </a:r>
            <a:r>
              <a:rPr lang="en-US" noProof="0" dirty="0"/>
              <a:t> </a:t>
            </a:r>
            <a:r>
              <a:rPr lang="en-US" noProof="0" dirty="0" err="1"/>
              <a:t>základní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třídy</a:t>
            </a:r>
            <a:endParaRPr lang="en-US" noProof="0" dirty="0"/>
          </a:p>
          <a:p>
            <a:pPr lvl="1" eaLnBrk="1" hangingPunct="1"/>
            <a:r>
              <a:rPr lang="en-US" noProof="0" dirty="0"/>
              <a:t>Class Definition Language - </a:t>
            </a:r>
            <a:r>
              <a:rPr lang="en-US" noProof="0" dirty="0" err="1"/>
              <a:t>automatické</a:t>
            </a:r>
            <a:r>
              <a:rPr lang="en-US" noProof="0" dirty="0"/>
              <a:t> </a:t>
            </a:r>
            <a:r>
              <a:rPr lang="en-US" noProof="0" dirty="0" err="1"/>
              <a:t>generování</a:t>
            </a:r>
            <a:r>
              <a:rPr lang="en-US" noProof="0" dirty="0"/>
              <a:t> </a:t>
            </a:r>
            <a:r>
              <a:rPr lang="en-US" noProof="0" dirty="0" err="1"/>
              <a:t>hlaviček</a:t>
            </a:r>
            <a:r>
              <a:rPr lang="en-US" noProof="0" dirty="0"/>
              <a:t> a </a:t>
            </a:r>
            <a:r>
              <a:rPr lang="en-US" noProof="0" dirty="0" err="1"/>
              <a:t>kódu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základní</a:t>
            </a:r>
            <a:r>
              <a:rPr lang="en-US" noProof="0" dirty="0"/>
              <a:t> "</a:t>
            </a:r>
            <a:r>
              <a:rPr lang="en-US" noProof="0" dirty="0" err="1"/>
              <a:t>distribuovaná</a:t>
            </a:r>
            <a:r>
              <a:rPr lang="en-US" noProof="0" dirty="0"/>
              <a:t>" </a:t>
            </a:r>
            <a:r>
              <a:rPr lang="en-US" noProof="0" dirty="0" err="1"/>
              <a:t>třída</a:t>
            </a:r>
            <a:r>
              <a:rPr lang="en-US" noProof="0" dirty="0"/>
              <a:t>, </a:t>
            </a:r>
            <a:r>
              <a:rPr lang="en-US" noProof="0" dirty="0" err="1"/>
              <a:t>dědění</a:t>
            </a:r>
            <a:r>
              <a:rPr lang="en-US" noProof="0" dirty="0"/>
              <a:t> </a:t>
            </a:r>
            <a:r>
              <a:rPr lang="en-US" noProof="0" dirty="0" err="1"/>
              <a:t>vlastností</a:t>
            </a:r>
            <a:r>
              <a:rPr lang="en-US" noProof="0" dirty="0"/>
              <a:t>, CORBA, Java RMI, ...</a:t>
            </a:r>
          </a:p>
        </p:txBody>
      </p:sp>
      <p:sp>
        <p:nvSpPr>
          <p:cNvPr id="348164" name="Horizontal Scroll 3">
            <a:extLst>
              <a:ext uri="{FF2B5EF4-FFF2-40B4-BE49-F238E27FC236}">
                <a16:creationId xmlns:a16="http://schemas.microsoft.com/office/drawing/2014/main" id="{07ACE184-AAB4-B234-85E4-C2E858EC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732463"/>
            <a:ext cx="935038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5F319B-8ECD-3F92-97F5-ABFB7DBD1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dlouhých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7E8FE37-F612-A31E-550B-A6BB6F2B3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jednotka</a:t>
            </a:r>
            <a:r>
              <a:rPr lang="en-US" noProof="0" dirty="0"/>
              <a:t> </a:t>
            </a:r>
            <a:r>
              <a:rPr lang="en-US" noProof="0" dirty="0" err="1"/>
              <a:t>přenosu</a:t>
            </a:r>
            <a:r>
              <a:rPr lang="en-US" noProof="0" dirty="0"/>
              <a:t> = </a:t>
            </a:r>
            <a:r>
              <a:rPr lang="en-US" noProof="0" dirty="0" err="1"/>
              <a:t>zpráva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dlouhá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</a:t>
            </a:r>
            <a:r>
              <a:rPr lang="en-US" noProof="0" dirty="0" err="1"/>
              <a:t>rozdělení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pakety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co </a:t>
            </a:r>
            <a:r>
              <a:rPr lang="en-US" noProof="0" dirty="0" err="1"/>
              <a:t>potvrzovat</a:t>
            </a:r>
            <a:r>
              <a:rPr lang="en-US" noProof="0" dirty="0"/>
              <a:t>?</a:t>
            </a:r>
          </a:p>
          <a:p>
            <a:pPr lvl="1" eaLnBrk="1" hangingPunct="1"/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paket</a:t>
            </a:r>
            <a:r>
              <a:rPr lang="en-US" noProof="0" dirty="0"/>
              <a:t>?</a:t>
            </a:r>
          </a:p>
          <a:p>
            <a:pPr lvl="1" eaLnBrk="1" hangingPunct="1"/>
            <a:r>
              <a:rPr lang="en-US" noProof="0" dirty="0" err="1"/>
              <a:t>celá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?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- </a:t>
            </a:r>
            <a:r>
              <a:rPr lang="en-US" noProof="0" dirty="0" err="1"/>
              <a:t>dávky</a:t>
            </a:r>
            <a:r>
              <a:rPr lang="en-US" noProof="0" dirty="0"/>
              <a:t> (blast, burst, </a:t>
            </a:r>
            <a:r>
              <a:rPr lang="en-US" i="1" noProof="0" dirty="0" err="1"/>
              <a:t>buřty</a:t>
            </a:r>
            <a:r>
              <a:rPr lang="en-US" i="1" noProof="0" dirty="0"/>
              <a:t> 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/>
              <a:t> </a:t>
            </a:r>
            <a:r>
              <a:rPr lang="en-US" noProof="0" dirty="0" err="1"/>
              <a:t>potvrzování</a:t>
            </a:r>
            <a:r>
              <a:rPr lang="en-US" noProof="0" dirty="0"/>
              <a:t> </a:t>
            </a:r>
            <a:r>
              <a:rPr lang="en-US" noProof="0" dirty="0" err="1"/>
              <a:t>dávky</a:t>
            </a:r>
            <a:r>
              <a:rPr lang="en-US" noProof="0" dirty="0"/>
              <a:t> (</a:t>
            </a:r>
            <a:r>
              <a:rPr lang="en-US" noProof="0" dirty="0" err="1"/>
              <a:t>definovaný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paketů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/>
              <a:t> v </a:t>
            </a:r>
            <a:r>
              <a:rPr lang="en-US" noProof="0" dirty="0" err="1"/>
              <a:t>pořádku</a:t>
            </a:r>
            <a:r>
              <a:rPr lang="en-US" noProof="0" dirty="0"/>
              <a:t> </a:t>
            </a:r>
            <a:r>
              <a:rPr lang="en-US" noProof="0" dirty="0" err="1"/>
              <a:t>celá</a:t>
            </a:r>
            <a:r>
              <a:rPr lang="en-US" noProof="0" dirty="0"/>
              <a:t> </a:t>
            </a:r>
            <a:r>
              <a:rPr lang="en-US" noProof="0" dirty="0" err="1"/>
              <a:t>dávka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ACK</a:t>
            </a:r>
          </a:p>
          <a:p>
            <a:pPr lvl="1" eaLnBrk="1" hangingPunct="1"/>
            <a:r>
              <a:rPr lang="en-US" noProof="0" dirty="0"/>
              <a:t> </a:t>
            </a:r>
            <a:r>
              <a:rPr lang="en-US" noProof="0" dirty="0" err="1"/>
              <a:t>předbíhání</a:t>
            </a:r>
            <a:r>
              <a:rPr lang="en-US" noProof="0" dirty="0"/>
              <a:t>,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NAK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celé</a:t>
            </a:r>
            <a:r>
              <a:rPr lang="en-US" noProof="0" dirty="0"/>
              <a:t> </a:t>
            </a:r>
            <a:r>
              <a:rPr lang="en-US" noProof="0" dirty="0" err="1"/>
              <a:t>dávky</a:t>
            </a:r>
            <a:r>
              <a:rPr lang="en-US" noProof="0" dirty="0"/>
              <a:t> / od </a:t>
            </a:r>
            <a:r>
              <a:rPr lang="en-US" noProof="0" dirty="0" err="1"/>
              <a:t>místa</a:t>
            </a:r>
            <a:r>
              <a:rPr lang="en-US" noProof="0" dirty="0"/>
              <a:t> </a:t>
            </a:r>
            <a:r>
              <a:rPr lang="en-US" noProof="0" dirty="0" err="1"/>
              <a:t>výpadku</a:t>
            </a:r>
            <a:endParaRPr lang="en-US" noProof="0" dirty="0"/>
          </a:p>
          <a:p>
            <a:pPr lvl="1" eaLnBrk="1" hangingPunct="1"/>
            <a:r>
              <a:rPr lang="en-US" noProof="0" dirty="0"/>
              <a:t> </a:t>
            </a:r>
            <a:r>
              <a:rPr lang="en-US" noProof="0" dirty="0" err="1"/>
              <a:t>ztráta</a:t>
            </a:r>
            <a:r>
              <a:rPr lang="en-US" noProof="0" dirty="0"/>
              <a:t> </a:t>
            </a:r>
            <a:r>
              <a:rPr lang="en-US" noProof="0" dirty="0" err="1"/>
              <a:t>posledního</a:t>
            </a:r>
            <a:r>
              <a:rPr lang="en-US" noProof="0" dirty="0"/>
              <a:t> (-</a:t>
            </a:r>
            <a:r>
              <a:rPr lang="en-US" noProof="0" dirty="0" err="1"/>
              <a:t>ích</a:t>
            </a:r>
            <a:r>
              <a:rPr lang="en-US" noProof="0" dirty="0"/>
              <a:t>) </a:t>
            </a:r>
            <a:r>
              <a:rPr lang="en-US" noProof="0" dirty="0" err="1"/>
              <a:t>paketů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timeout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B7D603DA-D088-0656-36FF-49B03502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id="{59B07E96-EEC4-2EE3-7B46-DA87457C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3024188" cy="431800"/>
          </a:xfrm>
          <a:prstGeom prst="wedgeRoundRectCallout">
            <a:avLst>
              <a:gd name="adj1" fmla="val -105014"/>
              <a:gd name="adj2" fmla="val 46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režie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při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správném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přenosu</a:t>
            </a:r>
            <a:r>
              <a:rPr lang="en-US" sz="1600" b="0" baseline="0" noProof="0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67590" name="AutoShape 7">
            <a:extLst>
              <a:ext uri="{FF2B5EF4-FFF2-40B4-BE49-F238E27FC236}">
                <a16:creationId xmlns:a16="http://schemas.microsoft.com/office/drawing/2014/main" id="{E58672A9-2A27-27EA-F155-3270C157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60575"/>
            <a:ext cx="3024188" cy="431800"/>
          </a:xfrm>
          <a:prstGeom prst="wedgeRoundRectCallout">
            <a:avLst>
              <a:gd name="adj1" fmla="val -105537"/>
              <a:gd name="adj2" fmla="val 2206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režie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při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špatném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přenosu</a:t>
            </a:r>
            <a:r>
              <a:rPr lang="en-US" sz="1600" b="0" baseline="0" noProof="0" dirty="0">
                <a:latin typeface="Arial" panose="020B0604020202020204" pitchFamily="34" charset="0"/>
              </a:rPr>
              <a:t> !</a:t>
            </a:r>
          </a:p>
        </p:txBody>
      </p:sp>
      <p:cxnSp>
        <p:nvCxnSpPr>
          <p:cNvPr id="67591" name="Straight Connector 7">
            <a:extLst>
              <a:ext uri="{FF2B5EF4-FFF2-40B4-BE49-F238E27FC236}">
                <a16:creationId xmlns:a16="http://schemas.microsoft.com/office/drawing/2014/main" id="{68296B20-016C-A30B-2D6A-E6DD6DAA7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5175250"/>
            <a:ext cx="4968875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Straight Connector 8">
            <a:extLst>
              <a:ext uri="{FF2B5EF4-FFF2-40B4-BE49-F238E27FC236}">
                <a16:creationId xmlns:a16="http://schemas.microsoft.com/office/drawing/2014/main" id="{B5509E6E-8E59-B958-DAA7-1D9030D819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610393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Arrow Connector 9">
            <a:extLst>
              <a:ext uri="{FF2B5EF4-FFF2-40B4-BE49-F238E27FC236}">
                <a16:creationId xmlns:a16="http://schemas.microsoft.com/office/drawing/2014/main" id="{7C417AE8-733B-AEBB-4FAC-D561A36F0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25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4" name="Straight Arrow Connector 10">
            <a:extLst>
              <a:ext uri="{FF2B5EF4-FFF2-40B4-BE49-F238E27FC236}">
                <a16:creationId xmlns:a16="http://schemas.microsoft.com/office/drawing/2014/main" id="{3FE48AA5-8E48-9F54-24DD-F608DFDCA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5" name="Straight Arrow Connector 16">
            <a:extLst>
              <a:ext uri="{FF2B5EF4-FFF2-40B4-BE49-F238E27FC236}">
                <a16:creationId xmlns:a16="http://schemas.microsoft.com/office/drawing/2014/main" id="{0015DCC2-F6E9-6270-B422-73495B5F22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8" y="5207000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6" name="TextBox 20">
            <a:extLst>
              <a:ext uri="{FF2B5EF4-FFF2-40B4-BE49-F238E27FC236}">
                <a16:creationId xmlns:a16="http://schemas.microsoft.com/office/drawing/2014/main" id="{77EE0163-FE71-22B1-9B20-69F06ADA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987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 err="1"/>
              <a:t>klient</a:t>
            </a:r>
            <a:endParaRPr lang="en-US" b="0" noProof="0" dirty="0"/>
          </a:p>
        </p:txBody>
      </p:sp>
      <p:sp>
        <p:nvSpPr>
          <p:cNvPr id="67597" name="TextBox 21">
            <a:extLst>
              <a:ext uri="{FF2B5EF4-FFF2-40B4-BE49-F238E27FC236}">
                <a16:creationId xmlns:a16="http://schemas.microsoft.com/office/drawing/2014/main" id="{61D89EDB-9C4D-088E-11BA-9102D8C0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5899150"/>
            <a:ext cx="604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server</a:t>
            </a:r>
          </a:p>
        </p:txBody>
      </p:sp>
      <p:cxnSp>
        <p:nvCxnSpPr>
          <p:cNvPr id="67598" name="Straight Arrow Connector 23">
            <a:extLst>
              <a:ext uri="{FF2B5EF4-FFF2-40B4-BE49-F238E27FC236}">
                <a16:creationId xmlns:a16="http://schemas.microsoft.com/office/drawing/2014/main" id="{3BDE0D24-9FEE-65AC-FDDE-7ED6133B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9" name="Straight Arrow Connector 24">
            <a:extLst>
              <a:ext uri="{FF2B5EF4-FFF2-40B4-BE49-F238E27FC236}">
                <a16:creationId xmlns:a16="http://schemas.microsoft.com/office/drawing/2014/main" id="{4E601FFC-F54F-97F4-C786-8EF7CBFD26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31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Arrow Connector 25">
            <a:extLst>
              <a:ext uri="{FF2B5EF4-FFF2-40B4-BE49-F238E27FC236}">
                <a16:creationId xmlns:a16="http://schemas.microsoft.com/office/drawing/2014/main" id="{DBE86E3D-12DE-6097-5245-625581963F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74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Straight Arrow Connector 26">
            <a:extLst>
              <a:ext uri="{FF2B5EF4-FFF2-40B4-BE49-F238E27FC236}">
                <a16:creationId xmlns:a16="http://schemas.microsoft.com/office/drawing/2014/main" id="{A65E6679-7627-F673-0793-3F8F0EDB0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1200" y="5203825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Straight Arrow Connector 27">
            <a:extLst>
              <a:ext uri="{FF2B5EF4-FFF2-40B4-BE49-F238E27FC236}">
                <a16:creationId xmlns:a16="http://schemas.microsoft.com/office/drawing/2014/main" id="{2AD9FB01-D361-70BF-63D4-ACDCF6A9D7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95725" y="5207000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Straight Arrow Connector 28">
            <a:extLst>
              <a:ext uri="{FF2B5EF4-FFF2-40B4-BE49-F238E27FC236}">
                <a16:creationId xmlns:a16="http://schemas.microsoft.com/office/drawing/2014/main" id="{EB340100-36FB-0920-4DCB-1B987198A0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5500" y="520700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Straight Arrow Connector 30">
            <a:extLst>
              <a:ext uri="{FF2B5EF4-FFF2-40B4-BE49-F238E27FC236}">
                <a16:creationId xmlns:a16="http://schemas.microsoft.com/office/drawing/2014/main" id="{24074DE7-ACA8-AD58-9F6C-38DEB2425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520065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Straight Arrow Connector 32">
            <a:extLst>
              <a:ext uri="{FF2B5EF4-FFF2-40B4-BE49-F238E27FC236}">
                <a16:creationId xmlns:a16="http://schemas.microsoft.com/office/drawing/2014/main" id="{98CDADEE-ACD8-BC0B-A880-ED7AB0ED7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521017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Straight Arrow Connector 33">
            <a:extLst>
              <a:ext uri="{FF2B5EF4-FFF2-40B4-BE49-F238E27FC236}">
                <a16:creationId xmlns:a16="http://schemas.microsoft.com/office/drawing/2014/main" id="{F13939C5-C539-6498-67C7-0A18116F7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006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Straight Arrow Connector 34">
            <a:extLst>
              <a:ext uri="{FF2B5EF4-FFF2-40B4-BE49-F238E27FC236}">
                <a16:creationId xmlns:a16="http://schemas.microsoft.com/office/drawing/2014/main" id="{9A57287D-24EA-BEB1-05C0-941991E6A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06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Arrow Connector 35">
            <a:extLst>
              <a:ext uri="{FF2B5EF4-FFF2-40B4-BE49-F238E27FC236}">
                <a16:creationId xmlns:a16="http://schemas.microsoft.com/office/drawing/2014/main" id="{16150286-A7D8-138D-5D1A-810B56BA0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Straight Arrow Connector 36">
            <a:extLst>
              <a:ext uri="{FF2B5EF4-FFF2-40B4-BE49-F238E27FC236}">
                <a16:creationId xmlns:a16="http://schemas.microsoft.com/office/drawing/2014/main" id="{EB5BCE62-F02A-F51C-91F8-4E548D4353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9525" y="5207000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Straight Arrow Connector 37">
            <a:extLst>
              <a:ext uri="{FF2B5EF4-FFF2-40B4-BE49-F238E27FC236}">
                <a16:creationId xmlns:a16="http://schemas.microsoft.com/office/drawing/2014/main" id="{DC023C76-8189-69F2-8758-BE4DC21B0E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5813" y="5199063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Straight Arrow Connector 38">
            <a:extLst>
              <a:ext uri="{FF2B5EF4-FFF2-40B4-BE49-F238E27FC236}">
                <a16:creationId xmlns:a16="http://schemas.microsoft.com/office/drawing/2014/main" id="{32AC5A39-B698-B5A8-7B04-00766F1CC1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Straight Connector 39">
            <a:extLst>
              <a:ext uri="{FF2B5EF4-FFF2-40B4-BE49-F238E27FC236}">
                <a16:creationId xmlns:a16="http://schemas.microsoft.com/office/drawing/2014/main" id="{21814673-96BA-CDCD-11D2-6D4BCDD82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334125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Straight Arrow Connector 40">
            <a:extLst>
              <a:ext uri="{FF2B5EF4-FFF2-40B4-BE49-F238E27FC236}">
                <a16:creationId xmlns:a16="http://schemas.microsoft.com/office/drawing/2014/main" id="{B467200D-7D6B-C2B0-7752-1D212B8F0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88088" y="5191125"/>
            <a:ext cx="244475" cy="877888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4" name="TextBox 41">
            <a:extLst>
              <a:ext uri="{FF2B5EF4-FFF2-40B4-BE49-F238E27FC236}">
                <a16:creationId xmlns:a16="http://schemas.microsoft.com/office/drawing/2014/main" id="{30508652-73A6-2200-B5C7-8E90EE1B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ACK</a:t>
            </a:r>
          </a:p>
        </p:txBody>
      </p:sp>
      <p:sp>
        <p:nvSpPr>
          <p:cNvPr id="67615" name="TextBox 42">
            <a:extLst>
              <a:ext uri="{FF2B5EF4-FFF2-40B4-BE49-F238E27FC236}">
                <a16:creationId xmlns:a16="http://schemas.microsoft.com/office/drawing/2014/main" id="{CF0DDA41-9A58-D425-ACD0-1AC4E8C3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6062663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NAK</a:t>
            </a:r>
          </a:p>
        </p:txBody>
      </p:sp>
      <p:sp>
        <p:nvSpPr>
          <p:cNvPr id="67616" name="TextBox 43">
            <a:extLst>
              <a:ext uri="{FF2B5EF4-FFF2-40B4-BE49-F238E27FC236}">
                <a16:creationId xmlns:a16="http://schemas.microsoft.com/office/drawing/2014/main" id="{B94BE9EE-E770-77DD-97BE-80049A06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6057900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NAK</a:t>
            </a:r>
          </a:p>
        </p:txBody>
      </p:sp>
      <p:sp>
        <p:nvSpPr>
          <p:cNvPr id="67617" name="TextBox 44">
            <a:extLst>
              <a:ext uri="{FF2B5EF4-FFF2-40B4-BE49-F238E27FC236}">
                <a16:creationId xmlns:a16="http://schemas.microsoft.com/office/drawing/2014/main" id="{42925770-537E-67A5-D915-75010595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6" grpId="0"/>
      <p:bldP spid="67597" grpId="0"/>
      <p:bldP spid="67614" grpId="0"/>
      <p:bldP spid="67615" grpId="0"/>
      <p:bldP spid="67616" grpId="0"/>
      <p:bldP spid="67617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AB65BE45-1064-1CC8-0053-01AE67C6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Epidemické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F4A4F29-95F2-0400-4545-8F4AD2D16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903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noProof="0" dirty="0" err="1"/>
              <a:t>Eventuální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r>
              <a:rPr lang="en-US" noProof="0" dirty="0" err="1"/>
              <a:t>Optimalizace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 </a:t>
            </a:r>
            <a:r>
              <a:rPr lang="en-US" sz="4800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VELMI</a:t>
            </a:r>
            <a:r>
              <a:rPr lang="en-US" noProof="0" dirty="0"/>
              <a:t>  </a:t>
            </a:r>
            <a:r>
              <a:rPr lang="en-US" noProof="0" dirty="0" err="1"/>
              <a:t>rozsáhlých</a:t>
            </a:r>
            <a:r>
              <a:rPr lang="en-US" noProof="0" dirty="0"/>
              <a:t> </a:t>
            </a:r>
            <a:r>
              <a:rPr lang="en-US" noProof="0" dirty="0" err="1"/>
              <a:t>systémech</a:t>
            </a:r>
            <a:endParaRPr lang="en-US" noProof="0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neřeší</a:t>
            </a:r>
            <a:r>
              <a:rPr lang="en-US" noProof="0" dirty="0"/>
              <a:t> </a:t>
            </a:r>
            <a:r>
              <a:rPr lang="en-US" noProof="0" dirty="0" err="1"/>
              <a:t>konflikty</a:t>
            </a:r>
            <a:endParaRPr lang="en-US" noProof="0" dirty="0"/>
          </a:p>
          <a:p>
            <a:pPr marL="0" indent="0" eaLnBrk="1" hangingPunct="1">
              <a:defRPr/>
            </a:pPr>
            <a:r>
              <a:rPr lang="en-US" noProof="0" dirty="0" err="1"/>
              <a:t>Teorie</a:t>
            </a:r>
            <a:r>
              <a:rPr lang="en-US" noProof="0" dirty="0"/>
              <a:t> </a:t>
            </a:r>
            <a:r>
              <a:rPr lang="en-US" noProof="0" dirty="0" err="1"/>
              <a:t>epidemií</a:t>
            </a:r>
            <a:r>
              <a:rPr lang="en-US" noProof="0" dirty="0"/>
              <a:t> - </a:t>
            </a:r>
            <a:r>
              <a:rPr lang="en-US" noProof="0" dirty="0" err="1"/>
              <a:t>infekční</a:t>
            </a:r>
            <a:r>
              <a:rPr lang="en-US" noProof="0" dirty="0"/>
              <a:t> </a:t>
            </a:r>
            <a:r>
              <a:rPr lang="en-US" noProof="0" dirty="0" err="1"/>
              <a:t>nákaza</a:t>
            </a:r>
            <a:endParaRPr lang="en-US" noProof="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   </a:t>
            </a:r>
            <a:r>
              <a:rPr lang="en-US" noProof="0" dirty="0" err="1"/>
              <a:t>rozšíření</a:t>
            </a:r>
            <a:r>
              <a:rPr lang="en-US" noProof="0" dirty="0"/>
              <a:t> </a:t>
            </a:r>
            <a:r>
              <a:rPr lang="en-US" noProof="0" dirty="0" err="1"/>
              <a:t>infekce</a:t>
            </a:r>
            <a:r>
              <a:rPr lang="en-US" noProof="0" dirty="0"/>
              <a:t> co </a:t>
            </a:r>
            <a:r>
              <a:rPr lang="en-US" noProof="0" dirty="0" err="1"/>
              <a:t>nejrychleji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co </a:t>
            </a:r>
            <a:r>
              <a:rPr lang="en-US" noProof="0" dirty="0" err="1"/>
              <a:t>největší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0" indent="0" eaLnBrk="1" hangingPunct="1">
              <a:defRPr/>
            </a:pPr>
            <a:endParaRPr lang="en-US" sz="1000" noProof="0" dirty="0"/>
          </a:p>
          <a:p>
            <a:pPr marL="0" indent="0" eaLnBrk="1" hangingPunct="1">
              <a:defRPr/>
            </a:pPr>
            <a:r>
              <a:rPr lang="en-US" b="1" noProof="0" dirty="0" err="1"/>
              <a:t>Antientropie</a:t>
            </a:r>
            <a:r>
              <a:rPr lang="en-US" noProof="0" dirty="0"/>
              <a:t> - server P </a:t>
            </a:r>
            <a:r>
              <a:rPr lang="en-US" noProof="0" dirty="0" err="1"/>
              <a:t>náhodně</a:t>
            </a:r>
            <a:r>
              <a:rPr lang="en-US" noProof="0" dirty="0"/>
              <a:t> </a:t>
            </a:r>
            <a:r>
              <a:rPr lang="en-US" noProof="0" dirty="0" err="1"/>
              <a:t>vybere</a:t>
            </a:r>
            <a:r>
              <a:rPr lang="en-US" noProof="0" dirty="0"/>
              <a:t> server Q k </a:t>
            </a:r>
            <a:r>
              <a:rPr lang="en-US" noProof="0" dirty="0" err="1"/>
              <a:t>výměně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výměny</a:t>
            </a:r>
            <a:r>
              <a:rPr lang="en-US" noProof="0" dirty="0"/>
              <a:t>: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b="1" noProof="0" dirty="0"/>
              <a:t>push</a:t>
            </a:r>
            <a:r>
              <a:rPr lang="en-US" sz="1600" noProof="0" dirty="0"/>
              <a:t>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noProof="0" dirty="0"/>
              <a:t>P </a:t>
            </a:r>
            <a:r>
              <a:rPr lang="en-US" sz="1600" noProof="0" dirty="0">
                <a:sym typeface="Symbol" pitchFamily="18" charset="2"/>
              </a:rPr>
              <a:t></a:t>
            </a:r>
            <a:r>
              <a:rPr lang="en-US" sz="1600" noProof="0" dirty="0"/>
              <a:t> Q	</a:t>
            </a:r>
            <a:r>
              <a:rPr lang="en-US" sz="1600" noProof="0" dirty="0" err="1"/>
              <a:t>při</a:t>
            </a:r>
            <a:r>
              <a:rPr lang="en-US" sz="1600" noProof="0" dirty="0"/>
              <a:t> </a:t>
            </a:r>
            <a:r>
              <a:rPr lang="en-US" sz="1600" noProof="0" dirty="0" err="1"/>
              <a:t>velkém</a:t>
            </a:r>
            <a:r>
              <a:rPr lang="en-US" sz="1600" noProof="0" dirty="0"/>
              <a:t> </a:t>
            </a:r>
            <a:r>
              <a:rPr lang="en-US" sz="1600" noProof="0" dirty="0" err="1"/>
              <a:t>počtu</a:t>
            </a:r>
            <a:r>
              <a:rPr lang="en-US" sz="1600" noProof="0" dirty="0"/>
              <a:t> </a:t>
            </a:r>
            <a:r>
              <a:rPr lang="en-US" sz="1600" noProof="0" dirty="0" err="1"/>
              <a:t>infikovaných</a:t>
            </a:r>
            <a:r>
              <a:rPr lang="en-US" sz="1600" noProof="0" dirty="0"/>
              <a:t> </a:t>
            </a:r>
            <a:r>
              <a:rPr lang="en-US" sz="1600" noProof="0" dirty="0" err="1"/>
              <a:t>uzlů</a:t>
            </a:r>
            <a:r>
              <a:rPr lang="en-US" sz="1600" noProof="0" dirty="0"/>
              <a:t> </a:t>
            </a:r>
            <a:r>
              <a:rPr lang="en-US" sz="1600" noProof="0" dirty="0" err="1"/>
              <a:t>malá</a:t>
            </a:r>
            <a:r>
              <a:rPr lang="en-US" sz="1600" noProof="0" dirty="0"/>
              <a:t> </a:t>
            </a:r>
            <a:r>
              <a:rPr lang="en-US" sz="1600" noProof="0" dirty="0" err="1"/>
              <a:t>pravděpodobnost</a:t>
            </a:r>
            <a:r>
              <a:rPr lang="en-US" sz="1600" noProof="0" dirty="0"/>
              <a:t> </a:t>
            </a:r>
            <a:r>
              <a:rPr lang="en-US" sz="1600" noProof="0" dirty="0" err="1"/>
              <a:t>rozšíření</a:t>
            </a:r>
            <a:endParaRPr lang="en-US" sz="1600" noProof="0" dirty="0"/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b="1" noProof="0" dirty="0"/>
              <a:t>pull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noProof="0" dirty="0"/>
              <a:t>P </a:t>
            </a:r>
            <a:r>
              <a:rPr lang="en-US" sz="1600" noProof="0" dirty="0">
                <a:sym typeface="Symbol" pitchFamily="18" charset="2"/>
              </a:rPr>
              <a:t></a:t>
            </a:r>
            <a:r>
              <a:rPr lang="en-US" sz="1600" noProof="0" dirty="0"/>
              <a:t> Q	</a:t>
            </a:r>
            <a:r>
              <a:rPr lang="en-US" sz="1600" noProof="0" dirty="0" err="1"/>
              <a:t>zpočátku</a:t>
            </a:r>
            <a:r>
              <a:rPr lang="en-US" sz="1600" noProof="0" dirty="0"/>
              <a:t> </a:t>
            </a:r>
            <a:r>
              <a:rPr lang="en-US" sz="1600" noProof="0" dirty="0" err="1"/>
              <a:t>pomalé</a:t>
            </a:r>
            <a:r>
              <a:rPr lang="en-US" sz="1600" noProof="0" dirty="0"/>
              <a:t> </a:t>
            </a:r>
            <a:r>
              <a:rPr lang="en-US" sz="1600" noProof="0" dirty="0" err="1"/>
              <a:t>rozšiřování</a:t>
            </a:r>
            <a:r>
              <a:rPr lang="en-US" sz="1600" noProof="0" dirty="0"/>
              <a:t>, </a:t>
            </a:r>
            <a:r>
              <a:rPr lang="en-US" sz="1600" noProof="0" dirty="0" err="1"/>
              <a:t>nakonec</a:t>
            </a:r>
            <a:r>
              <a:rPr lang="en-US" sz="1600" noProof="0" dirty="0"/>
              <a:t> </a:t>
            </a:r>
            <a:r>
              <a:rPr lang="en-US" sz="1600" noProof="0" dirty="0" err="1"/>
              <a:t>infekce</a:t>
            </a:r>
            <a:r>
              <a:rPr lang="en-US" sz="1600" noProof="0" dirty="0"/>
              <a:t> </a:t>
            </a:r>
            <a:r>
              <a:rPr lang="en-US" sz="1600" noProof="0" dirty="0" err="1"/>
              <a:t>celé</a:t>
            </a:r>
            <a:r>
              <a:rPr lang="en-US" sz="1600" noProof="0" dirty="0"/>
              <a:t> </a:t>
            </a:r>
            <a:r>
              <a:rPr lang="en-US" sz="1600" noProof="0" dirty="0" err="1"/>
              <a:t>množiny</a:t>
            </a:r>
            <a:endParaRPr lang="en-US" sz="1600" noProof="0" dirty="0"/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b="1" noProof="0" dirty="0"/>
              <a:t>push/pull   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noProof="0" dirty="0"/>
              <a:t>P </a:t>
            </a:r>
            <a:r>
              <a:rPr lang="en-US" sz="1600" noProof="0" dirty="0">
                <a:sym typeface="Symbol" pitchFamily="18" charset="2"/>
              </a:rPr>
              <a:t></a:t>
            </a:r>
            <a:r>
              <a:rPr lang="en-US" sz="1600" noProof="0" dirty="0"/>
              <a:t> Q	</a:t>
            </a:r>
            <a:r>
              <a:rPr lang="en-US" sz="1600" noProof="0" dirty="0" err="1"/>
              <a:t>lze</a:t>
            </a:r>
            <a:r>
              <a:rPr lang="en-US" sz="1600" noProof="0" dirty="0"/>
              <a:t> </a:t>
            </a:r>
            <a:r>
              <a:rPr lang="en-US" sz="1600" noProof="0" dirty="0" err="1"/>
              <a:t>spojit</a:t>
            </a:r>
            <a:r>
              <a:rPr lang="en-US" sz="1600" noProof="0" dirty="0"/>
              <a:t> </a:t>
            </a:r>
            <a:r>
              <a:rPr lang="en-US" sz="1600" noProof="0" dirty="0" err="1"/>
              <a:t>výhody</a:t>
            </a:r>
            <a:r>
              <a:rPr lang="en-US" sz="1600" noProof="0" dirty="0"/>
              <a:t> </a:t>
            </a:r>
            <a:r>
              <a:rPr lang="en-US" sz="1600" noProof="0" dirty="0" err="1"/>
              <a:t>předchozích</a:t>
            </a:r>
            <a:r>
              <a:rPr lang="en-US" sz="1600" noProof="0" dirty="0"/>
              <a:t> </a:t>
            </a:r>
            <a:r>
              <a:rPr lang="en-US" sz="1600" noProof="0" dirty="0" err="1"/>
              <a:t>postupů</a:t>
            </a:r>
            <a:endParaRPr lang="en-US" sz="16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problém</a:t>
            </a:r>
            <a:r>
              <a:rPr lang="en-US" noProof="0" dirty="0"/>
              <a:t>: </a:t>
            </a:r>
            <a:r>
              <a:rPr lang="en-US" noProof="0" dirty="0" err="1"/>
              <a:t>kdy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přestat</a:t>
            </a:r>
            <a:r>
              <a:rPr lang="en-US" noProof="0" dirty="0"/>
              <a:t> </a:t>
            </a:r>
            <a:r>
              <a:rPr lang="en-US" noProof="0" dirty="0" err="1"/>
              <a:t>infikovat</a:t>
            </a:r>
            <a:endParaRPr lang="en-US" noProof="0" dirty="0"/>
          </a:p>
          <a:p>
            <a:pPr marL="0" indent="0" eaLnBrk="1" hangingPunct="1">
              <a:defRPr/>
            </a:pPr>
            <a:endParaRPr lang="en-US" sz="1000" noProof="0" dirty="0"/>
          </a:p>
        </p:txBody>
      </p:sp>
      <p:sp>
        <p:nvSpPr>
          <p:cNvPr id="397316" name="AutoShape 4">
            <a:extLst>
              <a:ext uri="{FF2B5EF4-FFF2-40B4-BE49-F238E27FC236}">
                <a16:creationId xmlns:a16="http://schemas.microsoft.com/office/drawing/2014/main" id="{8F8443A1-3195-870E-9C6B-A93C9035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708920"/>
            <a:ext cx="1223962" cy="792162"/>
          </a:xfrm>
          <a:prstGeom prst="wedgeRoundRectCallout">
            <a:avLst>
              <a:gd name="adj1" fmla="val -213097"/>
              <a:gd name="adj2" fmla="val -640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100 000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1 000 000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... ... ... ...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1AA1604-9862-E21C-BA0E-5B476ADF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5" y="1268760"/>
            <a:ext cx="763265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/>
              <a:t>Po </a:t>
            </a:r>
            <a:r>
              <a:rPr lang="en-US" sz="1600" b="0" baseline="0" noProof="0" dirty="0" err="1"/>
              <a:t>ukončení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všech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zápisů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budou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všechny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repliky</a:t>
            </a:r>
            <a:r>
              <a:rPr lang="en-US" sz="1600" b="0" baseline="0" noProof="0" dirty="0"/>
              <a:t> v </a:t>
            </a:r>
            <a:r>
              <a:rPr lang="en-US" sz="1600" b="0" baseline="0" noProof="0" dirty="0" err="1"/>
              <a:t>konečném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čase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aktualizovány</a:t>
            </a:r>
            <a:endParaRPr lang="en-US" sz="16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7BA804F-3680-84B4-2AF8-77635A0B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Epidemické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FD2ECF2E-FDC7-7B3B-94E1-574456AD7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/>
            <a:r>
              <a:rPr lang="en-US" b="1" noProof="0" dirty="0"/>
              <a:t>Gossiping</a:t>
            </a:r>
            <a:r>
              <a:rPr lang="en-US" noProof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nákaze</a:t>
            </a:r>
            <a:r>
              <a:rPr lang="en-US" noProof="0" dirty="0"/>
              <a:t> </a:t>
            </a:r>
            <a:r>
              <a:rPr lang="en-US" noProof="0" dirty="0" err="1"/>
              <a:t>infikovaného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se s </a:t>
            </a:r>
            <a:r>
              <a:rPr lang="en-US" noProof="0" dirty="0" err="1"/>
              <a:t>pravděpodobností</a:t>
            </a:r>
            <a:r>
              <a:rPr lang="en-US" noProof="0" dirty="0"/>
              <a:t> 1/k</a:t>
            </a:r>
            <a:br>
              <a:rPr lang="en-US" noProof="0" dirty="0"/>
            </a:br>
            <a:r>
              <a:rPr lang="en-US" noProof="0" dirty="0"/>
              <a:t>   </a:t>
            </a:r>
            <a:r>
              <a:rPr lang="en-US" noProof="0" dirty="0" err="1"/>
              <a:t>uvede</a:t>
            </a:r>
            <a:r>
              <a:rPr lang="en-US" noProof="0" dirty="0"/>
              <a:t> do </a:t>
            </a:r>
            <a:r>
              <a:rPr lang="en-US" noProof="0" dirty="0" err="1"/>
              <a:t>klidového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výhoda</a:t>
            </a:r>
            <a:r>
              <a:rPr lang="en-US" noProof="0" dirty="0"/>
              <a:t> </a:t>
            </a:r>
            <a:r>
              <a:rPr lang="en-US" noProof="0" dirty="0" err="1"/>
              <a:t>epidemických</a:t>
            </a:r>
            <a:r>
              <a:rPr lang="en-US" noProof="0" dirty="0"/>
              <a:t> </a:t>
            </a:r>
            <a:r>
              <a:rPr lang="en-US" noProof="0" dirty="0" err="1"/>
              <a:t>protokolů</a:t>
            </a:r>
            <a:r>
              <a:rPr lang="en-US" noProof="0" dirty="0"/>
              <a:t>: </a:t>
            </a:r>
            <a:r>
              <a:rPr lang="en-US" noProof="0" dirty="0" err="1"/>
              <a:t>masivní</a:t>
            </a:r>
            <a:r>
              <a:rPr lang="en-US" noProof="0" dirty="0"/>
              <a:t> </a:t>
            </a:r>
            <a:r>
              <a:rPr lang="en-US" noProof="0" dirty="0" err="1"/>
              <a:t>škálovatelnost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složitější</a:t>
            </a:r>
            <a:r>
              <a:rPr lang="en-US" noProof="0" dirty="0"/>
              <a:t> </a:t>
            </a:r>
            <a:r>
              <a:rPr lang="en-US" noProof="0" dirty="0" err="1"/>
              <a:t>topologie</a:t>
            </a:r>
            <a:r>
              <a:rPr lang="en-US" noProof="0" dirty="0"/>
              <a:t> - </a:t>
            </a:r>
            <a:r>
              <a:rPr lang="en-US" noProof="0" dirty="0" err="1"/>
              <a:t>hierarchie</a:t>
            </a:r>
            <a:r>
              <a:rPr lang="en-US" noProof="0" dirty="0"/>
              <a:t>, </a:t>
            </a:r>
            <a:r>
              <a:rPr lang="en-US" noProof="0" dirty="0" err="1"/>
              <a:t>rychlejší</a:t>
            </a:r>
            <a:r>
              <a:rPr lang="en-US" noProof="0" dirty="0"/>
              <a:t> </a:t>
            </a:r>
            <a:r>
              <a:rPr lang="en-US" noProof="0" dirty="0" err="1"/>
              <a:t>infekce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/>
            <a:r>
              <a:rPr lang="en-US" sz="2000" b="1" noProof="0" dirty="0" err="1"/>
              <a:t>Problém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mazání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dat</a:t>
            </a:r>
            <a:endParaRPr lang="en-US" sz="2000" b="1" noProof="0" dirty="0"/>
          </a:p>
          <a:p>
            <a:pPr lvl="1" eaLnBrk="1" hangingPunct="1"/>
            <a:r>
              <a:rPr lang="en-US" sz="1800" noProof="0" dirty="0" err="1"/>
              <a:t>naivní</a:t>
            </a:r>
            <a:r>
              <a:rPr lang="en-US" sz="1800" noProof="0" dirty="0"/>
              <a:t> </a:t>
            </a:r>
            <a:r>
              <a:rPr lang="en-US" sz="1800" noProof="0" dirty="0" err="1"/>
              <a:t>implementace</a:t>
            </a:r>
            <a:r>
              <a:rPr lang="en-US" sz="1800" noProof="0" dirty="0"/>
              <a:t>: </a:t>
            </a:r>
            <a:r>
              <a:rPr lang="en-US" sz="1800" noProof="0" dirty="0" err="1"/>
              <a:t>smazání</a:t>
            </a:r>
            <a:r>
              <a:rPr lang="en-US" sz="1800" noProof="0" dirty="0"/>
              <a:t> </a:t>
            </a:r>
            <a:r>
              <a:rPr lang="en-US" sz="1800" noProof="0" dirty="0" err="1"/>
              <a:t>dat</a:t>
            </a:r>
            <a:r>
              <a:rPr lang="en-US" sz="1800" noProof="0" dirty="0"/>
              <a:t> </a:t>
            </a:r>
            <a:r>
              <a:rPr lang="en-US" sz="1800" noProof="0" dirty="0">
                <a:sym typeface="Symbol" panose="05050102010706020507" pitchFamily="18" charset="2"/>
              </a:rPr>
              <a:t></a:t>
            </a:r>
            <a:r>
              <a:rPr lang="en-US" sz="1800" noProof="0" dirty="0"/>
              <a:t> </a:t>
            </a:r>
            <a:r>
              <a:rPr lang="en-US" sz="1800" noProof="0" dirty="0" err="1"/>
              <a:t>smazání</a:t>
            </a:r>
            <a:r>
              <a:rPr lang="en-US" sz="1800" noProof="0" dirty="0"/>
              <a:t> </a:t>
            </a:r>
            <a:r>
              <a:rPr lang="en-US" sz="1800" noProof="0" dirty="0" err="1"/>
              <a:t>všech</a:t>
            </a:r>
            <a:r>
              <a:rPr lang="en-US" sz="1800" noProof="0" dirty="0"/>
              <a:t> </a:t>
            </a:r>
            <a:r>
              <a:rPr lang="en-US" sz="1800" noProof="0" dirty="0" err="1"/>
              <a:t>informací</a:t>
            </a:r>
            <a:r>
              <a:rPr lang="en-US" sz="1800" noProof="0" dirty="0"/>
              <a:t> o </a:t>
            </a:r>
            <a:r>
              <a:rPr lang="en-US" sz="1800" noProof="0" dirty="0" err="1"/>
              <a:t>datech</a:t>
            </a:r>
            <a:endParaRPr lang="en-US" sz="1800" noProof="0" dirty="0"/>
          </a:p>
          <a:p>
            <a:pPr lvl="2" eaLnBrk="1" hangingPunct="1"/>
            <a:r>
              <a:rPr lang="en-US" sz="1800" noProof="0" dirty="0"/>
              <a:t> </a:t>
            </a:r>
            <a:r>
              <a:rPr lang="en-US" sz="1800" noProof="0" dirty="0" err="1"/>
              <a:t>důsledek</a:t>
            </a:r>
            <a:r>
              <a:rPr lang="en-US" sz="1800" noProof="0" dirty="0"/>
              <a:t>: </a:t>
            </a:r>
            <a:r>
              <a:rPr lang="en-US" sz="1800" noProof="0" dirty="0" err="1"/>
              <a:t>entropie</a:t>
            </a:r>
            <a:r>
              <a:rPr lang="en-US" sz="1800" noProof="0" dirty="0"/>
              <a:t> </a:t>
            </a:r>
            <a:r>
              <a:rPr lang="en-US" sz="1800" noProof="0" dirty="0" err="1"/>
              <a:t>jiným</a:t>
            </a:r>
            <a:r>
              <a:rPr lang="en-US" sz="1800" noProof="0" dirty="0"/>
              <a:t> </a:t>
            </a:r>
            <a:r>
              <a:rPr lang="en-US" sz="1800" noProof="0" dirty="0" err="1"/>
              <a:t>kanálem</a:t>
            </a:r>
            <a:r>
              <a:rPr lang="en-US" sz="1800" noProof="0" dirty="0"/>
              <a:t> data </a:t>
            </a:r>
            <a:r>
              <a:rPr lang="en-US" sz="1800" noProof="0" dirty="0" err="1"/>
              <a:t>zase</a:t>
            </a:r>
            <a:r>
              <a:rPr lang="en-US" sz="1800" noProof="0" dirty="0"/>
              <a:t> </a:t>
            </a:r>
            <a:r>
              <a:rPr lang="en-US" sz="1800" noProof="0" dirty="0" err="1"/>
              <a:t>obnoví</a:t>
            </a:r>
            <a:endParaRPr lang="en-US" sz="1800" noProof="0" dirty="0"/>
          </a:p>
          <a:p>
            <a:pPr lvl="1" eaLnBrk="1" hangingPunct="1"/>
            <a:r>
              <a:rPr lang="en-US" sz="1800" noProof="0" dirty="0" err="1"/>
              <a:t>vylepšení</a:t>
            </a:r>
            <a:r>
              <a:rPr lang="en-US" sz="1800" noProof="0" dirty="0"/>
              <a:t>: </a:t>
            </a:r>
            <a:r>
              <a:rPr lang="en-US" sz="1800" noProof="0" dirty="0" err="1"/>
              <a:t>certifikát</a:t>
            </a:r>
            <a:r>
              <a:rPr lang="en-US" sz="1800" noProof="0" dirty="0"/>
              <a:t> </a:t>
            </a:r>
            <a:r>
              <a:rPr lang="en-US" sz="1800" noProof="0" dirty="0" err="1"/>
              <a:t>smrti</a:t>
            </a:r>
            <a:r>
              <a:rPr lang="en-US" sz="1800" noProof="0" dirty="0"/>
              <a:t> (death certificate) - </a:t>
            </a:r>
            <a:r>
              <a:rPr lang="en-US" sz="1800" noProof="0" dirty="0" err="1"/>
              <a:t>záznam</a:t>
            </a:r>
            <a:r>
              <a:rPr lang="en-US" sz="1800" noProof="0" dirty="0"/>
              <a:t> o </a:t>
            </a:r>
            <a:r>
              <a:rPr lang="en-US" sz="1800" noProof="0" dirty="0" err="1"/>
              <a:t>smazání</a:t>
            </a:r>
            <a:endParaRPr lang="en-US" sz="1800" noProof="0" dirty="0"/>
          </a:p>
          <a:p>
            <a:pPr lvl="2" eaLnBrk="1" hangingPunct="1"/>
            <a:r>
              <a:rPr lang="en-US" sz="1800" noProof="0" dirty="0"/>
              <a:t> </a:t>
            </a:r>
            <a:r>
              <a:rPr lang="en-US" sz="1800" noProof="0" dirty="0" err="1"/>
              <a:t>problém</a:t>
            </a:r>
            <a:r>
              <a:rPr lang="en-US" sz="1800" noProof="0" dirty="0"/>
              <a:t>: </a:t>
            </a:r>
            <a:r>
              <a:rPr lang="en-US" sz="1800" noProof="0" dirty="0" err="1"/>
              <a:t>neomezený</a:t>
            </a:r>
            <a:r>
              <a:rPr lang="en-US" sz="1800" noProof="0" dirty="0"/>
              <a:t> </a:t>
            </a:r>
            <a:r>
              <a:rPr lang="en-US" sz="1800" noProof="0" dirty="0" err="1"/>
              <a:t>nárůst</a:t>
            </a:r>
            <a:r>
              <a:rPr lang="en-US" sz="1800" noProof="0" dirty="0"/>
              <a:t> </a:t>
            </a:r>
            <a:r>
              <a:rPr lang="en-US" sz="1800" noProof="0" dirty="0" err="1"/>
              <a:t>certifikátů</a:t>
            </a:r>
            <a:r>
              <a:rPr lang="en-US" sz="1800" noProof="0" dirty="0"/>
              <a:t> o </a:t>
            </a:r>
            <a:r>
              <a:rPr lang="en-US" sz="1800" noProof="0" dirty="0" err="1"/>
              <a:t>historických</a:t>
            </a:r>
            <a:r>
              <a:rPr lang="en-US" sz="1800" noProof="0" dirty="0"/>
              <a:t> </a:t>
            </a:r>
            <a:r>
              <a:rPr lang="en-US" sz="1800" noProof="0" dirty="0" err="1"/>
              <a:t>datech</a:t>
            </a:r>
            <a:endParaRPr lang="en-US" sz="1800" noProof="0" dirty="0"/>
          </a:p>
          <a:p>
            <a:pPr lvl="1" eaLnBrk="1" hangingPunct="1"/>
            <a:r>
              <a:rPr lang="en-US" sz="1800" noProof="0" dirty="0" err="1"/>
              <a:t>řešení</a:t>
            </a:r>
            <a:r>
              <a:rPr lang="en-US" sz="1800" noProof="0" dirty="0"/>
              <a:t>: v </a:t>
            </a:r>
            <a:r>
              <a:rPr lang="en-US" sz="1800" noProof="0" dirty="0" err="1"/>
              <a:t>konečném</a:t>
            </a:r>
            <a:r>
              <a:rPr lang="en-US" sz="1800" noProof="0" dirty="0"/>
              <a:t> </a:t>
            </a:r>
            <a:r>
              <a:rPr lang="en-US" sz="1800" noProof="0" dirty="0" err="1"/>
              <a:t>čase</a:t>
            </a:r>
            <a:r>
              <a:rPr lang="en-US" sz="1800" noProof="0" dirty="0"/>
              <a:t> </a:t>
            </a:r>
            <a:r>
              <a:rPr lang="en-US" sz="1800" noProof="0" dirty="0" err="1"/>
              <a:t>certifikát</a:t>
            </a:r>
            <a:r>
              <a:rPr lang="en-US" sz="1800" noProof="0" dirty="0"/>
              <a:t> </a:t>
            </a:r>
            <a:r>
              <a:rPr lang="en-US" sz="1800" noProof="0" dirty="0" err="1"/>
              <a:t>zanikne</a:t>
            </a:r>
            <a:endParaRPr lang="en-US" sz="1800" noProof="0" dirty="0"/>
          </a:p>
          <a:p>
            <a:pPr lvl="2" eaLnBrk="1" hangingPunct="1"/>
            <a:r>
              <a:rPr lang="en-US" sz="1800" noProof="0" dirty="0"/>
              <a:t> </a:t>
            </a:r>
            <a:r>
              <a:rPr lang="en-US" sz="1800" noProof="0" dirty="0" err="1"/>
              <a:t>podmínka</a:t>
            </a:r>
            <a:r>
              <a:rPr lang="en-US" sz="1800" noProof="0" dirty="0"/>
              <a:t>: </a:t>
            </a:r>
            <a:r>
              <a:rPr lang="en-US" sz="1800" noProof="0" dirty="0" err="1"/>
              <a:t>konečná</a:t>
            </a:r>
            <a:r>
              <a:rPr lang="en-US" sz="1800" noProof="0" dirty="0"/>
              <a:t> </a:t>
            </a:r>
            <a:r>
              <a:rPr lang="en-US" sz="1800" noProof="0" dirty="0" err="1"/>
              <a:t>doba</a:t>
            </a:r>
            <a:r>
              <a:rPr lang="en-US" sz="1800" noProof="0" dirty="0"/>
              <a:t> </a:t>
            </a:r>
            <a:r>
              <a:rPr lang="en-US" sz="1800" noProof="0" dirty="0" err="1"/>
              <a:t>rozšiřování</a:t>
            </a:r>
            <a:r>
              <a:rPr lang="en-US" sz="1800" noProof="0" dirty="0"/>
              <a:t> </a:t>
            </a:r>
            <a:r>
              <a:rPr lang="en-US" sz="1800" noProof="0" dirty="0" err="1"/>
              <a:t>infekce</a:t>
            </a:r>
            <a:endParaRPr lang="en-US" sz="1800" noProof="0" dirty="0"/>
          </a:p>
        </p:txBody>
      </p:sp>
      <p:pic>
        <p:nvPicPr>
          <p:cNvPr id="398340" name="Picture 5" descr="http://us.cdn4.123rf.com/168nwm/kobyakov/kobyakov1108/kobyakov110800028/10174906-two-little-girls-are-chatting-isolated-over-white.jpg">
            <a:extLst>
              <a:ext uri="{FF2B5EF4-FFF2-40B4-BE49-F238E27FC236}">
                <a16:creationId xmlns:a16="http://schemas.microsoft.com/office/drawing/2014/main" id="{852610D7-00C1-4726-FA3D-147C3D67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765175"/>
            <a:ext cx="2508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>
            <a:extLst>
              <a:ext uri="{FF2B5EF4-FFF2-40B4-BE49-F238E27FC236}">
                <a16:creationId xmlns:a16="http://schemas.microsoft.com/office/drawing/2014/main" id="{793521DF-B1D2-AC76-0B76-EE317CD3E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Epidemické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405507" name="Content Placeholder 2">
            <a:extLst>
              <a:ext uri="{FF2B5EF4-FFF2-40B4-BE49-F238E27FC236}">
                <a16:creationId xmlns:a16="http://schemas.microsoft.com/office/drawing/2014/main" id="{E176D7A0-C989-77BF-9C48-9A4FBEFE2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5113337" cy="568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b="1" noProof="0" dirty="0" err="1"/>
              <a:t>Aplikace</a:t>
            </a:r>
            <a:r>
              <a:rPr lang="en-US" sz="2000" b="1" noProof="0" dirty="0"/>
              <a:t> - </a:t>
            </a:r>
            <a:r>
              <a:rPr lang="en-US" sz="2000" b="1" noProof="0" dirty="0" err="1"/>
              <a:t>agregace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dat</a:t>
            </a:r>
            <a:endParaRPr lang="en-US" sz="2000" b="1" noProof="0" dirty="0"/>
          </a:p>
          <a:p>
            <a:pPr lvl="1" eaLnBrk="1" hangingPunct="1">
              <a:defRPr/>
            </a:pPr>
            <a:r>
              <a:rPr lang="en-US" sz="1800" i="1" noProof="0" dirty="0" err="1"/>
              <a:t>mouchy</a:t>
            </a:r>
            <a:r>
              <a:rPr lang="en-US" sz="1800" i="1" noProof="0" dirty="0"/>
              <a:t>, </a:t>
            </a:r>
            <a:r>
              <a:rPr lang="en-US" sz="1800" i="1" noProof="0" dirty="0" err="1"/>
              <a:t>spočítejte</a:t>
            </a:r>
            <a:r>
              <a:rPr lang="en-US" sz="1800" i="1" noProof="0" dirty="0"/>
              <a:t> se!</a:t>
            </a:r>
          </a:p>
          <a:p>
            <a:pPr lvl="1" eaLnBrk="1" hangingPunct="1">
              <a:defRPr/>
            </a:pPr>
            <a:r>
              <a:rPr lang="en-US" sz="1800" i="1" noProof="0" dirty="0" err="1"/>
              <a:t>která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jste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největší</a:t>
            </a:r>
            <a:r>
              <a:rPr lang="en-US" sz="1800" i="1" noProof="0" dirty="0"/>
              <a:t>?</a:t>
            </a:r>
          </a:p>
          <a:p>
            <a:pPr lvl="1" eaLnBrk="1" hangingPunct="1">
              <a:defRPr/>
            </a:pPr>
            <a:r>
              <a:rPr lang="en-US" sz="1800" i="1" noProof="0" dirty="0" err="1"/>
              <a:t>kolik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dohromady</a:t>
            </a:r>
            <a:r>
              <a:rPr lang="en-US" sz="1800" i="1" noProof="0" dirty="0"/>
              <a:t> </a:t>
            </a:r>
            <a:r>
              <a:rPr lang="en-US" sz="1800" i="1" noProof="0" dirty="0" err="1"/>
              <a:t>vážíte</a:t>
            </a:r>
            <a:r>
              <a:rPr lang="en-US" sz="1800" i="1" noProof="0" dirty="0"/>
              <a:t>?</a:t>
            </a:r>
          </a:p>
          <a:p>
            <a:pPr lvl="1" eaLnBrk="1" hangingPunct="1">
              <a:defRPr/>
            </a:pPr>
            <a:endParaRPr lang="en-US" i="1" noProof="0" dirty="0"/>
          </a:p>
          <a:p>
            <a:pPr eaLnBrk="1" hangingPunct="1">
              <a:defRPr/>
            </a:pPr>
            <a:endParaRPr lang="en-US" sz="1900" i="1" noProof="0" dirty="0"/>
          </a:p>
          <a:p>
            <a:pPr eaLnBrk="1" hangingPunct="1">
              <a:defRPr/>
            </a:pPr>
            <a:endParaRPr lang="en-US" sz="1900" i="1" noProof="0" dirty="0"/>
          </a:p>
          <a:p>
            <a:pPr eaLnBrk="1" hangingPunct="1">
              <a:defRPr/>
            </a:pPr>
            <a:endParaRPr lang="en-US" sz="1900" i="1" noProof="0" dirty="0"/>
          </a:p>
          <a:p>
            <a:pPr eaLnBrk="1" hangingPunct="1">
              <a:defRPr/>
            </a:pPr>
            <a:endParaRPr lang="en-US" sz="1900" i="1" noProof="0" dirty="0"/>
          </a:p>
          <a:p>
            <a:pPr lvl="1" eaLnBrk="1" hangingPunct="1">
              <a:defRPr/>
            </a:pPr>
            <a:r>
              <a:rPr lang="en-US" sz="1800" noProof="0" dirty="0" err="1"/>
              <a:t>podproblém</a:t>
            </a:r>
            <a:r>
              <a:rPr lang="en-US" sz="1800" noProof="0" dirty="0"/>
              <a:t>: </a:t>
            </a:r>
            <a:r>
              <a:rPr lang="en-US" sz="1800" noProof="0" dirty="0" err="1"/>
              <a:t>spočítejte</a:t>
            </a:r>
            <a:r>
              <a:rPr lang="en-US" sz="1800" noProof="0" dirty="0"/>
              <a:t> </a:t>
            </a:r>
            <a:r>
              <a:rPr lang="en-US" sz="1800" noProof="0" dirty="0" err="1"/>
              <a:t>průměr</a:t>
            </a:r>
            <a:endParaRPr lang="en-US" sz="1800" noProof="0" dirty="0"/>
          </a:p>
          <a:p>
            <a:pPr lvl="2" eaLnBrk="1" hangingPunct="1">
              <a:defRPr/>
            </a:pPr>
            <a:r>
              <a:rPr lang="en-US" sz="1800" noProof="0" dirty="0"/>
              <a:t> </a:t>
            </a:r>
            <a:r>
              <a:rPr lang="en-US" sz="1800" noProof="0" dirty="0" err="1"/>
              <a:t>uzel</a:t>
            </a:r>
            <a:r>
              <a:rPr lang="en-US" sz="1800" noProof="0" dirty="0"/>
              <a:t> i: x</a:t>
            </a:r>
            <a:r>
              <a:rPr lang="en-US" sz="1800" baseline="-15000" noProof="0" dirty="0"/>
              <a:t>i</a:t>
            </a:r>
            <a:r>
              <a:rPr lang="en-US" sz="1800" noProof="0" dirty="0"/>
              <a:t> = </a:t>
            </a:r>
            <a:r>
              <a:rPr lang="en-US" sz="1800" noProof="0" dirty="0" err="1"/>
              <a:t>iniciální</a:t>
            </a:r>
            <a:r>
              <a:rPr lang="en-US" sz="1800" noProof="0" dirty="0"/>
              <a:t> (</a:t>
            </a:r>
            <a:r>
              <a:rPr lang="en-US" sz="1800" noProof="0" dirty="0" err="1"/>
              <a:t>libovolná</a:t>
            </a:r>
            <a:r>
              <a:rPr lang="en-US" sz="1800" noProof="0" dirty="0"/>
              <a:t>) </a:t>
            </a:r>
            <a:r>
              <a:rPr lang="en-US" sz="1800" noProof="0" dirty="0" err="1"/>
              <a:t>hodnota</a:t>
            </a:r>
            <a:endParaRPr lang="en-US" sz="1800" noProof="0" dirty="0"/>
          </a:p>
          <a:p>
            <a:pPr lvl="2" eaLnBrk="1" hangingPunct="1">
              <a:defRPr/>
            </a:pPr>
            <a:r>
              <a:rPr lang="en-US" sz="1800" noProof="0" dirty="0"/>
              <a:t> </a:t>
            </a:r>
            <a:r>
              <a:rPr lang="en-US" sz="1800" noProof="0" dirty="0" err="1"/>
              <a:t>epidemicky</a:t>
            </a:r>
            <a:r>
              <a:rPr lang="en-US" sz="1800" noProof="0" dirty="0"/>
              <a:t>: (x</a:t>
            </a:r>
            <a:r>
              <a:rPr lang="en-US" sz="1800" baseline="-15000" noProof="0" dirty="0"/>
              <a:t>i</a:t>
            </a:r>
            <a:r>
              <a:rPr lang="en-US" sz="1800" noProof="0" dirty="0"/>
              <a:t>, </a:t>
            </a:r>
            <a:r>
              <a:rPr lang="en-US" sz="1800" noProof="0" dirty="0" err="1"/>
              <a:t>x</a:t>
            </a:r>
            <a:r>
              <a:rPr lang="en-US" sz="1800" baseline="-15000" noProof="0" dirty="0" err="1"/>
              <a:t>k</a:t>
            </a:r>
            <a:r>
              <a:rPr lang="en-US" sz="1800" noProof="0" dirty="0"/>
              <a:t>) = (x</a:t>
            </a:r>
            <a:r>
              <a:rPr lang="en-US" sz="1800" baseline="-15000" noProof="0" dirty="0"/>
              <a:t>i</a:t>
            </a:r>
            <a:r>
              <a:rPr lang="en-US" sz="1800" noProof="0" dirty="0"/>
              <a:t> + </a:t>
            </a:r>
            <a:r>
              <a:rPr lang="en-US" sz="1800" noProof="0" dirty="0" err="1"/>
              <a:t>x</a:t>
            </a:r>
            <a:r>
              <a:rPr lang="en-US" sz="1800" baseline="-15000" noProof="0" dirty="0" err="1"/>
              <a:t>k</a:t>
            </a:r>
            <a:r>
              <a:rPr lang="en-US" sz="1800" noProof="0" dirty="0"/>
              <a:t>) / 2</a:t>
            </a:r>
          </a:p>
          <a:p>
            <a:pPr lvl="2" eaLnBrk="1" hangingPunct="1">
              <a:defRPr/>
            </a:pPr>
            <a:r>
              <a:rPr lang="en-US" sz="1800" noProof="0" dirty="0"/>
              <a:t> x</a:t>
            </a:r>
            <a:r>
              <a:rPr lang="en-US" sz="1800" baseline="-15000" noProof="0" dirty="0"/>
              <a:t>i</a:t>
            </a:r>
            <a:r>
              <a:rPr lang="en-US" sz="1800" noProof="0" dirty="0"/>
              <a:t> 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noProof="0" dirty="0" err="1"/>
              <a:t>avg</a:t>
            </a:r>
            <a:r>
              <a:rPr lang="en-US" sz="1800" baseline="-15000" noProof="0" dirty="0" err="1">
                <a:sym typeface="Symbol" panose="05050102010706020507" pitchFamily="18" charset="2"/>
              </a:rPr>
              <a:t>n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800" noProof="0" dirty="0" err="1"/>
              <a:t>x</a:t>
            </a:r>
            <a:r>
              <a:rPr lang="en-US" sz="1800" baseline="-15000" noProof="0" dirty="0" err="1"/>
              <a:t>n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noProof="0" dirty="0"/>
          </a:p>
          <a:p>
            <a:pPr lvl="1" eaLnBrk="1" hangingPunct="1">
              <a:defRPr/>
            </a:pPr>
            <a:r>
              <a:rPr lang="en-US" sz="1800" noProof="0" dirty="0" err="1"/>
              <a:t>iniciátor</a:t>
            </a:r>
            <a:r>
              <a:rPr lang="en-US" sz="1800" noProof="0" dirty="0"/>
              <a:t> </a:t>
            </a:r>
            <a:r>
              <a:rPr lang="en-US" sz="2000" noProof="0" dirty="0"/>
              <a:t>x</a:t>
            </a:r>
            <a:r>
              <a:rPr lang="en-US" sz="2000" baseline="-15000" noProof="0" dirty="0"/>
              <a:t>i</a:t>
            </a:r>
            <a:r>
              <a:rPr lang="en-US" sz="1800" noProof="0" dirty="0"/>
              <a:t> = 1, </a:t>
            </a:r>
            <a:r>
              <a:rPr lang="en-US" sz="1800" noProof="0" dirty="0" err="1"/>
              <a:t>ostatní</a:t>
            </a:r>
            <a:r>
              <a:rPr lang="en-US" sz="1800" noProof="0" dirty="0"/>
              <a:t> </a:t>
            </a:r>
            <a:r>
              <a:rPr lang="en-US" sz="2000" noProof="0" dirty="0"/>
              <a:t>x</a:t>
            </a:r>
            <a:r>
              <a:rPr lang="en-US" sz="2000" baseline="-15000" noProof="0" dirty="0"/>
              <a:t>i</a:t>
            </a:r>
            <a:r>
              <a:rPr lang="en-US" sz="1800" noProof="0" dirty="0"/>
              <a:t> = 0</a:t>
            </a:r>
          </a:p>
          <a:p>
            <a:pPr lvl="2" eaLnBrk="1" hangingPunct="1">
              <a:defRPr/>
            </a:pPr>
            <a:r>
              <a:rPr lang="en-US" sz="1800" noProof="0" dirty="0"/>
              <a:t> x</a:t>
            </a:r>
            <a:r>
              <a:rPr lang="en-US" sz="1800" baseline="-15000" noProof="0" dirty="0"/>
              <a:t>i</a:t>
            </a:r>
            <a:r>
              <a:rPr lang="en-US" sz="1800" noProof="0" dirty="0"/>
              <a:t> 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noProof="0" dirty="0"/>
              <a:t>1 / N</a:t>
            </a:r>
            <a:endParaRPr lang="en-US" sz="1900" i="1" noProof="0" dirty="0"/>
          </a:p>
          <a:p>
            <a:pPr lvl="2" eaLnBrk="1" hangingPunct="1">
              <a:buFont typeface="Tahoma" panose="020B0604030504040204" pitchFamily="34" charset="0"/>
              <a:buNone/>
              <a:defRPr/>
            </a:pPr>
            <a:endParaRPr lang="en-US" sz="1800" noProof="0" dirty="0"/>
          </a:p>
          <a:p>
            <a:pPr marL="0" indent="0" eaLnBrk="1" hangingPunct="1">
              <a:defRPr/>
            </a:pPr>
            <a:endParaRPr lang="en-US" sz="800" b="1" noProof="0" dirty="0"/>
          </a:p>
        </p:txBody>
      </p:sp>
      <p:pic>
        <p:nvPicPr>
          <p:cNvPr id="400388" name="Picture 5" descr="http://mathforum.org/mathimages/imgUpload/Randomintegers.jpg">
            <a:extLst>
              <a:ext uri="{FF2B5EF4-FFF2-40B4-BE49-F238E27FC236}">
                <a16:creationId xmlns:a16="http://schemas.microsoft.com/office/drawing/2014/main" id="{ABA3ACE8-CDBF-F194-5EA2-5DD0CA8E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364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8B6F7E-C1D2-9FCE-73B9-0A282E9FBECD}"/>
              </a:ext>
            </a:extLst>
          </p:cNvPr>
          <p:cNvSpPr txBox="1">
            <a:spLocks/>
          </p:cNvSpPr>
          <p:nvPr/>
        </p:nvSpPr>
        <p:spPr bwMode="auto">
          <a:xfrm>
            <a:off x="5003800" y="3941763"/>
            <a:ext cx="3671888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n-US" sz="1800" b="0" i="1" kern="0" baseline="0" noProof="0" dirty="0" err="1"/>
              <a:t>největší</a:t>
            </a:r>
            <a:r>
              <a:rPr lang="en-US" sz="1800" b="0" i="1" kern="0" baseline="0" noProof="0" dirty="0"/>
              <a:t> </a:t>
            </a:r>
            <a:r>
              <a:rPr lang="en-US" sz="1800" b="0" i="1" kern="0" baseline="0" noProof="0" dirty="0" err="1"/>
              <a:t>moucha</a:t>
            </a:r>
            <a:endParaRPr lang="en-US" sz="1800" b="0" kern="0" baseline="0" noProof="0" dirty="0"/>
          </a:p>
          <a:p>
            <a:pPr lvl="2" eaLnBrk="1" hangingPunct="1">
              <a:defRPr/>
            </a:pPr>
            <a:r>
              <a:rPr lang="en-US" sz="1800" b="0" kern="0" baseline="0" noProof="0" dirty="0"/>
              <a:t> x</a:t>
            </a:r>
            <a:r>
              <a:rPr lang="en-US" sz="1800" b="0" kern="0" noProof="0" dirty="0"/>
              <a:t>i</a:t>
            </a:r>
            <a:r>
              <a:rPr lang="en-US" sz="1800" b="0" kern="0" baseline="0" noProof="0" dirty="0"/>
              <a:t> = </a:t>
            </a:r>
            <a:r>
              <a:rPr lang="en-US" sz="1800" b="0" kern="0" baseline="0" noProof="0" dirty="0" err="1"/>
              <a:t>vlastní</a:t>
            </a:r>
            <a:r>
              <a:rPr lang="en-US" sz="1800" b="0" kern="0" baseline="0" noProof="0" dirty="0"/>
              <a:t> </a:t>
            </a:r>
            <a:r>
              <a:rPr lang="en-US" sz="1800" b="0" kern="0" baseline="0" noProof="0" dirty="0" err="1"/>
              <a:t>váha</a:t>
            </a:r>
            <a:endParaRPr lang="en-US" sz="1800" b="0" kern="0" baseline="0" noProof="0" dirty="0"/>
          </a:p>
          <a:p>
            <a:pPr lvl="2" eaLnBrk="1" hangingPunct="1">
              <a:defRPr/>
            </a:pPr>
            <a:r>
              <a:rPr lang="en-US" sz="1800" b="0" kern="0" baseline="0" noProof="0" dirty="0"/>
              <a:t> ep: (x</a:t>
            </a:r>
            <a:r>
              <a:rPr lang="en-US" sz="1800" b="0" kern="0" noProof="0" dirty="0"/>
              <a:t>i</a:t>
            </a:r>
            <a:r>
              <a:rPr lang="en-US" sz="1800" b="0" kern="0" baseline="0" noProof="0" dirty="0"/>
              <a:t>, </a:t>
            </a:r>
            <a:r>
              <a:rPr lang="en-US" sz="1800" b="0" kern="0" baseline="0" noProof="0" dirty="0" err="1"/>
              <a:t>x</a:t>
            </a:r>
            <a:r>
              <a:rPr lang="en-US" sz="1800" b="0" kern="0" noProof="0" dirty="0" err="1"/>
              <a:t>k</a:t>
            </a:r>
            <a:r>
              <a:rPr lang="en-US" sz="1800" b="0" kern="0" baseline="0" noProof="0" dirty="0"/>
              <a:t>) = max(x</a:t>
            </a:r>
            <a:r>
              <a:rPr lang="en-US" sz="1800" b="0" kern="0" noProof="0" dirty="0"/>
              <a:t>i</a:t>
            </a:r>
            <a:r>
              <a:rPr lang="en-US" sz="1800" b="0" kern="0" baseline="0" noProof="0" dirty="0"/>
              <a:t> ,</a:t>
            </a:r>
            <a:r>
              <a:rPr lang="en-US" sz="1800" b="0" kern="0" baseline="0" noProof="0" dirty="0" err="1"/>
              <a:t>x</a:t>
            </a:r>
            <a:r>
              <a:rPr lang="en-US" sz="1800" b="0" kern="0" noProof="0" dirty="0" err="1"/>
              <a:t>k</a:t>
            </a:r>
            <a:r>
              <a:rPr lang="en-US" sz="1800" b="0" kern="0" baseline="0" noProof="0" dirty="0"/>
              <a:t>)</a:t>
            </a:r>
          </a:p>
          <a:p>
            <a:pPr lvl="2" eaLnBrk="1" hangingPunct="1">
              <a:defRPr/>
            </a:pPr>
            <a:r>
              <a:rPr lang="en-US" sz="1800" b="0" kern="0" baseline="0" noProof="0" dirty="0"/>
              <a:t> x</a:t>
            </a:r>
            <a:r>
              <a:rPr lang="en-US" sz="1800" b="0" kern="0" noProof="0" dirty="0"/>
              <a:t>i</a:t>
            </a:r>
            <a:r>
              <a:rPr lang="en-US" sz="1800" b="0" kern="0" baseline="0" noProof="0" dirty="0"/>
              <a:t> </a:t>
            </a:r>
            <a:r>
              <a:rPr lang="en-US" sz="1800" b="0" kern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b="0" kern="0" baseline="0" noProof="0" dirty="0" err="1"/>
              <a:t>max</a:t>
            </a:r>
            <a:r>
              <a:rPr lang="en-US" sz="1800" b="0" kern="0" noProof="0" dirty="0" err="1">
                <a:sym typeface="Symbol" panose="05050102010706020507" pitchFamily="18" charset="2"/>
              </a:rPr>
              <a:t>n</a:t>
            </a:r>
            <a:r>
              <a:rPr lang="en-US" sz="1800" b="0" kern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800" b="0" kern="0" baseline="0" noProof="0" dirty="0" err="1"/>
              <a:t>x</a:t>
            </a:r>
            <a:r>
              <a:rPr lang="en-US" sz="1800" b="0" kern="0" noProof="0" dirty="0" err="1"/>
              <a:t>n</a:t>
            </a:r>
            <a:r>
              <a:rPr lang="en-US" sz="1800" b="0" kern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3" eaLnBrk="1" hangingPunct="1">
              <a:defRPr/>
            </a:pPr>
            <a:endParaRPr lang="en-US" sz="1000" b="0" i="1" kern="0" baseline="0" noProof="0" dirty="0"/>
          </a:p>
          <a:p>
            <a:pPr lvl="1" eaLnBrk="1" hangingPunct="1">
              <a:defRPr/>
            </a:pPr>
            <a:r>
              <a:rPr lang="en-US" sz="1800" b="0" i="1" kern="0" baseline="0" noProof="0" dirty="0" err="1"/>
              <a:t>váha</a:t>
            </a:r>
            <a:r>
              <a:rPr lang="en-US" sz="1800" b="0" i="1" kern="0" baseline="0" noProof="0" dirty="0"/>
              <a:t> </a:t>
            </a:r>
            <a:r>
              <a:rPr lang="en-US" sz="1800" b="0" i="1" kern="0" baseline="0" noProof="0" dirty="0" err="1"/>
              <a:t>stáda</a:t>
            </a:r>
            <a:endParaRPr lang="en-US" sz="1800" b="0" kern="0" baseline="0" noProof="0" dirty="0"/>
          </a:p>
          <a:p>
            <a:pPr lvl="2" eaLnBrk="1" hangingPunct="1">
              <a:defRPr/>
            </a:pPr>
            <a:r>
              <a:rPr lang="en-US" sz="1800" b="0" kern="0" baseline="0" noProof="0" dirty="0"/>
              <a:t> </a:t>
            </a:r>
            <a:r>
              <a:rPr lang="en-US" sz="1800" b="0" kern="0" baseline="0" noProof="0" dirty="0" err="1"/>
              <a:t>průměrná</a:t>
            </a:r>
            <a:r>
              <a:rPr lang="en-US" sz="1800" b="0" kern="0" baseline="0" noProof="0" dirty="0"/>
              <a:t> </a:t>
            </a:r>
            <a:r>
              <a:rPr lang="en-US" sz="1800" b="0" kern="0" baseline="0" noProof="0" dirty="0" err="1"/>
              <a:t>moucha</a:t>
            </a:r>
            <a:endParaRPr lang="en-US" sz="1800" b="0" kern="0" baseline="0" noProof="0" dirty="0"/>
          </a:p>
          <a:p>
            <a:pPr lvl="2" eaLnBrk="1" hangingPunct="1">
              <a:defRPr/>
            </a:pPr>
            <a:r>
              <a:rPr lang="en-US" sz="1800" b="0" kern="0" baseline="0" noProof="0" dirty="0"/>
              <a:t> </a:t>
            </a:r>
            <a:r>
              <a:rPr lang="en-US" sz="1800" b="0" kern="0" baseline="0" noProof="0" dirty="0" err="1"/>
              <a:t>velikost</a:t>
            </a:r>
            <a:r>
              <a:rPr lang="en-US" sz="1800" b="0" kern="0" baseline="0" noProof="0" dirty="0"/>
              <a:t> </a:t>
            </a:r>
            <a:r>
              <a:rPr lang="en-US" sz="1800" b="0" kern="0" baseline="0" noProof="0" dirty="0" err="1"/>
              <a:t>stáda</a:t>
            </a:r>
            <a:endParaRPr lang="en-US" sz="1800" b="0" kern="0" baseline="0" noProof="0" dirty="0"/>
          </a:p>
          <a:p>
            <a:pPr lvl="2" eaLnBrk="1" hangingPunct="1">
              <a:defRPr/>
            </a:pPr>
            <a:endParaRPr lang="en-US" sz="1800" b="0" kern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45E43071-FA74-F6AD-F503-C471B7CF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zajímavé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35409FB-62AB-7FFD-9788-C333A7A50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Distribuční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kolik</a:t>
            </a:r>
            <a:r>
              <a:rPr lang="en-US" noProof="0" dirty="0"/>
              <a:t> a </a:t>
            </a:r>
            <a:r>
              <a:rPr lang="en-US" noProof="0" dirty="0" err="1"/>
              <a:t>kde</a:t>
            </a:r>
            <a:r>
              <a:rPr lang="en-US" noProof="0" dirty="0"/>
              <a:t> </a:t>
            </a:r>
            <a:r>
              <a:rPr lang="en-US" noProof="0" dirty="0" err="1"/>
              <a:t>umístit</a:t>
            </a:r>
            <a:r>
              <a:rPr lang="en-US" noProof="0" dirty="0"/>
              <a:t> </a:t>
            </a:r>
            <a:r>
              <a:rPr lang="en-US" noProof="0" dirty="0" err="1"/>
              <a:t>repliky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permanent, server-initiated, client-initiated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primary-based - remote-write, local-write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replicated-write - active replication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cache coherence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lazy replication ...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en-US" noProof="0" dirty="0"/>
          </a:p>
          <a:p>
            <a:pPr marL="0" lvl="1" indent="0" eaLnBrk="1" hangingPunct="1">
              <a:buSzPct val="150000"/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Živý</a:t>
            </a:r>
            <a:r>
              <a:rPr lang="en-US" noProof="0" dirty="0"/>
              <a:t> </a:t>
            </a:r>
            <a:r>
              <a:rPr lang="en-US" noProof="0" dirty="0" err="1"/>
              <a:t>výzkum</a:t>
            </a:r>
            <a:r>
              <a:rPr lang="en-US" noProof="0" dirty="0"/>
              <a:t> v </a:t>
            </a:r>
            <a:r>
              <a:rPr lang="en-US" noProof="0" dirty="0" err="1"/>
              <a:t>oblasti</a:t>
            </a:r>
            <a:r>
              <a:rPr lang="en-US" noProof="0" dirty="0"/>
              <a:t> </a:t>
            </a:r>
            <a:r>
              <a:rPr lang="en-US" noProof="0" dirty="0" err="1"/>
              <a:t>velmi</a:t>
            </a:r>
            <a:r>
              <a:rPr lang="en-US" noProof="0" dirty="0"/>
              <a:t> </a:t>
            </a:r>
            <a:r>
              <a:rPr lang="en-US" noProof="0" dirty="0" err="1"/>
              <a:t>rozsáhlých</a:t>
            </a:r>
            <a:r>
              <a:rPr lang="en-US" noProof="0" dirty="0"/>
              <a:t> </a:t>
            </a:r>
            <a:r>
              <a:rPr lang="en-US" noProof="0" dirty="0" err="1"/>
              <a:t>systémů</a:t>
            </a:r>
            <a:endParaRPr lang="en-US" noProof="0" dirty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Placeholder 2">
            <a:extLst>
              <a:ext uri="{FF2B5EF4-FFF2-40B4-BE49-F238E27FC236}">
                <a16:creationId xmlns:a16="http://schemas.microsoft.com/office/drawing/2014/main" id="{DCEB6851-AC5A-FF82-DEA6-06E403C0D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400" b="1" noProof="0" dirty="0" err="1"/>
              <a:t>Správa</a:t>
            </a:r>
            <a:r>
              <a:rPr lang="en-US" sz="4400" b="1" noProof="0" dirty="0"/>
              <a:t> </a:t>
            </a:r>
            <a:r>
              <a:rPr lang="en-US" sz="4400" b="1" noProof="0" dirty="0" err="1"/>
              <a:t>prostředků</a:t>
            </a:r>
            <a:br>
              <a:rPr lang="en-US" sz="4400" b="1" noProof="0" dirty="0"/>
            </a:br>
            <a:r>
              <a:rPr lang="en-US" sz="4400" b="1" noProof="0" dirty="0"/>
              <a:t> a </a:t>
            </a:r>
            <a:r>
              <a:rPr lang="en-US" sz="4400" b="1" noProof="0" dirty="0" err="1"/>
              <a:t>procesů</a:t>
            </a:r>
            <a:endParaRPr lang="en-US" sz="4400" b="1" noProof="0" dirty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A21CA9-249C-32C2-E2E0-C97537AF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správa</a:t>
            </a:r>
            <a:r>
              <a:rPr lang="en-US" noProof="0" dirty="0"/>
              <a:t> </a:t>
            </a:r>
            <a:r>
              <a:rPr lang="en-US" noProof="0" dirty="0" err="1"/>
              <a:t>prostředků</a:t>
            </a:r>
            <a:endParaRPr lang="en-US" noProof="0" dirty="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9B25633-9A4D-8212-A401-D5B909A36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sz="16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 </a:t>
            </a:r>
            <a:r>
              <a:rPr lang="en-US" noProof="0" dirty="0" err="1"/>
              <a:t>Centralizované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- resource manager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teoretické</a:t>
            </a:r>
            <a:r>
              <a:rPr lang="en-US" noProof="0" dirty="0"/>
              <a:t> </a:t>
            </a:r>
            <a:r>
              <a:rPr lang="en-US" noProof="0" dirty="0" err="1"/>
              <a:t>pokusy</a:t>
            </a:r>
            <a:r>
              <a:rPr lang="en-US" noProof="0" dirty="0"/>
              <a:t> o </a:t>
            </a:r>
            <a:r>
              <a:rPr lang="en-US" noProof="0" dirty="0" err="1"/>
              <a:t>distribuovanou</a:t>
            </a:r>
            <a:r>
              <a:rPr lang="en-US" noProof="0" dirty="0"/>
              <a:t> </a:t>
            </a:r>
            <a:r>
              <a:rPr lang="en-US" noProof="0" dirty="0" err="1"/>
              <a:t>správu</a:t>
            </a:r>
            <a:endParaRPr lang="en-US" noProof="0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neefektivní</a:t>
            </a:r>
            <a:r>
              <a:rPr lang="en-US" noProof="0" dirty="0"/>
              <a:t> - </a:t>
            </a:r>
            <a:r>
              <a:rPr lang="en-US" i="1" noProof="0" dirty="0" err="1"/>
              <a:t>distribuované</a:t>
            </a:r>
            <a:r>
              <a:rPr lang="en-US" i="1" noProof="0" dirty="0"/>
              <a:t> </a:t>
            </a:r>
            <a:r>
              <a:rPr lang="en-US" i="1" noProof="0" dirty="0" err="1"/>
              <a:t>vyloučení</a:t>
            </a:r>
            <a:r>
              <a:rPr lang="en-US" i="1" noProof="0" dirty="0"/>
              <a:t> </a:t>
            </a:r>
            <a:r>
              <a:rPr lang="en-US" i="1" noProof="0" dirty="0" err="1"/>
              <a:t>procesů</a:t>
            </a:r>
            <a:endParaRPr lang="en-US" i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u="sng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Deadlock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časté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- </a:t>
            </a:r>
            <a:r>
              <a:rPr lang="en-US" noProof="0" dirty="0" err="1"/>
              <a:t>pštrosí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detekce</a:t>
            </a:r>
            <a:r>
              <a:rPr lang="en-US" noProof="0" dirty="0"/>
              <a:t> -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než</a:t>
            </a:r>
            <a:r>
              <a:rPr lang="en-US" noProof="0" dirty="0"/>
              <a:t> u </a:t>
            </a:r>
            <a:r>
              <a:rPr lang="en-US" noProof="0" dirty="0" err="1"/>
              <a:t>centralizovaných</a:t>
            </a:r>
            <a:r>
              <a:rPr lang="en-US" noProof="0" dirty="0"/>
              <a:t> </a:t>
            </a:r>
            <a:r>
              <a:rPr lang="en-US" noProof="0" dirty="0" err="1"/>
              <a:t>systémů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/>
              <a:t>WFG – Wait-For-Graph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orientovaný</a:t>
            </a:r>
            <a:r>
              <a:rPr lang="en-US" noProof="0" dirty="0"/>
              <a:t> </a:t>
            </a:r>
            <a:r>
              <a:rPr lang="en-US" noProof="0" dirty="0" err="1"/>
              <a:t>graf</a:t>
            </a:r>
            <a:r>
              <a:rPr lang="en-US" noProof="0" dirty="0"/>
              <a:t>  (</a:t>
            </a:r>
            <a:r>
              <a:rPr lang="en-US" noProof="0" dirty="0" err="1"/>
              <a:t>procesů</a:t>
            </a:r>
            <a:r>
              <a:rPr lang="en-US" noProof="0" dirty="0"/>
              <a:t>, </a:t>
            </a:r>
            <a:r>
              <a:rPr lang="en-US" noProof="0" dirty="0" err="1"/>
              <a:t>transakcí</a:t>
            </a:r>
            <a:r>
              <a:rPr lang="en-US" noProof="0" dirty="0"/>
              <a:t>)</a:t>
            </a:r>
          </a:p>
          <a:p>
            <a:pPr lvl="2" eaLnBrk="1" hangingPunct="1">
              <a:defRPr/>
            </a:pPr>
            <a:r>
              <a:rPr lang="en-US" noProof="0" dirty="0"/>
              <a:t> P1 → P2	</a:t>
            </a:r>
            <a:r>
              <a:rPr lang="en-US" noProof="0" dirty="0" err="1"/>
              <a:t>proces</a:t>
            </a:r>
            <a:r>
              <a:rPr lang="en-US" noProof="0" dirty="0"/>
              <a:t> P1 je </a:t>
            </a:r>
            <a:r>
              <a:rPr lang="en-US" noProof="0" dirty="0" err="1"/>
              <a:t>blokován</a:t>
            </a:r>
            <a:r>
              <a:rPr lang="en-US" noProof="0" dirty="0"/>
              <a:t> </a:t>
            </a:r>
            <a:r>
              <a:rPr lang="en-US" noProof="0" dirty="0" err="1"/>
              <a:t>procesem</a:t>
            </a:r>
            <a:r>
              <a:rPr lang="en-US" noProof="0" dirty="0"/>
              <a:t> P2</a:t>
            </a:r>
          </a:p>
          <a:p>
            <a:pPr lvl="2" eaLnBrk="1" hangingPunct="1">
              <a:defRPr/>
            </a:pPr>
            <a:r>
              <a:rPr lang="en-US" noProof="0" dirty="0"/>
              <a:t> P → R	</a:t>
            </a:r>
            <a:r>
              <a:rPr lang="en-US" noProof="0" dirty="0" err="1"/>
              <a:t>proces</a:t>
            </a:r>
            <a:r>
              <a:rPr lang="en-US" noProof="0" dirty="0"/>
              <a:t> P </a:t>
            </a:r>
            <a:r>
              <a:rPr lang="en-US" noProof="0" dirty="0" err="1"/>
              <a:t>žádá</a:t>
            </a:r>
            <a:r>
              <a:rPr lang="en-US" noProof="0" dirty="0"/>
              <a:t> o </a:t>
            </a:r>
            <a:r>
              <a:rPr lang="en-US" noProof="0" dirty="0" err="1"/>
              <a:t>prostředek</a:t>
            </a:r>
            <a:r>
              <a:rPr lang="en-US" noProof="0" dirty="0"/>
              <a:t> R </a:t>
            </a:r>
          </a:p>
          <a:p>
            <a:pPr lvl="2" eaLnBrk="1" hangingPunct="1">
              <a:defRPr/>
            </a:pPr>
            <a:r>
              <a:rPr lang="en-US" noProof="0" dirty="0"/>
              <a:t> R → P	</a:t>
            </a:r>
            <a:r>
              <a:rPr lang="en-US" noProof="0" dirty="0" err="1"/>
              <a:t>proces</a:t>
            </a:r>
            <a:r>
              <a:rPr lang="en-US" noProof="0" dirty="0"/>
              <a:t> P </a:t>
            </a:r>
            <a:r>
              <a:rPr lang="en-US" noProof="0" dirty="0" err="1"/>
              <a:t>drží</a:t>
            </a:r>
            <a:r>
              <a:rPr lang="en-US" noProof="0" dirty="0"/>
              <a:t> </a:t>
            </a:r>
            <a:r>
              <a:rPr lang="en-US" noProof="0" dirty="0" err="1"/>
              <a:t>prostředek</a:t>
            </a:r>
            <a:r>
              <a:rPr lang="en-US" noProof="0" dirty="0"/>
              <a:t> R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orientovaná</a:t>
            </a:r>
            <a:r>
              <a:rPr lang="en-US" noProof="0" dirty="0"/>
              <a:t> </a:t>
            </a:r>
            <a:r>
              <a:rPr lang="en-US" noProof="0" dirty="0" err="1"/>
              <a:t>kružnice</a:t>
            </a:r>
            <a:r>
              <a:rPr lang="en-US" noProof="0" dirty="0"/>
              <a:t> – deadlock</a:t>
            </a:r>
          </a:p>
        </p:txBody>
      </p:sp>
      <p:graphicFrame>
        <p:nvGraphicFramePr>
          <p:cNvPr id="353284" name="Object 4">
            <a:extLst>
              <a:ext uri="{FF2B5EF4-FFF2-40B4-BE49-F238E27FC236}">
                <a16:creationId xmlns:a16="http://schemas.microsoft.com/office/drawing/2014/main" id="{4524AAC3-81D1-C376-40D6-B003A201D97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3789363"/>
          <a:ext cx="21986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177592" imgH="1300899" progId="Word.Picture.8">
                  <p:embed/>
                </p:oleObj>
              </mc:Choice>
              <mc:Fallback>
                <p:oleObj name="Picture" r:id="rId2" imgW="2177592" imgH="1300899" progId="Word.Picture.8">
                  <p:embed/>
                  <p:pic>
                    <p:nvPicPr>
                      <p:cNvPr id="353284" name="Object 4">
                        <a:extLst>
                          <a:ext uri="{FF2B5EF4-FFF2-40B4-BE49-F238E27FC236}">
                            <a16:creationId xmlns:a16="http://schemas.microsoft.com/office/drawing/2014/main" id="{4524AAC3-81D1-C376-40D6-B003A201D9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21986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C95BCA0A-1548-86E2-C119-4EA27D59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deadlocků</a:t>
            </a:r>
            <a:endParaRPr lang="en-US" noProof="0" dirty="0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BF5C0878-B89B-142A-73E3-FA38DCE3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Korektnost</a:t>
            </a:r>
            <a:r>
              <a:rPr lang="en-US" noProof="0" dirty="0"/>
              <a:t> </a:t>
            </a:r>
            <a:r>
              <a:rPr lang="en-US" noProof="0" dirty="0" err="1"/>
              <a:t>algoritmu</a:t>
            </a:r>
            <a:r>
              <a:rPr lang="en-US" noProof="0" dirty="0"/>
              <a:t>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deadlocku</a:t>
            </a:r>
            <a:endParaRPr lang="en-US" noProof="0" dirty="0"/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existující</a:t>
            </a:r>
            <a:r>
              <a:rPr lang="en-US" noProof="0" dirty="0"/>
              <a:t> deadlock je v </a:t>
            </a:r>
            <a:r>
              <a:rPr lang="en-US" noProof="0" dirty="0" err="1"/>
              <a:t>konečném</a:t>
            </a:r>
            <a:r>
              <a:rPr lang="en-US" noProof="0" dirty="0"/>
              <a:t> </a:t>
            </a:r>
            <a:r>
              <a:rPr lang="en-US" noProof="0" dirty="0" err="1"/>
              <a:t>čase</a:t>
            </a:r>
            <a:r>
              <a:rPr lang="en-US" noProof="0" dirty="0"/>
              <a:t> </a:t>
            </a:r>
            <a:r>
              <a:rPr lang="en-US" noProof="0" dirty="0" err="1"/>
              <a:t>detekován</a:t>
            </a:r>
            <a:endParaRPr lang="en-US" noProof="0" dirty="0"/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noProof="0" dirty="0" err="1"/>
              <a:t>detekovaný</a:t>
            </a:r>
            <a:r>
              <a:rPr lang="en-US" noProof="0" dirty="0"/>
              <a:t> deadlock </a:t>
            </a:r>
            <a:r>
              <a:rPr lang="en-US" noProof="0" dirty="0" err="1"/>
              <a:t>musí</a:t>
            </a:r>
            <a:r>
              <a:rPr lang="en-US" noProof="0" dirty="0"/>
              <a:t> </a:t>
            </a:r>
            <a:r>
              <a:rPr lang="en-US" noProof="0" dirty="0" err="1"/>
              <a:t>existovat</a:t>
            </a:r>
            <a:endParaRPr lang="en-US" noProof="0" dirty="0"/>
          </a:p>
          <a:p>
            <a:pPr marL="1025525" lvl="2" indent="-304800" eaLnBrk="1" hangingPunct="1"/>
            <a:r>
              <a:rPr lang="en-US" noProof="0" dirty="0" err="1"/>
              <a:t>pozor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vnořené</a:t>
            </a:r>
            <a:r>
              <a:rPr lang="en-US" noProof="0" dirty="0"/>
              <a:t> </a:t>
            </a:r>
            <a:r>
              <a:rPr lang="en-US" noProof="0" dirty="0" err="1"/>
              <a:t>deadlocky</a:t>
            </a:r>
            <a:r>
              <a:rPr lang="en-US" noProof="0" dirty="0"/>
              <a:t> - phantom deadlock </a:t>
            </a:r>
            <a:r>
              <a:rPr lang="en-US" noProof="0" dirty="0">
                <a:sym typeface="Wingdings" panose="05000000000000000000" pitchFamily="2" charset="2"/>
              </a:rPr>
              <a:t></a:t>
            </a:r>
            <a:endParaRPr lang="en-US" noProof="0" dirty="0"/>
          </a:p>
          <a:p>
            <a:pPr marL="1025525" lvl="2" indent="-304800" eaLnBrk="1" hangingPunct="1"/>
            <a:endParaRPr lang="en-US" noProof="0" dirty="0"/>
          </a:p>
          <a:p>
            <a:pPr marL="681038" lvl="1" indent="-323850" eaLnBrk="1" hangingPunct="1"/>
            <a:endParaRPr lang="en-US" i="1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Metody </a:t>
            </a:r>
            <a:r>
              <a:rPr lang="en-US" noProof="0" dirty="0" err="1"/>
              <a:t>konstrukce</a:t>
            </a:r>
            <a:r>
              <a:rPr lang="en-US" noProof="0" dirty="0"/>
              <a:t> WFG</a:t>
            </a:r>
          </a:p>
          <a:p>
            <a:pPr marL="681038" lvl="1" indent="-323850" eaLnBrk="1" hangingPunct="1"/>
            <a:r>
              <a:rPr lang="en-US" noProof="0" dirty="0" err="1"/>
              <a:t>centralizované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, </a:t>
            </a:r>
            <a:r>
              <a:rPr lang="en-US" noProof="0" dirty="0" err="1"/>
              <a:t>hierarchické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/>
              <a:t>path-pushing - </a:t>
            </a:r>
            <a:r>
              <a:rPr lang="en-US" noProof="0" dirty="0" err="1"/>
              <a:t>kontrakce</a:t>
            </a:r>
            <a:r>
              <a:rPr lang="en-US" noProof="0" dirty="0"/>
              <a:t> a </a:t>
            </a:r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kolekce</a:t>
            </a:r>
            <a:r>
              <a:rPr lang="en-US" noProof="0" dirty="0"/>
              <a:t> WFG</a:t>
            </a:r>
          </a:p>
          <a:p>
            <a:pPr marL="681038" lvl="1" indent="-323850" eaLnBrk="1" hangingPunct="1"/>
            <a:r>
              <a:rPr lang="en-US" noProof="0" dirty="0"/>
              <a:t>probe based - edge-chasing, diffusing computation</a:t>
            </a:r>
          </a:p>
          <a:p>
            <a:pPr marL="681038" lvl="1" indent="-323850" eaLnBrk="1" hangingPunct="1"/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globálního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sz="15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Oval 1">
            <a:extLst>
              <a:ext uri="{FF2B5EF4-FFF2-40B4-BE49-F238E27FC236}">
                <a16:creationId xmlns:a16="http://schemas.microsoft.com/office/drawing/2014/main" id="{85670FC9-CDCB-C481-9447-800C3EA3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913438"/>
            <a:ext cx="144462" cy="179387"/>
          </a:xfrm>
          <a:prstGeom prst="ellipse">
            <a:avLst/>
          </a:prstGeom>
          <a:solidFill>
            <a:srgbClr val="FF0000"/>
          </a:solidFill>
          <a:ln w="6350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6D71E00B-E32F-6BB7-EBCE-89A2DB03F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Centralizovaný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1037DC-9C3C-B06E-92D3-3C3201B47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i="1" noProof="0" dirty="0"/>
              <a:t> </a:t>
            </a:r>
            <a:r>
              <a:rPr lang="en-US" i="1" noProof="0" dirty="0">
                <a:solidFill>
                  <a:srgbClr val="9900CC"/>
                </a:solidFill>
              </a:rPr>
              <a:t>Ho-Ramamoorthy, Bernstein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informací</a:t>
            </a:r>
            <a:r>
              <a:rPr lang="en-US" noProof="0" dirty="0"/>
              <a:t>:</a:t>
            </a:r>
          </a:p>
          <a:p>
            <a:pPr lvl="1" eaLnBrk="1" hangingPunct="1">
              <a:defRPr/>
            </a:pPr>
            <a:r>
              <a:rPr lang="en-US" noProof="0" dirty="0"/>
              <a:t>po </a:t>
            </a:r>
            <a:r>
              <a:rPr lang="en-US" noProof="0" dirty="0" err="1"/>
              <a:t>změně</a:t>
            </a:r>
            <a:r>
              <a:rPr lang="en-US" noProof="0" dirty="0"/>
              <a:t> </a:t>
            </a:r>
            <a:r>
              <a:rPr lang="en-US" noProof="0" dirty="0" err="1"/>
              <a:t>lokálního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/>
              <a:t>v </a:t>
            </a:r>
            <a:r>
              <a:rPr lang="en-US" noProof="0" dirty="0" err="1"/>
              <a:t>pravidelných</a:t>
            </a:r>
            <a:r>
              <a:rPr lang="en-US" noProof="0" dirty="0"/>
              <a:t> </a:t>
            </a:r>
            <a:r>
              <a:rPr lang="en-US" noProof="0" dirty="0" err="1"/>
              <a:t>intervalech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požádání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Problém</a:t>
            </a:r>
            <a:r>
              <a:rPr lang="en-US" noProof="0" dirty="0"/>
              <a:t> - </a:t>
            </a:r>
            <a:r>
              <a:rPr lang="en-US" noProof="0" dirty="0" err="1"/>
              <a:t>falešný</a:t>
            </a:r>
            <a:r>
              <a:rPr lang="en-US" noProof="0" dirty="0"/>
              <a:t> deadlock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kvůli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zpoždění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zpráv</a:t>
            </a:r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noProof="0" dirty="0" err="1"/>
              <a:t>řešení</a:t>
            </a:r>
            <a:r>
              <a:rPr lang="en-US" noProof="0" dirty="0"/>
              <a:t>: </a:t>
            </a:r>
            <a:r>
              <a:rPr lang="en-US" noProof="0" dirty="0" err="1"/>
              <a:t>logické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, </a:t>
            </a:r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alternativně</a:t>
            </a:r>
            <a:r>
              <a:rPr lang="en-US" noProof="0" dirty="0"/>
              <a:t>: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detekci</a:t>
            </a:r>
            <a:r>
              <a:rPr lang="en-US" noProof="0" dirty="0"/>
              <a:t> </a:t>
            </a:r>
            <a:r>
              <a:rPr lang="en-US" i="1" noProof="0" dirty="0"/>
              <a:t>(</a:t>
            </a:r>
            <a:r>
              <a:rPr lang="en-US" i="1" noProof="0" dirty="0" err="1"/>
              <a:t>podezření</a:t>
            </a:r>
            <a:r>
              <a:rPr lang="en-US" i="1" noProof="0" dirty="0"/>
              <a:t>)</a:t>
            </a:r>
            <a:r>
              <a:rPr lang="en-US" noProof="0" dirty="0"/>
              <a:t> </a:t>
            </a:r>
            <a:r>
              <a:rPr lang="en-US" noProof="0" dirty="0" err="1"/>
              <a:t>kontrola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Rozšíření</a:t>
            </a:r>
            <a:r>
              <a:rPr lang="en-US" noProof="0" dirty="0"/>
              <a:t> - </a:t>
            </a:r>
            <a:r>
              <a:rPr lang="en-US" noProof="0" dirty="0" err="1"/>
              <a:t>hierarchický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řeší</a:t>
            </a:r>
            <a:r>
              <a:rPr lang="en-US" noProof="0" dirty="0"/>
              <a:t> </a:t>
            </a:r>
            <a:r>
              <a:rPr lang="en-US" noProof="0" dirty="0" err="1"/>
              <a:t>deadlocky</a:t>
            </a:r>
            <a:r>
              <a:rPr lang="en-US" noProof="0" dirty="0"/>
              <a:t> </a:t>
            </a:r>
            <a:r>
              <a:rPr lang="en-US" noProof="0" dirty="0" err="1"/>
              <a:t>lokálně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koordinátor</a:t>
            </a:r>
            <a:r>
              <a:rPr lang="en-US" noProof="0" dirty="0"/>
              <a:t> </a:t>
            </a:r>
            <a:r>
              <a:rPr lang="en-US" noProof="0" dirty="0" err="1"/>
              <a:t>řeší</a:t>
            </a:r>
            <a:r>
              <a:rPr lang="en-US" noProof="0" dirty="0"/>
              <a:t> </a:t>
            </a:r>
            <a:r>
              <a:rPr lang="en-US" noProof="0" dirty="0" err="1"/>
              <a:t>deadlocky</a:t>
            </a:r>
            <a:r>
              <a:rPr lang="en-US" noProof="0" dirty="0"/>
              <a:t> </a:t>
            </a:r>
            <a:r>
              <a:rPr lang="en-US" noProof="0" dirty="0" err="1"/>
              <a:t>podřízených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0" indent="0" eaLnBrk="1" hangingPunct="1">
              <a:defRPr/>
            </a:pPr>
            <a:br>
              <a:rPr lang="en-US" noProof="0" dirty="0"/>
            </a:br>
            <a:endParaRPr lang="en-US" noProof="0" dirty="0"/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987F0838-BCBF-86E8-0AA0-187A10C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55334" name="Object 4">
            <a:extLst>
              <a:ext uri="{FF2B5EF4-FFF2-40B4-BE49-F238E27FC236}">
                <a16:creationId xmlns:a16="http://schemas.microsoft.com/office/drawing/2014/main" id="{ECE5D95B-33BD-F7DC-67F2-2AC236889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872038"/>
          <a:ext cx="51260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94010" imgH="1578447" progId="Word.Picture.8">
                  <p:embed/>
                </p:oleObj>
              </mc:Choice>
              <mc:Fallback>
                <p:oleObj name="Picture" r:id="rId2" imgW="5694010" imgH="1578447" progId="Word.Picture.8">
                  <p:embed/>
                  <p:pic>
                    <p:nvPicPr>
                      <p:cNvPr id="355334" name="Object 4">
                        <a:extLst>
                          <a:ext uri="{FF2B5EF4-FFF2-40B4-BE49-F238E27FC236}">
                            <a16:creationId xmlns:a16="http://schemas.microsoft.com/office/drawing/2014/main" id="{ECE5D95B-33BD-F7DC-67F2-2AC236889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72038"/>
                        <a:ext cx="512603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5" name="AutoShape 6">
            <a:extLst>
              <a:ext uri="{FF2B5EF4-FFF2-40B4-BE49-F238E27FC236}">
                <a16:creationId xmlns:a16="http://schemas.microsoft.com/office/drawing/2014/main" id="{73C6BD8E-0B82-07A1-F8B9-9A866851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4143375"/>
            <a:ext cx="3024188" cy="576263"/>
          </a:xfrm>
          <a:prstGeom prst="wedgeRoundRectCallout">
            <a:avLst>
              <a:gd name="adj1" fmla="val -36449"/>
              <a:gd name="adj2" fmla="val 13694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fyzické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pořadí</a:t>
            </a:r>
            <a:r>
              <a:rPr lang="en-US" sz="1400" b="0" baseline="0" noProof="0" dirty="0"/>
              <a:t>: </a:t>
            </a:r>
            <a:r>
              <a:rPr lang="en-US" sz="1400" b="0" baseline="0" noProof="0" dirty="0" err="1">
                <a:solidFill>
                  <a:srgbClr val="00B050"/>
                </a:solidFill>
              </a:rPr>
              <a:t>rel</a:t>
            </a:r>
            <a:r>
              <a:rPr lang="en-US" sz="1400" b="0" baseline="0" noProof="0" dirty="0">
                <a:solidFill>
                  <a:srgbClr val="00B050"/>
                </a:solidFill>
              </a:rPr>
              <a:t> r-&gt;B</a:t>
            </a:r>
            <a:r>
              <a:rPr lang="en-US" sz="1400" b="0" baseline="0" noProof="0" dirty="0"/>
              <a:t>, </a:t>
            </a:r>
            <a:r>
              <a:rPr lang="en-US" sz="1400" b="0" baseline="0" noProof="0" dirty="0" err="1">
                <a:solidFill>
                  <a:srgbClr val="FF0000"/>
                </a:solidFill>
              </a:rPr>
              <a:t>acq</a:t>
            </a:r>
            <a:r>
              <a:rPr lang="en-US" sz="1400" b="0" baseline="0" noProof="0" dirty="0">
                <a:solidFill>
                  <a:srgbClr val="FF0000"/>
                </a:solidFill>
              </a:rPr>
              <a:t> B-&gt;t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doručení</a:t>
            </a:r>
            <a:r>
              <a:rPr lang="en-US" sz="1400" b="0" baseline="0" noProof="0" dirty="0"/>
              <a:t>: </a:t>
            </a:r>
            <a:r>
              <a:rPr lang="en-US" sz="1400" b="0" baseline="0" noProof="0" dirty="0" err="1">
                <a:solidFill>
                  <a:srgbClr val="FF0000"/>
                </a:solidFill>
              </a:rPr>
              <a:t>acq</a:t>
            </a:r>
            <a:r>
              <a:rPr lang="en-US" sz="1400" b="0" baseline="0" noProof="0" dirty="0">
                <a:solidFill>
                  <a:srgbClr val="FF0000"/>
                </a:solidFill>
              </a:rPr>
              <a:t> B-&gt;t</a:t>
            </a:r>
            <a:r>
              <a:rPr lang="en-US" sz="1400" b="0" baseline="0" noProof="0" dirty="0"/>
              <a:t>, </a:t>
            </a:r>
            <a:r>
              <a:rPr lang="en-US" sz="1400" b="0" baseline="0" noProof="0" dirty="0" err="1">
                <a:solidFill>
                  <a:srgbClr val="00B050"/>
                </a:solidFill>
              </a:rPr>
              <a:t>rel</a:t>
            </a:r>
            <a:r>
              <a:rPr lang="en-US" sz="1400" b="0" baseline="0" noProof="0" dirty="0">
                <a:solidFill>
                  <a:srgbClr val="00B050"/>
                </a:solidFill>
              </a:rPr>
              <a:t> r-&gt;B</a:t>
            </a:r>
          </a:p>
        </p:txBody>
      </p:sp>
      <p:sp>
        <p:nvSpPr>
          <p:cNvPr id="355336" name="Rectangle 1">
            <a:extLst>
              <a:ext uri="{FF2B5EF4-FFF2-40B4-BE49-F238E27FC236}">
                <a16:creationId xmlns:a16="http://schemas.microsoft.com/office/drawing/2014/main" id="{D1F9CD1E-368C-BF7F-D97C-2C4BFFF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1439862" cy="360363"/>
          </a:xfrm>
          <a:prstGeom prst="rect">
            <a:avLst/>
          </a:prstGeom>
          <a:solidFill>
            <a:srgbClr val="CCFF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cxnSp>
        <p:nvCxnSpPr>
          <p:cNvPr id="355337" name="Straight Arrow Connector 3">
            <a:extLst>
              <a:ext uri="{FF2B5EF4-FFF2-40B4-BE49-F238E27FC236}">
                <a16:creationId xmlns:a16="http://schemas.microsoft.com/office/drawing/2014/main" id="{DDB9891F-BDB6-E37F-6722-B9156BD51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6021388"/>
            <a:ext cx="1368425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8" name="AutoShape 6">
            <a:extLst>
              <a:ext uri="{FF2B5EF4-FFF2-40B4-BE49-F238E27FC236}">
                <a16:creationId xmlns:a16="http://schemas.microsoft.com/office/drawing/2014/main" id="{335D1E1E-9A23-BED2-776B-8B7F3317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724150"/>
            <a:ext cx="2016125" cy="431800"/>
          </a:xfrm>
          <a:prstGeom prst="wedgeRoundRectCallout">
            <a:avLst>
              <a:gd name="adj1" fmla="val -8634"/>
              <a:gd name="adj2" fmla="val 49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↬</a:t>
            </a:r>
            <a:r>
              <a:rPr lang="en-US" sz="1400" b="0" baseline="0" noProof="0" dirty="0"/>
              <a:t>  </a:t>
            </a:r>
            <a:r>
              <a:rPr lang="en-US" sz="1400" b="0" baseline="0" noProof="0" dirty="0" err="1"/>
              <a:t>nekonzistentní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řez</a:t>
            </a:r>
            <a:endParaRPr lang="en-US" sz="1400" b="0" baseline="0" noProof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1761A268-3C09-EB9C-3C43-AC04DA49E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Path-pushing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656CF4C8-071A-0054-338D-8626612E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i="1" noProof="0" dirty="0" err="1">
                <a:solidFill>
                  <a:srgbClr val="9900CC"/>
                </a:solidFill>
              </a:rPr>
              <a:t>Obermarck</a:t>
            </a:r>
            <a:r>
              <a:rPr lang="en-US" noProof="0" dirty="0">
                <a:solidFill>
                  <a:srgbClr val="9900CC"/>
                </a:solidFill>
              </a:rPr>
              <a:t>, </a:t>
            </a:r>
            <a:r>
              <a:rPr lang="en-US" i="1" noProof="0" dirty="0" err="1">
                <a:solidFill>
                  <a:srgbClr val="9900CC"/>
                </a:solidFill>
              </a:rPr>
              <a:t>Menasce</a:t>
            </a:r>
            <a:r>
              <a:rPr lang="en-US" i="1" noProof="0" dirty="0">
                <a:solidFill>
                  <a:srgbClr val="9900CC"/>
                </a:solidFill>
              </a:rPr>
              <a:t>-Muntz, Gligor-Shattuck, Ho-Ramamoorthy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WFG </a:t>
            </a:r>
            <a:r>
              <a:rPr lang="en-US" noProof="0" dirty="0" err="1"/>
              <a:t>distribuovaný</a:t>
            </a:r>
            <a:r>
              <a:rPr lang="en-US" noProof="0" dirty="0"/>
              <a:t>, </a:t>
            </a: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spravují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části</a:t>
            </a:r>
            <a:r>
              <a:rPr lang="en-US" noProof="0" dirty="0"/>
              <a:t> WFG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Sousedním</a:t>
            </a:r>
            <a:r>
              <a:rPr lang="en-US" noProof="0" dirty="0"/>
              <a:t> </a:t>
            </a:r>
            <a:r>
              <a:rPr lang="en-US" noProof="0" dirty="0" err="1"/>
              <a:t>uzlům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zasílány</a:t>
            </a:r>
            <a:r>
              <a:rPr lang="en-US" noProof="0" dirty="0"/>
              <a:t> </a:t>
            </a:r>
            <a:r>
              <a:rPr lang="en-US" noProof="0" dirty="0" err="1"/>
              <a:t>externí</a:t>
            </a:r>
            <a:r>
              <a:rPr lang="en-US" noProof="0" dirty="0"/>
              <a:t> </a:t>
            </a:r>
            <a:r>
              <a:rPr lang="en-US" noProof="0" dirty="0" err="1"/>
              <a:t>závislosti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Některé</a:t>
            </a:r>
            <a:r>
              <a:rPr lang="en-US" noProof="0" dirty="0"/>
              <a:t> </a:t>
            </a:r>
            <a:r>
              <a:rPr lang="en-US" noProof="0" dirty="0" err="1"/>
              <a:t>publikované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/</a:t>
            </a:r>
            <a:r>
              <a:rPr lang="en-US" noProof="0" dirty="0" err="1"/>
              <a:t>protokoly</a:t>
            </a:r>
            <a:r>
              <a:rPr lang="en-US" noProof="0" dirty="0"/>
              <a:t> </a:t>
            </a:r>
            <a:r>
              <a:rPr lang="en-US" noProof="0" dirty="0" err="1"/>
              <a:t>nekorektní</a:t>
            </a:r>
            <a:endParaRPr lang="en-US" noProof="0" dirty="0"/>
          </a:p>
          <a:p>
            <a:pPr lvl="1" eaLnBrk="1" hangingPunct="1"/>
            <a:r>
              <a:rPr lang="en-US" noProof="0" dirty="0"/>
              <a:t>phantom deadlock</a:t>
            </a:r>
          </a:p>
        </p:txBody>
      </p:sp>
      <p:sp>
        <p:nvSpPr>
          <p:cNvPr id="356356" name="Rectangle 5">
            <a:extLst>
              <a:ext uri="{FF2B5EF4-FFF2-40B4-BE49-F238E27FC236}">
                <a16:creationId xmlns:a16="http://schemas.microsoft.com/office/drawing/2014/main" id="{03D9FFFA-52F8-B0D2-4FA6-207D04BF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56357" name="Object 4">
            <a:extLst>
              <a:ext uri="{FF2B5EF4-FFF2-40B4-BE49-F238E27FC236}">
                <a16:creationId xmlns:a16="http://schemas.microsoft.com/office/drawing/2014/main" id="{EC4A5E2E-F947-0EA2-D05D-0C13C66B60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938" y="3717925"/>
          <a:ext cx="56070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06997" imgH="1572341" progId="Word.Picture.8">
                  <p:embed/>
                </p:oleObj>
              </mc:Choice>
              <mc:Fallback>
                <p:oleObj name="Picture" r:id="rId2" imgW="5606997" imgH="1572341" progId="Word.Picture.8">
                  <p:embed/>
                  <p:pic>
                    <p:nvPicPr>
                      <p:cNvPr id="356357" name="Object 4">
                        <a:extLst>
                          <a:ext uri="{FF2B5EF4-FFF2-40B4-BE49-F238E27FC236}">
                            <a16:creationId xmlns:a16="http://schemas.microsoft.com/office/drawing/2014/main" id="{EC4A5E2E-F947-0EA2-D05D-0C13C66B60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717925"/>
                        <a:ext cx="56070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8" name="AutoShape 6">
            <a:extLst>
              <a:ext uri="{FF2B5EF4-FFF2-40B4-BE49-F238E27FC236}">
                <a16:creationId xmlns:a16="http://schemas.microsoft.com/office/drawing/2014/main" id="{5F682386-E897-11A9-7741-79F3FB74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786438"/>
            <a:ext cx="3024188" cy="357187"/>
          </a:xfrm>
          <a:prstGeom prst="wedgeRoundRectCallout">
            <a:avLst>
              <a:gd name="adj1" fmla="val -43648"/>
              <a:gd name="adj2" fmla="val -235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kontrahovaný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vzdálený</a:t>
            </a:r>
            <a:r>
              <a:rPr lang="en-US" sz="1400" b="0" baseline="0" noProof="0" dirty="0"/>
              <a:t> proxy-</a:t>
            </a:r>
            <a:r>
              <a:rPr lang="en-US" sz="1400" b="0" baseline="0" noProof="0" dirty="0" err="1"/>
              <a:t>uzel</a:t>
            </a:r>
            <a:endParaRPr lang="en-US" sz="1400" b="0" baseline="0" noProof="0" dirty="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>
            <a:extLst>
              <a:ext uri="{FF2B5EF4-FFF2-40B4-BE49-F238E27FC236}">
                <a16:creationId xmlns:a16="http://schemas.microsoft.com/office/drawing/2014/main" id="{06DBBF8C-1105-3572-D66F-1BA59E98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Path-pushing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DFFEB3D4-6964-E969-6BCA-88A310C3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1154112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D</a:t>
            </a:r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B743A3DB-1957-2E54-CBB9-5A35EB93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810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noProof="0" dirty="0"/>
              <a:t>A</a:t>
            </a:r>
          </a:p>
        </p:txBody>
      </p:sp>
      <p:sp>
        <p:nvSpPr>
          <p:cNvPr id="357381" name="Rectangle 5">
            <a:extLst>
              <a:ext uri="{FF2B5EF4-FFF2-40B4-BE49-F238E27FC236}">
                <a16:creationId xmlns:a16="http://schemas.microsoft.com/office/drawing/2014/main" id="{AC204C83-D5E8-2C89-C2E9-BD8C0A08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noProof="0" dirty="0"/>
              <a:t>B</a:t>
            </a:r>
          </a:p>
        </p:txBody>
      </p:sp>
      <p:sp>
        <p:nvSpPr>
          <p:cNvPr id="357382" name="Rectangle 6">
            <a:extLst>
              <a:ext uri="{FF2B5EF4-FFF2-40B4-BE49-F238E27FC236}">
                <a16:creationId xmlns:a16="http://schemas.microsoft.com/office/drawing/2014/main" id="{D8CCD4DE-7BEF-6629-CFFB-D9862AF8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C</a:t>
            </a:r>
          </a:p>
        </p:txBody>
      </p:sp>
      <p:sp>
        <p:nvSpPr>
          <p:cNvPr id="357383" name="Oval 7">
            <a:extLst>
              <a:ext uri="{FF2B5EF4-FFF2-40B4-BE49-F238E27FC236}">
                <a16:creationId xmlns:a16="http://schemas.microsoft.com/office/drawing/2014/main" id="{BD67F002-91CC-96BD-4197-7D65F433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2553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8</a:t>
            </a:r>
          </a:p>
        </p:txBody>
      </p:sp>
      <p:sp>
        <p:nvSpPr>
          <p:cNvPr id="357384" name="Oval 8">
            <a:extLst>
              <a:ext uri="{FF2B5EF4-FFF2-40B4-BE49-F238E27FC236}">
                <a16:creationId xmlns:a16="http://schemas.microsoft.com/office/drawing/2014/main" id="{01199F1D-BD34-A131-2257-9FEC29D7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59226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7</a:t>
            </a:r>
          </a:p>
        </p:txBody>
      </p:sp>
      <p:sp>
        <p:nvSpPr>
          <p:cNvPr id="357385" name="Oval 9">
            <a:extLst>
              <a:ext uri="{FF2B5EF4-FFF2-40B4-BE49-F238E27FC236}">
                <a16:creationId xmlns:a16="http://schemas.microsoft.com/office/drawing/2014/main" id="{12FE023D-D4A5-E818-B2E3-FBAC218F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2888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6</a:t>
            </a:r>
          </a:p>
        </p:txBody>
      </p:sp>
      <p:sp>
        <p:nvSpPr>
          <p:cNvPr id="357386" name="Oval 10">
            <a:extLst>
              <a:ext uri="{FF2B5EF4-FFF2-40B4-BE49-F238E27FC236}">
                <a16:creationId xmlns:a16="http://schemas.microsoft.com/office/drawing/2014/main" id="{591978A9-133A-F000-FDBD-23A693FA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068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5</a:t>
            </a:r>
          </a:p>
        </p:txBody>
      </p:sp>
      <p:sp>
        <p:nvSpPr>
          <p:cNvPr id="357387" name="Oval 11">
            <a:extLst>
              <a:ext uri="{FF2B5EF4-FFF2-40B4-BE49-F238E27FC236}">
                <a16:creationId xmlns:a16="http://schemas.microsoft.com/office/drawing/2014/main" id="{472C6A0E-F107-7F20-F554-F849E393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29606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4</a:t>
            </a:r>
          </a:p>
        </p:txBody>
      </p:sp>
      <p:sp>
        <p:nvSpPr>
          <p:cNvPr id="357388" name="Oval 12">
            <a:extLst>
              <a:ext uri="{FF2B5EF4-FFF2-40B4-BE49-F238E27FC236}">
                <a16:creationId xmlns:a16="http://schemas.microsoft.com/office/drawing/2014/main" id="{D117FBDB-33CA-CC64-159D-13BEFF17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5288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3</a:t>
            </a:r>
          </a:p>
        </p:txBody>
      </p:sp>
      <p:sp>
        <p:nvSpPr>
          <p:cNvPr id="357389" name="Oval 13">
            <a:extLst>
              <a:ext uri="{FF2B5EF4-FFF2-40B4-BE49-F238E27FC236}">
                <a16:creationId xmlns:a16="http://schemas.microsoft.com/office/drawing/2014/main" id="{E3260105-618F-58C1-44BD-F6F4A9BB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592263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2</a:t>
            </a:r>
          </a:p>
        </p:txBody>
      </p:sp>
      <p:sp>
        <p:nvSpPr>
          <p:cNvPr id="357390" name="Oval 14">
            <a:extLst>
              <a:ext uri="{FF2B5EF4-FFF2-40B4-BE49-F238E27FC236}">
                <a16:creationId xmlns:a16="http://schemas.microsoft.com/office/drawing/2014/main" id="{92086937-7BA6-DFF1-DDF5-842EE35A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12553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1</a:t>
            </a:r>
          </a:p>
        </p:txBody>
      </p:sp>
      <p:cxnSp>
        <p:nvCxnSpPr>
          <p:cNvPr id="357391" name="Straight Arrow Connector 16">
            <a:extLst>
              <a:ext uri="{FF2B5EF4-FFF2-40B4-BE49-F238E27FC236}">
                <a16:creationId xmlns:a16="http://schemas.microsoft.com/office/drawing/2014/main" id="{33903D4C-3462-1A1B-5C96-375B69642BF1}"/>
              </a:ext>
            </a:extLst>
          </p:cNvPr>
          <p:cNvCxnSpPr>
            <a:cxnSpLocks noChangeShapeType="1"/>
            <a:stCxn id="357390" idx="5"/>
            <a:endCxn id="357389" idx="0"/>
          </p:cNvCxnSpPr>
          <p:nvPr/>
        </p:nvCxnSpPr>
        <p:spPr bwMode="auto">
          <a:xfrm>
            <a:off x="5033963" y="137001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2" name="Straight Arrow Connector 18">
            <a:extLst>
              <a:ext uri="{FF2B5EF4-FFF2-40B4-BE49-F238E27FC236}">
                <a16:creationId xmlns:a16="http://schemas.microsoft.com/office/drawing/2014/main" id="{904F0148-1222-D7AF-3FE5-10840F009213}"/>
              </a:ext>
            </a:extLst>
          </p:cNvPr>
          <p:cNvCxnSpPr>
            <a:cxnSpLocks noChangeShapeType="1"/>
            <a:stCxn id="357389" idx="4"/>
            <a:endCxn id="357388" idx="0"/>
          </p:cNvCxnSpPr>
          <p:nvPr/>
        </p:nvCxnSpPr>
        <p:spPr bwMode="auto">
          <a:xfrm>
            <a:off x="522128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3" name="Straight Arrow Connector 20">
            <a:extLst>
              <a:ext uri="{FF2B5EF4-FFF2-40B4-BE49-F238E27FC236}">
                <a16:creationId xmlns:a16="http://schemas.microsoft.com/office/drawing/2014/main" id="{91918D99-58CD-3478-8905-2D493A9779B4}"/>
              </a:ext>
            </a:extLst>
          </p:cNvPr>
          <p:cNvCxnSpPr>
            <a:cxnSpLocks noChangeShapeType="1"/>
            <a:stCxn id="357388" idx="4"/>
            <a:endCxn id="357387" idx="7"/>
          </p:cNvCxnSpPr>
          <p:nvPr/>
        </p:nvCxnSpPr>
        <p:spPr bwMode="auto">
          <a:xfrm flipH="1">
            <a:off x="5029200" y="2816225"/>
            <a:ext cx="192088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4" name="Straight Arrow Connector 24">
            <a:extLst>
              <a:ext uri="{FF2B5EF4-FFF2-40B4-BE49-F238E27FC236}">
                <a16:creationId xmlns:a16="http://schemas.microsoft.com/office/drawing/2014/main" id="{8B558797-6096-DC38-2197-D1BC76FD4E1E}"/>
              </a:ext>
            </a:extLst>
          </p:cNvPr>
          <p:cNvCxnSpPr>
            <a:cxnSpLocks noChangeShapeType="1"/>
            <a:stCxn id="357386" idx="1"/>
          </p:cNvCxnSpPr>
          <p:nvPr/>
        </p:nvCxnSpPr>
        <p:spPr bwMode="auto">
          <a:xfrm flipH="1" flipV="1">
            <a:off x="3635375" y="2816225"/>
            <a:ext cx="114300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5" name="Straight Arrow Connector 26">
            <a:extLst>
              <a:ext uri="{FF2B5EF4-FFF2-40B4-BE49-F238E27FC236}">
                <a16:creationId xmlns:a16="http://schemas.microsoft.com/office/drawing/2014/main" id="{BC99EBFC-E20E-7ADC-506D-F00D1C7BC6E8}"/>
              </a:ext>
            </a:extLst>
          </p:cNvPr>
          <p:cNvCxnSpPr>
            <a:cxnSpLocks noChangeShapeType="1"/>
            <a:endCxn id="357384" idx="4"/>
          </p:cNvCxnSpPr>
          <p:nvPr/>
        </p:nvCxnSpPr>
        <p:spPr bwMode="auto">
          <a:xfrm flipV="1">
            <a:off x="356393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6" name="Straight Arrow Connector 28">
            <a:extLst>
              <a:ext uri="{FF2B5EF4-FFF2-40B4-BE49-F238E27FC236}">
                <a16:creationId xmlns:a16="http://schemas.microsoft.com/office/drawing/2014/main" id="{C06A7F4E-A8D0-F942-51E6-54A240CD0C9E}"/>
              </a:ext>
            </a:extLst>
          </p:cNvPr>
          <p:cNvCxnSpPr>
            <a:cxnSpLocks noChangeShapeType="1"/>
            <a:stCxn id="357384" idx="0"/>
            <a:endCxn id="357383" idx="3"/>
          </p:cNvCxnSpPr>
          <p:nvPr/>
        </p:nvCxnSpPr>
        <p:spPr bwMode="auto">
          <a:xfrm flipV="1">
            <a:off x="3563938" y="1370013"/>
            <a:ext cx="185737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7" name="Straight Arrow Connector 32">
            <a:extLst>
              <a:ext uri="{FF2B5EF4-FFF2-40B4-BE49-F238E27FC236}">
                <a16:creationId xmlns:a16="http://schemas.microsoft.com/office/drawing/2014/main" id="{99FD979A-EDD0-DA69-84A0-FB94D1A7FEF5}"/>
              </a:ext>
            </a:extLst>
          </p:cNvPr>
          <p:cNvCxnSpPr>
            <a:cxnSpLocks noChangeShapeType="1"/>
            <a:stCxn id="357383" idx="6"/>
            <a:endCxn id="357390" idx="2"/>
          </p:cNvCxnSpPr>
          <p:nvPr/>
        </p:nvCxnSpPr>
        <p:spPr bwMode="auto">
          <a:xfrm>
            <a:off x="3995738" y="1268413"/>
            <a:ext cx="792162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8" name="Straight Arrow Connector 39">
            <a:extLst>
              <a:ext uri="{FF2B5EF4-FFF2-40B4-BE49-F238E27FC236}">
                <a16:creationId xmlns:a16="http://schemas.microsoft.com/office/drawing/2014/main" id="{0E659CA0-2CC2-18EF-F3E4-A95381F600F0}"/>
              </a:ext>
            </a:extLst>
          </p:cNvPr>
          <p:cNvCxnSpPr>
            <a:cxnSpLocks noChangeShapeType="1"/>
            <a:endCxn id="357386" idx="6"/>
          </p:cNvCxnSpPr>
          <p:nvPr/>
        </p:nvCxnSpPr>
        <p:spPr bwMode="auto">
          <a:xfrm flipH="1">
            <a:off x="3995738" y="3105150"/>
            <a:ext cx="787400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1" name="Rectangle 46">
            <a:extLst>
              <a:ext uri="{FF2B5EF4-FFF2-40B4-BE49-F238E27FC236}">
                <a16:creationId xmlns:a16="http://schemas.microsoft.com/office/drawing/2014/main" id="{399F7480-A205-7D06-E0DA-0E914E5E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3783013"/>
            <a:ext cx="1728788" cy="158432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D</a:t>
            </a:r>
          </a:p>
        </p:txBody>
      </p:sp>
      <p:sp>
        <p:nvSpPr>
          <p:cNvPr id="355352" name="Oval 47">
            <a:extLst>
              <a:ext uri="{FF2B5EF4-FFF2-40B4-BE49-F238E27FC236}">
                <a16:creationId xmlns:a16="http://schemas.microsoft.com/office/drawing/2014/main" id="{BC419F13-EF83-B276-9B23-597B49E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860800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8</a:t>
            </a:r>
          </a:p>
        </p:txBody>
      </p:sp>
      <p:sp>
        <p:nvSpPr>
          <p:cNvPr id="355353" name="Oval 48">
            <a:extLst>
              <a:ext uri="{FF2B5EF4-FFF2-40B4-BE49-F238E27FC236}">
                <a16:creationId xmlns:a16="http://schemas.microsoft.com/office/drawing/2014/main" id="{9B3EA3B8-A51E-2F82-3243-86BF04A3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29113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7</a:t>
            </a:r>
          </a:p>
        </p:txBody>
      </p:sp>
      <p:cxnSp>
        <p:nvCxnSpPr>
          <p:cNvPr id="355354" name="Straight Arrow Connector 49">
            <a:extLst>
              <a:ext uri="{FF2B5EF4-FFF2-40B4-BE49-F238E27FC236}">
                <a16:creationId xmlns:a16="http://schemas.microsoft.com/office/drawing/2014/main" id="{AB2467F3-CC85-B970-70C0-7469D9752924}"/>
              </a:ext>
            </a:extLst>
          </p:cNvPr>
          <p:cNvCxnSpPr>
            <a:cxnSpLocks noChangeShapeType="1"/>
            <a:stCxn id="355353" idx="0"/>
            <a:endCxn id="355352" idx="3"/>
          </p:cNvCxnSpPr>
          <p:nvPr/>
        </p:nvCxnSpPr>
        <p:spPr bwMode="auto">
          <a:xfrm flipV="1">
            <a:off x="969963" y="410686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5" name="Rectangle 50">
            <a:extLst>
              <a:ext uri="{FF2B5EF4-FFF2-40B4-BE49-F238E27FC236}">
                <a16:creationId xmlns:a16="http://schemas.microsoft.com/office/drawing/2014/main" id="{E744B5BB-F9B6-1B0E-659D-80487A34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833938"/>
            <a:ext cx="1727200" cy="15779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noProof="0" dirty="0"/>
              <a:t>B</a:t>
            </a:r>
          </a:p>
        </p:txBody>
      </p:sp>
      <p:sp>
        <p:nvSpPr>
          <p:cNvPr id="355356" name="Oval 51">
            <a:extLst>
              <a:ext uri="{FF2B5EF4-FFF2-40B4-BE49-F238E27FC236}">
                <a16:creationId xmlns:a16="http://schemas.microsoft.com/office/drawing/2014/main" id="{47A08FB4-8CA1-81E0-BC11-077286CF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9293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4</a:t>
            </a:r>
          </a:p>
        </p:txBody>
      </p:sp>
      <p:sp>
        <p:nvSpPr>
          <p:cNvPr id="355357" name="Oval 52">
            <a:extLst>
              <a:ext uri="{FF2B5EF4-FFF2-40B4-BE49-F238E27FC236}">
                <a16:creationId xmlns:a16="http://schemas.microsoft.com/office/drawing/2014/main" id="{2D134210-CBEA-E3FF-AB80-816AE28E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54975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3</a:t>
            </a:r>
          </a:p>
        </p:txBody>
      </p:sp>
      <p:cxnSp>
        <p:nvCxnSpPr>
          <p:cNvPr id="355358" name="Straight Arrow Connector 53">
            <a:extLst>
              <a:ext uri="{FF2B5EF4-FFF2-40B4-BE49-F238E27FC236}">
                <a16:creationId xmlns:a16="http://schemas.microsoft.com/office/drawing/2014/main" id="{3E312131-A5CC-66B7-779F-D9754B8DCBA5}"/>
              </a:ext>
            </a:extLst>
          </p:cNvPr>
          <p:cNvCxnSpPr>
            <a:cxnSpLocks noChangeShapeType="1"/>
            <a:stCxn id="355357" idx="4"/>
            <a:endCxn id="355356" idx="7"/>
          </p:cNvCxnSpPr>
          <p:nvPr/>
        </p:nvCxnSpPr>
        <p:spPr bwMode="auto">
          <a:xfrm flipH="1">
            <a:off x="4295775" y="5786438"/>
            <a:ext cx="193675" cy="18573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9" name="Oval 54">
            <a:extLst>
              <a:ext uri="{FF2B5EF4-FFF2-40B4-BE49-F238E27FC236}">
                <a16:creationId xmlns:a16="http://schemas.microsoft.com/office/drawing/2014/main" id="{1AE77101-C00B-57F2-B2B4-88534891E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61645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C</a:t>
            </a:r>
            <a:r>
              <a:rPr lang="en-US" noProof="0" dirty="0"/>
              <a:t>6</a:t>
            </a:r>
          </a:p>
        </p:txBody>
      </p:sp>
      <p:cxnSp>
        <p:nvCxnSpPr>
          <p:cNvPr id="355360" name="Straight Arrow Connector 56">
            <a:extLst>
              <a:ext uri="{FF2B5EF4-FFF2-40B4-BE49-F238E27FC236}">
                <a16:creationId xmlns:a16="http://schemas.microsoft.com/office/drawing/2014/main" id="{70FB57EC-0336-BD41-F07F-709DE34B174B}"/>
              </a:ext>
            </a:extLst>
          </p:cNvPr>
          <p:cNvCxnSpPr>
            <a:cxnSpLocks noChangeShapeType="1"/>
            <a:stCxn id="355353" idx="5"/>
            <a:endCxn id="355359" idx="1"/>
          </p:cNvCxnSpPr>
          <p:nvPr/>
        </p:nvCxnSpPr>
        <p:spPr bwMode="auto">
          <a:xfrm>
            <a:off x="1073150" y="4575175"/>
            <a:ext cx="168275" cy="1270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1" name="Oval 69">
            <a:extLst>
              <a:ext uri="{FF2B5EF4-FFF2-40B4-BE49-F238E27FC236}">
                <a16:creationId xmlns:a16="http://schemas.microsoft.com/office/drawing/2014/main" id="{E9C443A4-597B-A273-8A50-5A1D5F8E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86080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A</a:t>
            </a:r>
            <a:r>
              <a:rPr lang="en-US" noProof="0" dirty="0"/>
              <a:t>2</a:t>
            </a:r>
          </a:p>
        </p:txBody>
      </p:sp>
      <p:cxnSp>
        <p:nvCxnSpPr>
          <p:cNvPr id="355362" name="Straight Arrow Connector 70">
            <a:extLst>
              <a:ext uri="{FF2B5EF4-FFF2-40B4-BE49-F238E27FC236}">
                <a16:creationId xmlns:a16="http://schemas.microsoft.com/office/drawing/2014/main" id="{695FD772-919B-4A0C-80BF-27C124F66592}"/>
              </a:ext>
            </a:extLst>
          </p:cNvPr>
          <p:cNvCxnSpPr>
            <a:cxnSpLocks noChangeShapeType="1"/>
            <a:stCxn id="355361" idx="6"/>
          </p:cNvCxnSpPr>
          <p:nvPr/>
        </p:nvCxnSpPr>
        <p:spPr bwMode="auto">
          <a:xfrm>
            <a:off x="2111375" y="4149725"/>
            <a:ext cx="373063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3" name="Straight Arrow Connector 72">
            <a:extLst>
              <a:ext uri="{FF2B5EF4-FFF2-40B4-BE49-F238E27FC236}">
                <a16:creationId xmlns:a16="http://schemas.microsoft.com/office/drawing/2014/main" id="{014B41AF-50F8-002F-4A52-95517912024F}"/>
              </a:ext>
            </a:extLst>
          </p:cNvPr>
          <p:cNvCxnSpPr>
            <a:cxnSpLocks noChangeShapeType="1"/>
            <a:stCxn id="355352" idx="6"/>
            <a:endCxn id="355361" idx="2"/>
          </p:cNvCxnSpPr>
          <p:nvPr/>
        </p:nvCxnSpPr>
        <p:spPr bwMode="auto">
          <a:xfrm>
            <a:off x="1403350" y="4005263"/>
            <a:ext cx="131763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4" name="Straight Arrow Connector 83">
            <a:extLst>
              <a:ext uri="{FF2B5EF4-FFF2-40B4-BE49-F238E27FC236}">
                <a16:creationId xmlns:a16="http://schemas.microsoft.com/office/drawing/2014/main" id="{B12896D8-BF97-6426-97D6-9F507D206FC3}"/>
              </a:ext>
            </a:extLst>
          </p:cNvPr>
          <p:cNvCxnSpPr>
            <a:cxnSpLocks noChangeShapeType="1"/>
            <a:stCxn id="355359" idx="6"/>
          </p:cNvCxnSpPr>
          <p:nvPr/>
        </p:nvCxnSpPr>
        <p:spPr bwMode="auto">
          <a:xfrm>
            <a:off x="1733550" y="4905375"/>
            <a:ext cx="75088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5" name="TextBox 86">
            <a:extLst>
              <a:ext uri="{FF2B5EF4-FFF2-40B4-BE49-F238E27FC236}">
                <a16:creationId xmlns:a16="http://schemas.microsoft.com/office/drawing/2014/main" id="{185D6718-A711-273D-169F-4356B242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05263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B</a:t>
            </a:r>
          </a:p>
        </p:txBody>
      </p:sp>
      <p:sp>
        <p:nvSpPr>
          <p:cNvPr id="355366" name="TextBox 87">
            <a:extLst>
              <a:ext uri="{FF2B5EF4-FFF2-40B4-BE49-F238E27FC236}">
                <a16:creationId xmlns:a16="http://schemas.microsoft.com/office/drawing/2014/main" id="{813AC6E7-6514-2062-C782-0AAE88BC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14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B</a:t>
            </a:r>
          </a:p>
        </p:txBody>
      </p:sp>
      <p:sp>
        <p:nvSpPr>
          <p:cNvPr id="355367" name="Oval 89">
            <a:extLst>
              <a:ext uri="{FF2B5EF4-FFF2-40B4-BE49-F238E27FC236}">
                <a16:creationId xmlns:a16="http://schemas.microsoft.com/office/drawing/2014/main" id="{74611082-2CB3-936B-5601-AAB7F7AC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970463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A</a:t>
            </a:r>
            <a:r>
              <a:rPr lang="en-US" noProof="0" dirty="0"/>
              <a:t>2</a:t>
            </a:r>
          </a:p>
        </p:txBody>
      </p:sp>
      <p:sp>
        <p:nvSpPr>
          <p:cNvPr id="355368" name="Oval 91">
            <a:extLst>
              <a:ext uri="{FF2B5EF4-FFF2-40B4-BE49-F238E27FC236}">
                <a16:creationId xmlns:a16="http://schemas.microsoft.com/office/drawing/2014/main" id="{29761B5F-F572-A5F7-06BE-B8CDBB99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683250"/>
            <a:ext cx="577850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C</a:t>
            </a:r>
            <a:r>
              <a:rPr lang="en-US" noProof="0" dirty="0"/>
              <a:t>6</a:t>
            </a:r>
          </a:p>
        </p:txBody>
      </p:sp>
      <p:cxnSp>
        <p:nvCxnSpPr>
          <p:cNvPr id="355369" name="Straight Arrow Connector 93">
            <a:extLst>
              <a:ext uri="{FF2B5EF4-FFF2-40B4-BE49-F238E27FC236}">
                <a16:creationId xmlns:a16="http://schemas.microsoft.com/office/drawing/2014/main" id="{B83CC1DC-BE86-DE5D-5D04-1DEAE8B698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6713" y="5257800"/>
            <a:ext cx="7080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0" name="Straight Arrow Connector 95">
            <a:extLst>
              <a:ext uri="{FF2B5EF4-FFF2-40B4-BE49-F238E27FC236}">
                <a16:creationId xmlns:a16="http://schemas.microsoft.com/office/drawing/2014/main" id="{0540A0DE-D2A2-F1B4-18F2-B790E786D990}"/>
              </a:ext>
            </a:extLst>
          </p:cNvPr>
          <p:cNvCxnSpPr>
            <a:cxnSpLocks noChangeShapeType="1"/>
            <a:stCxn id="355368" idx="2"/>
          </p:cNvCxnSpPr>
          <p:nvPr/>
        </p:nvCxnSpPr>
        <p:spPr bwMode="auto">
          <a:xfrm flipH="1">
            <a:off x="2906713" y="5972175"/>
            <a:ext cx="331787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1" name="Straight Arrow Connector 97">
            <a:extLst>
              <a:ext uri="{FF2B5EF4-FFF2-40B4-BE49-F238E27FC236}">
                <a16:creationId xmlns:a16="http://schemas.microsoft.com/office/drawing/2014/main" id="{9D91A067-4AAC-4639-646A-1A1684F2A995}"/>
              </a:ext>
            </a:extLst>
          </p:cNvPr>
          <p:cNvCxnSpPr>
            <a:cxnSpLocks noChangeShapeType="1"/>
            <a:stCxn id="355357" idx="1"/>
            <a:endCxn id="355367" idx="6"/>
          </p:cNvCxnSpPr>
          <p:nvPr/>
        </p:nvCxnSpPr>
        <p:spPr bwMode="auto">
          <a:xfrm flipH="1" flipV="1">
            <a:off x="4192588" y="5257800"/>
            <a:ext cx="195262" cy="28257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2" name="Straight Arrow Connector 99">
            <a:extLst>
              <a:ext uri="{FF2B5EF4-FFF2-40B4-BE49-F238E27FC236}">
                <a16:creationId xmlns:a16="http://schemas.microsoft.com/office/drawing/2014/main" id="{1038A369-C9F8-274C-D9FF-CFBC043E2E94}"/>
              </a:ext>
            </a:extLst>
          </p:cNvPr>
          <p:cNvCxnSpPr>
            <a:cxnSpLocks noChangeShapeType="1"/>
            <a:stCxn id="355356" idx="2"/>
            <a:endCxn id="355368" idx="6"/>
          </p:cNvCxnSpPr>
          <p:nvPr/>
        </p:nvCxnSpPr>
        <p:spPr bwMode="auto">
          <a:xfrm flipH="1" flipV="1">
            <a:off x="3816350" y="5972175"/>
            <a:ext cx="233363" cy="1016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3" name="TextBox 100">
            <a:extLst>
              <a:ext uri="{FF2B5EF4-FFF2-40B4-BE49-F238E27FC236}">
                <a16:creationId xmlns:a16="http://schemas.microsoft.com/office/drawing/2014/main" id="{891A0F0E-7D37-25B5-FDF3-59350CB5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08952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D</a:t>
            </a:r>
          </a:p>
        </p:txBody>
      </p:sp>
      <p:sp>
        <p:nvSpPr>
          <p:cNvPr id="355374" name="TextBox 101">
            <a:extLst>
              <a:ext uri="{FF2B5EF4-FFF2-40B4-BE49-F238E27FC236}">
                <a16:creationId xmlns:a16="http://schemas.microsoft.com/office/drawing/2014/main" id="{EF5AFC97-CDDE-A8F9-241A-63BC3001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80707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D</a:t>
            </a:r>
          </a:p>
        </p:txBody>
      </p:sp>
      <p:sp>
        <p:nvSpPr>
          <p:cNvPr id="355375" name="Rectangle 102">
            <a:extLst>
              <a:ext uri="{FF2B5EF4-FFF2-40B4-BE49-F238E27FC236}">
                <a16:creationId xmlns:a16="http://schemas.microsoft.com/office/drawing/2014/main" id="{F45D45E8-1214-6D98-9C4E-BAFC223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4171950"/>
            <a:ext cx="1960562" cy="19351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noProof="0" dirty="0"/>
              <a:t>D</a:t>
            </a:r>
          </a:p>
        </p:txBody>
      </p:sp>
      <p:sp>
        <p:nvSpPr>
          <p:cNvPr id="355376" name="Oval 103">
            <a:extLst>
              <a:ext uri="{FF2B5EF4-FFF2-40B4-BE49-F238E27FC236}">
                <a16:creationId xmlns:a16="http://schemas.microsoft.com/office/drawing/2014/main" id="{BA10A1DE-EB02-C2C5-083C-9D0149DB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360863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8</a:t>
            </a:r>
          </a:p>
        </p:txBody>
      </p:sp>
      <p:sp>
        <p:nvSpPr>
          <p:cNvPr id="355377" name="Oval 104">
            <a:extLst>
              <a:ext uri="{FF2B5EF4-FFF2-40B4-BE49-F238E27FC236}">
                <a16:creationId xmlns:a16="http://schemas.microsoft.com/office/drawing/2014/main" id="{5A13057F-3DD8-B9F1-9D8D-C8794AD4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4827588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noProof="0" dirty="0"/>
              <a:t>7</a:t>
            </a:r>
          </a:p>
        </p:txBody>
      </p:sp>
      <p:cxnSp>
        <p:nvCxnSpPr>
          <p:cNvPr id="355378" name="Straight Arrow Connector 105">
            <a:extLst>
              <a:ext uri="{FF2B5EF4-FFF2-40B4-BE49-F238E27FC236}">
                <a16:creationId xmlns:a16="http://schemas.microsoft.com/office/drawing/2014/main" id="{F77C3DCC-6792-002E-F9BD-E55A847D290C}"/>
              </a:ext>
            </a:extLst>
          </p:cNvPr>
          <p:cNvCxnSpPr>
            <a:cxnSpLocks noChangeShapeType="1"/>
            <a:stCxn id="355377" idx="0"/>
            <a:endCxn id="355376" idx="3"/>
          </p:cNvCxnSpPr>
          <p:nvPr/>
        </p:nvCxnSpPr>
        <p:spPr bwMode="auto">
          <a:xfrm flipV="1">
            <a:off x="6691313" y="4605338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9" name="Oval 106">
            <a:extLst>
              <a:ext uri="{FF2B5EF4-FFF2-40B4-BE49-F238E27FC236}">
                <a16:creationId xmlns:a16="http://schemas.microsoft.com/office/drawing/2014/main" id="{07FB1452-71CB-3ABA-436E-0011C454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424488"/>
            <a:ext cx="576263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C</a:t>
            </a:r>
            <a:r>
              <a:rPr lang="en-US" noProof="0" dirty="0"/>
              <a:t>6</a:t>
            </a:r>
          </a:p>
        </p:txBody>
      </p:sp>
      <p:cxnSp>
        <p:nvCxnSpPr>
          <p:cNvPr id="355380" name="Straight Arrow Connector 107">
            <a:extLst>
              <a:ext uri="{FF2B5EF4-FFF2-40B4-BE49-F238E27FC236}">
                <a16:creationId xmlns:a16="http://schemas.microsoft.com/office/drawing/2014/main" id="{642F05A9-7747-F898-4453-CBDB02D0F8A4}"/>
              </a:ext>
            </a:extLst>
          </p:cNvPr>
          <p:cNvCxnSpPr>
            <a:cxnSpLocks noChangeShapeType="1"/>
            <a:stCxn id="355377" idx="4"/>
            <a:endCxn id="355379" idx="1"/>
          </p:cNvCxnSpPr>
          <p:nvPr/>
        </p:nvCxnSpPr>
        <p:spPr bwMode="auto">
          <a:xfrm>
            <a:off x="6691313" y="5116513"/>
            <a:ext cx="228600" cy="3921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1" name="Oval 108">
            <a:extLst>
              <a:ext uri="{FF2B5EF4-FFF2-40B4-BE49-F238E27FC236}">
                <a16:creationId xmlns:a16="http://schemas.microsoft.com/office/drawing/2014/main" id="{E97A9CD0-123E-ED25-C45B-01C90B53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60863"/>
            <a:ext cx="577850" cy="574675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A</a:t>
            </a:r>
            <a:r>
              <a:rPr lang="en-US" noProof="0" dirty="0"/>
              <a:t>2</a:t>
            </a:r>
          </a:p>
        </p:txBody>
      </p:sp>
      <p:cxnSp>
        <p:nvCxnSpPr>
          <p:cNvPr id="355382" name="Straight Arrow Connector 109">
            <a:extLst>
              <a:ext uri="{FF2B5EF4-FFF2-40B4-BE49-F238E27FC236}">
                <a16:creationId xmlns:a16="http://schemas.microsoft.com/office/drawing/2014/main" id="{C5AE0297-A50F-B964-F430-8EFD0BACDF82}"/>
              </a:ext>
            </a:extLst>
          </p:cNvPr>
          <p:cNvCxnSpPr>
            <a:cxnSpLocks noChangeShapeType="1"/>
            <a:stCxn id="355381" idx="5"/>
            <a:endCxn id="355385" idx="0"/>
          </p:cNvCxnSpPr>
          <p:nvPr/>
        </p:nvCxnSpPr>
        <p:spPr bwMode="auto">
          <a:xfrm>
            <a:off x="7870825" y="4851400"/>
            <a:ext cx="109538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3" name="Straight Arrow Connector 110">
            <a:extLst>
              <a:ext uri="{FF2B5EF4-FFF2-40B4-BE49-F238E27FC236}">
                <a16:creationId xmlns:a16="http://schemas.microsoft.com/office/drawing/2014/main" id="{CB02624A-331A-6E49-3FAA-E5CCFEDF8A47}"/>
              </a:ext>
            </a:extLst>
          </p:cNvPr>
          <p:cNvCxnSpPr>
            <a:cxnSpLocks noChangeShapeType="1"/>
            <a:stCxn id="355376" idx="6"/>
            <a:endCxn id="355381" idx="2"/>
          </p:cNvCxnSpPr>
          <p:nvPr/>
        </p:nvCxnSpPr>
        <p:spPr bwMode="auto">
          <a:xfrm>
            <a:off x="7124700" y="4503738"/>
            <a:ext cx="254000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4" name="Straight Arrow Connector 111">
            <a:extLst>
              <a:ext uri="{FF2B5EF4-FFF2-40B4-BE49-F238E27FC236}">
                <a16:creationId xmlns:a16="http://schemas.microsoft.com/office/drawing/2014/main" id="{419BB024-DC8C-437E-C702-4D1BB975B69F}"/>
              </a:ext>
            </a:extLst>
          </p:cNvPr>
          <p:cNvCxnSpPr>
            <a:cxnSpLocks noChangeShapeType="1"/>
            <a:stCxn id="355379" idx="6"/>
            <a:endCxn id="355385" idx="3"/>
          </p:cNvCxnSpPr>
          <p:nvPr/>
        </p:nvCxnSpPr>
        <p:spPr bwMode="auto">
          <a:xfrm flipV="1">
            <a:off x="7412038" y="5630863"/>
            <a:ext cx="363537" cy="82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5" name="Oval 117">
            <a:extLst>
              <a:ext uri="{FF2B5EF4-FFF2-40B4-BE49-F238E27FC236}">
                <a16:creationId xmlns:a16="http://schemas.microsoft.com/office/drawing/2014/main" id="{45C0D550-F14F-6D8F-B59E-5E8A1945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38738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noProof="0" dirty="0"/>
              <a:t>B</a:t>
            </a:r>
            <a:r>
              <a:rPr lang="en-US" noProof="0" dirty="0"/>
              <a:t>4</a:t>
            </a:r>
          </a:p>
        </p:txBody>
      </p:sp>
      <p:cxnSp>
        <p:nvCxnSpPr>
          <p:cNvPr id="355386" name="Straight Connector 129">
            <a:extLst>
              <a:ext uri="{FF2B5EF4-FFF2-40B4-BE49-F238E27FC236}">
                <a16:creationId xmlns:a16="http://schemas.microsoft.com/office/drawing/2014/main" id="{82E73273-5F04-0C4B-3048-033FD3613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1425" y="2816225"/>
            <a:ext cx="3979863" cy="19002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7" name="Straight Connector 132">
            <a:extLst>
              <a:ext uri="{FF2B5EF4-FFF2-40B4-BE49-F238E27FC236}">
                <a16:creationId xmlns:a16="http://schemas.microsoft.com/office/drawing/2014/main" id="{D56ABEC7-442A-D7F9-182E-5C535CA54E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16538" y="2492375"/>
            <a:ext cx="1682750" cy="26241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8" name="AutoShape 6">
            <a:extLst>
              <a:ext uri="{FF2B5EF4-FFF2-40B4-BE49-F238E27FC236}">
                <a16:creationId xmlns:a16="http://schemas.microsoft.com/office/drawing/2014/main" id="{8370BF8B-0F6C-FDE0-1E2A-C93F99AE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267450"/>
            <a:ext cx="933450" cy="357188"/>
          </a:xfrm>
          <a:prstGeom prst="wedgeRoundRectCallout">
            <a:avLst>
              <a:gd name="adj1" fmla="val 123028"/>
              <a:gd name="adj2" fmla="val -841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kandidát</a:t>
            </a:r>
            <a:endParaRPr lang="en-US" sz="1400" b="0" baseline="0" noProof="0" dirty="0"/>
          </a:p>
        </p:txBody>
      </p:sp>
      <p:sp>
        <p:nvSpPr>
          <p:cNvPr id="355389" name="Oval 1">
            <a:extLst>
              <a:ext uri="{FF2B5EF4-FFF2-40B4-BE49-F238E27FC236}">
                <a16:creationId xmlns:a16="http://schemas.microsoft.com/office/drawing/2014/main" id="{04A792E6-DFFE-CEE8-E6E8-2D2467A0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45038"/>
            <a:ext cx="279400" cy="268287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5390" name="Oval 61">
            <a:extLst>
              <a:ext uri="{FF2B5EF4-FFF2-40B4-BE49-F238E27FC236}">
                <a16:creationId xmlns:a16="http://schemas.microsoft.com/office/drawing/2014/main" id="{1B6F6814-EBED-66E5-070A-16551E01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4038600"/>
            <a:ext cx="279400" cy="266700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5391" name="Oval 63">
            <a:extLst>
              <a:ext uri="{FF2B5EF4-FFF2-40B4-BE49-F238E27FC236}">
                <a16:creationId xmlns:a16="http://schemas.microsoft.com/office/drawing/2014/main" id="{3FB6F1A1-DD4C-D671-DAEF-91227B09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6143625"/>
            <a:ext cx="358775" cy="385763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1" grpId="0" animBg="1"/>
      <p:bldP spid="355352" grpId="0" animBg="1"/>
      <p:bldP spid="355353" grpId="0" animBg="1"/>
      <p:bldP spid="355355" grpId="0" animBg="1"/>
      <p:bldP spid="355356" grpId="0" animBg="1"/>
      <p:bldP spid="355357" grpId="0" animBg="1"/>
      <p:bldP spid="355359" grpId="0" animBg="1"/>
      <p:bldP spid="355361" grpId="0" animBg="1"/>
      <p:bldP spid="355365" grpId="0"/>
      <p:bldP spid="355366" grpId="0"/>
      <p:bldP spid="355367" grpId="0" animBg="1"/>
      <p:bldP spid="355368" grpId="0" animBg="1"/>
      <p:bldP spid="355373" grpId="0"/>
      <p:bldP spid="355374" grpId="0"/>
      <p:bldP spid="355375" grpId="0" animBg="1"/>
      <p:bldP spid="355376" grpId="0" animBg="1"/>
      <p:bldP spid="355377" grpId="0" animBg="1"/>
      <p:bldP spid="355379" grpId="0" animBg="1"/>
      <p:bldP spid="355381" grpId="0" animBg="1"/>
      <p:bldP spid="355385" grpId="0" animBg="1"/>
      <p:bldP spid="355388" grpId="0" animBg="1"/>
      <p:bldP spid="355389" grpId="0" animBg="1"/>
      <p:bldP spid="355390" grpId="0" animBg="1"/>
      <p:bldP spid="3553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EC4364-3819-95FD-DC1D-740156F8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Pevné</a:t>
            </a:r>
            <a:r>
              <a:rPr lang="en-US" noProof="0" dirty="0"/>
              <a:t> a </a:t>
            </a:r>
            <a:r>
              <a:rPr lang="en-US" noProof="0" dirty="0" err="1"/>
              <a:t>dynamické</a:t>
            </a:r>
            <a:r>
              <a:rPr lang="en-US" noProof="0" dirty="0"/>
              <a:t> </a:t>
            </a:r>
            <a:r>
              <a:rPr lang="en-US" noProof="0" dirty="0" err="1"/>
              <a:t>dávky</a:t>
            </a:r>
            <a:endParaRPr lang="en-US" noProof="0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8DB2113-A2D5-10F1-BDDA-666DC5C9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pevné</a:t>
            </a:r>
            <a:r>
              <a:rPr lang="en-US" b="1" noProof="0" dirty="0"/>
              <a:t> </a:t>
            </a:r>
            <a:r>
              <a:rPr lang="en-US" b="1" noProof="0" dirty="0" err="1"/>
              <a:t>dávky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jednodušší</a:t>
            </a:r>
            <a:r>
              <a:rPr lang="en-US" noProof="0" dirty="0"/>
              <a:t>, ale </a:t>
            </a:r>
            <a:r>
              <a:rPr lang="en-US" noProof="0" dirty="0" err="1"/>
              <a:t>hůře</a:t>
            </a:r>
            <a:r>
              <a:rPr lang="en-US" noProof="0" dirty="0"/>
              <a:t> </a:t>
            </a:r>
            <a:r>
              <a:rPr lang="en-US" noProof="0" dirty="0" err="1"/>
              <a:t>optimalizovatelný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</a:pP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</a:t>
            </a:r>
            <a:r>
              <a:rPr lang="en-US" noProof="0" dirty="0" err="1"/>
              <a:t>zátěž</a:t>
            </a:r>
            <a:r>
              <a:rPr lang="en-US" noProof="0" dirty="0"/>
              <a:t> </a:t>
            </a:r>
            <a:r>
              <a:rPr lang="en-US" noProof="0" dirty="0" err="1"/>
              <a:t>sítě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chybovost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</a:pPr>
            <a:r>
              <a:rPr lang="en-US" noProof="0" dirty="0"/>
              <a:t> </a:t>
            </a:r>
            <a:r>
              <a:rPr lang="en-US" noProof="0" dirty="0" err="1"/>
              <a:t>volná</a:t>
            </a:r>
            <a:r>
              <a:rPr lang="en-US" noProof="0" dirty="0"/>
              <a:t>/</a:t>
            </a:r>
            <a:r>
              <a:rPr lang="en-US" noProof="0" dirty="0" err="1"/>
              <a:t>spolehlivá</a:t>
            </a:r>
            <a:r>
              <a:rPr lang="en-US" noProof="0" dirty="0"/>
              <a:t> </a:t>
            </a:r>
            <a:r>
              <a:rPr lang="en-US" noProof="0" dirty="0" err="1"/>
              <a:t>síť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</a:t>
            </a:r>
            <a:r>
              <a:rPr lang="en-US" noProof="0" dirty="0" err="1"/>
              <a:t>zbytečná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en-US" b="1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dynamické</a:t>
            </a:r>
            <a:r>
              <a:rPr lang="en-US" b="1" noProof="0" dirty="0"/>
              <a:t> </a:t>
            </a:r>
            <a:r>
              <a:rPr lang="en-US" b="1" noProof="0" dirty="0" err="1"/>
              <a:t>dávky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úprava</a:t>
            </a:r>
            <a:r>
              <a:rPr lang="en-US" noProof="0" dirty="0"/>
              <a:t> </a:t>
            </a:r>
            <a:r>
              <a:rPr lang="en-US" noProof="0" dirty="0" err="1"/>
              <a:t>velikosti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situace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</a:pPr>
            <a:r>
              <a:rPr lang="en-US" noProof="0" dirty="0"/>
              <a:t> n-</a:t>
            </a:r>
            <a:r>
              <a:rPr lang="en-US" noProof="0" dirty="0" err="1"/>
              <a:t>krát</a:t>
            </a:r>
            <a:r>
              <a:rPr lang="en-US" noProof="0" dirty="0"/>
              <a:t> </a:t>
            </a:r>
            <a:r>
              <a:rPr lang="en-US" noProof="0" dirty="0" err="1"/>
              <a:t>správný</a:t>
            </a:r>
            <a:r>
              <a:rPr lang="en-US" noProof="0" dirty="0"/>
              <a:t>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dávky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</a:t>
            </a:r>
            <a:r>
              <a:rPr lang="en-US" noProof="0" dirty="0" err="1"/>
              <a:t>zvětšení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</a:pPr>
            <a:r>
              <a:rPr lang="en-US" noProof="0" dirty="0"/>
              <a:t> </a:t>
            </a:r>
            <a:r>
              <a:rPr lang="en-US" noProof="0" dirty="0" err="1"/>
              <a:t>špatný</a:t>
            </a:r>
            <a:r>
              <a:rPr lang="en-US" noProof="0" dirty="0"/>
              <a:t>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 </a:t>
            </a:r>
            <a:r>
              <a:rPr lang="en-US" noProof="0" dirty="0" err="1"/>
              <a:t>zmenšení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vysoká</a:t>
            </a:r>
            <a:r>
              <a:rPr lang="en-US" noProof="0" dirty="0"/>
              <a:t> </a:t>
            </a:r>
            <a:r>
              <a:rPr lang="en-US" noProof="0" dirty="0" err="1"/>
              <a:t>využitelnost</a:t>
            </a:r>
            <a:r>
              <a:rPr lang="en-US" noProof="0" dirty="0"/>
              <a:t> </a:t>
            </a:r>
            <a:r>
              <a:rPr lang="en-US" noProof="0" dirty="0" err="1"/>
              <a:t>kapacity</a:t>
            </a:r>
            <a:r>
              <a:rPr lang="en-US" noProof="0" dirty="0"/>
              <a:t> </a:t>
            </a:r>
            <a:r>
              <a:rPr lang="en-US" noProof="0" dirty="0" err="1"/>
              <a:t>aniž</a:t>
            </a:r>
            <a:r>
              <a:rPr lang="en-US" noProof="0" dirty="0"/>
              <a:t> by </a:t>
            </a:r>
            <a:r>
              <a:rPr lang="en-US" noProof="0" dirty="0" err="1"/>
              <a:t>jeden</a:t>
            </a:r>
            <a:r>
              <a:rPr lang="en-US" noProof="0" dirty="0"/>
              <a:t>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omezoval</a:t>
            </a:r>
            <a:r>
              <a:rPr lang="en-US" noProof="0" dirty="0"/>
              <a:t> </a:t>
            </a:r>
            <a:r>
              <a:rPr lang="en-US" noProof="0" dirty="0" err="1"/>
              <a:t>ostatní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korektnost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, </a:t>
            </a:r>
            <a:r>
              <a:rPr lang="en-US" noProof="0" dirty="0" err="1"/>
              <a:t>konsensus</a:t>
            </a:r>
            <a:r>
              <a:rPr lang="en-US" noProof="0" dirty="0"/>
              <a:t> o </a:t>
            </a:r>
            <a:r>
              <a:rPr lang="en-US" noProof="0" dirty="0" err="1"/>
              <a:t>velikosti</a:t>
            </a:r>
            <a:r>
              <a:rPr lang="en-US" noProof="0" dirty="0"/>
              <a:t> </a:t>
            </a:r>
            <a:r>
              <a:rPr lang="en-US" noProof="0" dirty="0" err="1"/>
              <a:t>dávky</a:t>
            </a:r>
            <a:r>
              <a:rPr lang="en-US" noProof="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6">
            <a:extLst>
              <a:ext uri="{FF2B5EF4-FFF2-40B4-BE49-F238E27FC236}">
                <a16:creationId xmlns:a16="http://schemas.microsoft.com/office/drawing/2014/main" id="{D382E28B-D6CD-D3C6-45BF-0D8AEFF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4570413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9427" name="Oval 1">
            <a:extLst>
              <a:ext uri="{FF2B5EF4-FFF2-40B4-BE49-F238E27FC236}">
                <a16:creationId xmlns:a16="http://schemas.microsoft.com/office/drawing/2014/main" id="{BC4028AB-28FF-6665-85B2-6DCAF73E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587875"/>
            <a:ext cx="503237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9428" name="Oval 7">
            <a:extLst>
              <a:ext uri="{FF2B5EF4-FFF2-40B4-BE49-F238E27FC236}">
                <a16:creationId xmlns:a16="http://schemas.microsoft.com/office/drawing/2014/main" id="{9278A937-CDB2-C149-D8A6-284FC1DF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573588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59429" name="Rectangle 2">
            <a:extLst>
              <a:ext uri="{FF2B5EF4-FFF2-40B4-BE49-F238E27FC236}">
                <a16:creationId xmlns:a16="http://schemas.microsoft.com/office/drawing/2014/main" id="{BBC3DA90-248A-A10A-90D8-66AA1DEF8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Edge-chasing</a:t>
            </a:r>
          </a:p>
        </p:txBody>
      </p:sp>
      <p:sp>
        <p:nvSpPr>
          <p:cNvPr id="424966" name="Rectangle 3">
            <a:extLst>
              <a:ext uri="{FF2B5EF4-FFF2-40B4-BE49-F238E27FC236}">
                <a16:creationId xmlns:a16="http://schemas.microsoft.com/office/drawing/2014/main" id="{310D256B-A1A4-269A-E88D-7D9FBAA65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i="1" noProof="0" dirty="0">
                <a:solidFill>
                  <a:srgbClr val="9900CC"/>
                </a:solidFill>
              </a:rPr>
              <a:t>Chandy-Misra-Haas, Stankovic, Singhal-</a:t>
            </a:r>
            <a:r>
              <a:rPr lang="en-US" i="1" noProof="0" dirty="0" err="1">
                <a:solidFill>
                  <a:srgbClr val="9900CC"/>
                </a:solidFill>
              </a:rPr>
              <a:t>Kshemkalyani</a:t>
            </a:r>
            <a:r>
              <a:rPr lang="en-US" i="1" noProof="0" dirty="0">
                <a:solidFill>
                  <a:srgbClr val="9900CC"/>
                </a:solidFill>
              </a:rPr>
              <a:t>, Roesler, Mitchell–Merritt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Speciální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(probes)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zasílány</a:t>
            </a:r>
            <a:r>
              <a:rPr lang="en-US" noProof="0" dirty="0"/>
              <a:t> po WFG</a:t>
            </a:r>
          </a:p>
          <a:p>
            <a:pPr lvl="1" eaLnBrk="1" hangingPunct="1">
              <a:defRPr/>
            </a:pP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rozešle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procesům</a:t>
            </a:r>
            <a:r>
              <a:rPr lang="en-US" noProof="0" dirty="0"/>
              <a:t>, </a:t>
            </a:r>
            <a:r>
              <a:rPr lang="en-US" noProof="0" dirty="0" err="1"/>
              <a:t>kterými</a:t>
            </a:r>
            <a:r>
              <a:rPr lang="en-US" noProof="0" dirty="0"/>
              <a:t> je </a:t>
            </a:r>
            <a:r>
              <a:rPr lang="en-US" noProof="0" dirty="0" err="1"/>
              <a:t>blokován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pokud</a:t>
            </a:r>
            <a:r>
              <a:rPr lang="en-US" noProof="0" dirty="0"/>
              <a:t> se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vrátí</a:t>
            </a:r>
            <a:r>
              <a:rPr lang="en-US" noProof="0" dirty="0"/>
              <a:t> </a:t>
            </a:r>
            <a:r>
              <a:rPr lang="en-US" noProof="0" dirty="0" err="1"/>
              <a:t>odesilateli</a:t>
            </a:r>
            <a:r>
              <a:rPr lang="en-US" noProof="0" dirty="0"/>
              <a:t> – deadlock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orientovaná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kružnice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zároveň</a:t>
            </a:r>
            <a:r>
              <a:rPr lang="en-US" noProof="0" dirty="0"/>
              <a:t> </a:t>
            </a:r>
            <a:r>
              <a:rPr lang="en-US" noProof="0" dirty="0" err="1"/>
              <a:t>detekuje</a:t>
            </a:r>
            <a:r>
              <a:rPr lang="en-US" noProof="0" dirty="0"/>
              <a:t> </a:t>
            </a:r>
            <a:r>
              <a:rPr lang="en-US" noProof="0" dirty="0" err="1"/>
              <a:t>kandidáta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paralelní</a:t>
            </a:r>
            <a:r>
              <a:rPr lang="en-US" noProof="0" dirty="0"/>
              <a:t> </a:t>
            </a:r>
            <a:r>
              <a:rPr lang="en-US" noProof="0" dirty="0" err="1"/>
              <a:t>spuštění</a:t>
            </a:r>
            <a:r>
              <a:rPr lang="en-US" noProof="0" dirty="0"/>
              <a:t> - overkill</a:t>
            </a:r>
          </a:p>
          <a:p>
            <a:pPr marL="0" indent="0" eaLnBrk="1" hangingPunct="1">
              <a:defRPr/>
            </a:pPr>
            <a:endParaRPr lang="en-US" noProof="0" dirty="0"/>
          </a:p>
        </p:txBody>
      </p:sp>
      <p:sp>
        <p:nvSpPr>
          <p:cNvPr id="359431" name="Rectangle 5">
            <a:extLst>
              <a:ext uri="{FF2B5EF4-FFF2-40B4-BE49-F238E27FC236}">
                <a16:creationId xmlns:a16="http://schemas.microsoft.com/office/drawing/2014/main" id="{B7BF71D2-CA4B-D546-7EF9-BDBE984D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359432" name="Oval 8">
            <a:extLst>
              <a:ext uri="{FF2B5EF4-FFF2-40B4-BE49-F238E27FC236}">
                <a16:creationId xmlns:a16="http://schemas.microsoft.com/office/drawing/2014/main" id="{63EF6CC2-2F2C-DE81-0828-FA801F80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778375"/>
            <a:ext cx="503238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graphicFrame>
        <p:nvGraphicFramePr>
          <p:cNvPr id="359433" name="Object 4">
            <a:extLst>
              <a:ext uri="{FF2B5EF4-FFF2-40B4-BE49-F238E27FC236}">
                <a16:creationId xmlns:a16="http://schemas.microsoft.com/office/drawing/2014/main" id="{8515107A-BBB5-7EEE-E825-9515558B2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940175"/>
          <a:ext cx="5600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599176" imgH="1267968" progId="Word.Picture.8">
                  <p:embed/>
                </p:oleObj>
              </mc:Choice>
              <mc:Fallback>
                <p:oleObj name="Picture" r:id="rId2" imgW="5599176" imgH="1267968" progId="Word.Picture.8">
                  <p:embed/>
                  <p:pic>
                    <p:nvPicPr>
                      <p:cNvPr id="359433" name="Object 4">
                        <a:extLst>
                          <a:ext uri="{FF2B5EF4-FFF2-40B4-BE49-F238E27FC236}">
                            <a16:creationId xmlns:a16="http://schemas.microsoft.com/office/drawing/2014/main" id="{8515107A-BBB5-7EEE-E825-9515558B2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40175"/>
                        <a:ext cx="5600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itle 1">
            <a:extLst>
              <a:ext uri="{FF2B5EF4-FFF2-40B4-BE49-F238E27FC236}">
                <a16:creationId xmlns:a16="http://schemas.microsoft.com/office/drawing/2014/main" id="{0D48646B-E792-32ED-70CB-1425D20E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Edge-chasing Chandy-Misra-Haas</a:t>
            </a:r>
          </a:p>
        </p:txBody>
      </p:sp>
      <p:sp>
        <p:nvSpPr>
          <p:cNvPr id="360451" name="Content Placeholder 2">
            <a:extLst>
              <a:ext uri="{FF2B5EF4-FFF2-40B4-BE49-F238E27FC236}">
                <a16:creationId xmlns:a16="http://schemas.microsoft.com/office/drawing/2014/main" id="{56E8FAFD-ABF8-40BD-CA28-845A8677B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6675"/>
            <a:ext cx="8785225" cy="3990975"/>
          </a:xfrm>
        </p:spPr>
        <p:txBody>
          <a:bodyPr/>
          <a:lstStyle/>
          <a:p>
            <a:r>
              <a:rPr lang="en-US" noProof="0" dirty="0"/>
              <a:t>Sending the probe:</a:t>
            </a:r>
          </a:p>
          <a:p>
            <a:r>
              <a:rPr lang="en-US" noProof="0" dirty="0"/>
              <a:t>	if Pi is locally dependent on itself then deadlock</a:t>
            </a:r>
          </a:p>
          <a:p>
            <a:r>
              <a:rPr lang="en-US" noProof="0" dirty="0"/>
              <a:t>	else for( all </a:t>
            </a:r>
            <a:r>
              <a:rPr lang="en-US" noProof="0" dirty="0" err="1"/>
              <a:t>Pj</a:t>
            </a:r>
            <a:r>
              <a:rPr lang="en-US" noProof="0" dirty="0"/>
              <a:t> and Pk such that Pi is locally dependent upon </a:t>
            </a:r>
            <a:r>
              <a:rPr lang="en-US" noProof="0" dirty="0" err="1"/>
              <a:t>Pj</a:t>
            </a:r>
            <a:endParaRPr lang="en-US" noProof="0" dirty="0"/>
          </a:p>
          <a:p>
            <a:r>
              <a:rPr lang="en-US" noProof="0" dirty="0"/>
              <a:t>		     &amp;  </a:t>
            </a:r>
            <a:r>
              <a:rPr lang="en-US" noProof="0" dirty="0" err="1"/>
              <a:t>Pj</a:t>
            </a:r>
            <a:r>
              <a:rPr lang="en-US" noProof="0" dirty="0"/>
              <a:t> is waiting on Pk &amp; </a:t>
            </a:r>
            <a:r>
              <a:rPr lang="en-US" noProof="0" dirty="0" err="1"/>
              <a:t>Pj</a:t>
            </a:r>
            <a:r>
              <a:rPr lang="en-US" noProof="0" dirty="0"/>
              <a:t> and Pk are on different sites)</a:t>
            </a:r>
          </a:p>
          <a:p>
            <a:r>
              <a:rPr lang="en-US" noProof="0" dirty="0"/>
              <a:t>		send probe(</a:t>
            </a:r>
            <a:r>
              <a:rPr lang="en-US" noProof="0" dirty="0" err="1"/>
              <a:t>i,j,k</a:t>
            </a:r>
            <a:r>
              <a:rPr lang="en-US" noProof="0" dirty="0"/>
              <a:t>) to Pk</a:t>
            </a:r>
          </a:p>
          <a:p>
            <a:endParaRPr lang="en-US" noProof="0" dirty="0"/>
          </a:p>
          <a:p>
            <a:r>
              <a:rPr lang="en-US" noProof="0" dirty="0"/>
              <a:t>Receiving the probe(</a:t>
            </a:r>
            <a:r>
              <a:rPr lang="en-US" noProof="0" dirty="0" err="1"/>
              <a:t>i,j,k</a:t>
            </a:r>
            <a:r>
              <a:rPr lang="en-US" noProof="0" dirty="0"/>
              <a:t>):</a:t>
            </a:r>
          </a:p>
          <a:p>
            <a:r>
              <a:rPr lang="en-US" noProof="0" dirty="0"/>
              <a:t>	if Pk is blocked &amp; not </a:t>
            </a:r>
            <a:r>
              <a:rPr lang="en-US" noProof="0" dirty="0" err="1"/>
              <a:t>dependent</a:t>
            </a:r>
            <a:r>
              <a:rPr lang="en-US" baseline="-25000" noProof="0" dirty="0" err="1"/>
              <a:t>k</a:t>
            </a:r>
            <a:r>
              <a:rPr lang="en-US" noProof="0" dirty="0"/>
              <a:t>(</a:t>
            </a:r>
            <a:r>
              <a:rPr lang="en-US" noProof="0" dirty="0" err="1"/>
              <a:t>i</a:t>
            </a:r>
            <a:r>
              <a:rPr lang="en-US" noProof="0" dirty="0"/>
              <a:t>) &amp; Pk has not replied to all requests of </a:t>
            </a:r>
            <a:r>
              <a:rPr lang="en-US" noProof="0" dirty="0" err="1"/>
              <a:t>Pj</a:t>
            </a:r>
            <a:r>
              <a:rPr lang="en-US" noProof="0" dirty="0"/>
              <a:t> {     	</a:t>
            </a:r>
            <a:r>
              <a:rPr lang="en-US" noProof="0" dirty="0" err="1"/>
              <a:t>dependent</a:t>
            </a:r>
            <a:r>
              <a:rPr lang="en-US" baseline="-25000" noProof="0" dirty="0" err="1"/>
              <a:t>k</a:t>
            </a:r>
            <a:r>
              <a:rPr lang="en-US" baseline="-25000" noProof="0" dirty="0"/>
              <a:t> </a:t>
            </a:r>
            <a:r>
              <a:rPr lang="en-US" noProof="0" dirty="0"/>
              <a:t>(</a:t>
            </a:r>
            <a:r>
              <a:rPr lang="en-US" noProof="0" dirty="0" err="1"/>
              <a:t>i</a:t>
            </a:r>
            <a:r>
              <a:rPr lang="en-US" noProof="0" dirty="0"/>
              <a:t>) := true;</a:t>
            </a:r>
          </a:p>
          <a:p>
            <a:r>
              <a:rPr lang="en-US" noProof="0" dirty="0"/>
              <a:t>		if k = </a:t>
            </a:r>
            <a:r>
              <a:rPr lang="en-US" noProof="0" dirty="0" err="1"/>
              <a:t>i</a:t>
            </a:r>
            <a:r>
              <a:rPr lang="en-US" noProof="0" dirty="0"/>
              <a:t> then Pi is deadlocked</a:t>
            </a:r>
          </a:p>
          <a:p>
            <a:r>
              <a:rPr lang="en-US" noProof="0" dirty="0"/>
              <a:t>		else send the probe</a:t>
            </a:r>
          </a:p>
          <a:p>
            <a:r>
              <a:rPr lang="en-US" noProof="0" dirty="0"/>
              <a:t>	}</a:t>
            </a:r>
          </a:p>
        </p:txBody>
      </p:sp>
      <p:sp>
        <p:nvSpPr>
          <p:cNvPr id="360452" name="AutoShape 4">
            <a:extLst>
              <a:ext uri="{FF2B5EF4-FFF2-40B4-BE49-F238E27FC236}">
                <a16:creationId xmlns:a16="http://schemas.microsoft.com/office/drawing/2014/main" id="{45407282-84CF-E862-77E6-E0FE0692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5445125"/>
            <a:ext cx="1511300" cy="576263"/>
          </a:xfrm>
          <a:prstGeom prst="wedgeRoundRectCallout">
            <a:avLst>
              <a:gd name="adj1" fmla="val -142708"/>
              <a:gd name="adj2" fmla="val -775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Pk </a:t>
            </a:r>
            <a:r>
              <a:rPr lang="en-US" sz="1400" b="0" baseline="0" noProof="0" dirty="0" err="1"/>
              <a:t>ví</a:t>
            </a:r>
            <a:r>
              <a:rPr lang="en-US" sz="1400" b="0" baseline="0" noProof="0" dirty="0"/>
              <a:t> o tom, </a:t>
            </a:r>
            <a:r>
              <a:rPr lang="en-US" sz="1400" b="0" baseline="0" noProof="0" dirty="0" err="1"/>
              <a:t>že</a:t>
            </a:r>
            <a:br>
              <a:rPr lang="en-US" sz="1400" b="0" baseline="0" noProof="0" dirty="0"/>
            </a:br>
            <a:r>
              <a:rPr lang="en-US" sz="1400" b="0" baseline="0" noProof="0" dirty="0" err="1"/>
              <a:t>na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něj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čeká</a:t>
            </a:r>
            <a:r>
              <a:rPr lang="en-US" sz="1400" b="0" baseline="0" noProof="0" dirty="0"/>
              <a:t> Pi</a:t>
            </a:r>
          </a:p>
        </p:txBody>
      </p:sp>
      <p:sp>
        <p:nvSpPr>
          <p:cNvPr id="360453" name="Rectangle 3">
            <a:extLst>
              <a:ext uri="{FF2B5EF4-FFF2-40B4-BE49-F238E27FC236}">
                <a16:creationId xmlns:a16="http://schemas.microsoft.com/office/drawing/2014/main" id="{3060F51A-5D53-6DD7-11F1-00D793D6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46175"/>
            <a:ext cx="1154113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0454" name="Rectangle 4">
            <a:extLst>
              <a:ext uri="{FF2B5EF4-FFF2-40B4-BE49-F238E27FC236}">
                <a16:creationId xmlns:a16="http://schemas.microsoft.com/office/drawing/2014/main" id="{684452D4-AF6D-A5E3-6B31-AE508600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1461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endParaRPr lang="en-US" noProof="0" dirty="0"/>
          </a:p>
        </p:txBody>
      </p:sp>
      <p:sp>
        <p:nvSpPr>
          <p:cNvPr id="360455" name="Oval 8">
            <a:extLst>
              <a:ext uri="{FF2B5EF4-FFF2-40B4-BE49-F238E27FC236}">
                <a16:creationId xmlns:a16="http://schemas.microsoft.com/office/drawing/2014/main" id="{794DBD6C-297B-E6D4-14E6-368AD59F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666875"/>
            <a:ext cx="504825" cy="468313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aseline="0" noProof="0" dirty="0"/>
              <a:t>P</a:t>
            </a:r>
            <a:r>
              <a:rPr lang="en-US" noProof="0" dirty="0"/>
              <a:t>i</a:t>
            </a:r>
          </a:p>
        </p:txBody>
      </p:sp>
      <p:cxnSp>
        <p:nvCxnSpPr>
          <p:cNvPr id="360456" name="Straight Arrow Connector 28">
            <a:extLst>
              <a:ext uri="{FF2B5EF4-FFF2-40B4-BE49-F238E27FC236}">
                <a16:creationId xmlns:a16="http://schemas.microsoft.com/office/drawing/2014/main" id="{C5A8D8F8-2A8A-BC6F-EE8B-A916CD6D231A}"/>
              </a:ext>
            </a:extLst>
          </p:cNvPr>
          <p:cNvCxnSpPr>
            <a:cxnSpLocks noChangeShapeType="1"/>
            <a:stCxn id="360455" idx="0"/>
            <a:endCxn id="360458" idx="2"/>
          </p:cNvCxnSpPr>
          <p:nvPr/>
        </p:nvCxnSpPr>
        <p:spPr bwMode="auto">
          <a:xfrm flipV="1">
            <a:off x="1312863" y="1433513"/>
            <a:ext cx="227012" cy="233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57" name="Straight Arrow Connector 32">
            <a:extLst>
              <a:ext uri="{FF2B5EF4-FFF2-40B4-BE49-F238E27FC236}">
                <a16:creationId xmlns:a16="http://schemas.microsoft.com/office/drawing/2014/main" id="{A5E6D9C7-DB62-5ED8-0F88-165D0BD32E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0413" y="1433513"/>
            <a:ext cx="1263650" cy="11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8" name="Oval 8">
            <a:extLst>
              <a:ext uri="{FF2B5EF4-FFF2-40B4-BE49-F238E27FC236}">
                <a16:creationId xmlns:a16="http://schemas.microsoft.com/office/drawing/2014/main" id="{0D132338-6FA3-7724-8CC4-F416894A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198563"/>
            <a:ext cx="504825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aseline="0" noProof="0" dirty="0" err="1"/>
              <a:t>P</a:t>
            </a:r>
            <a:r>
              <a:rPr lang="en-US" noProof="0" dirty="0" err="1"/>
              <a:t>j</a:t>
            </a:r>
            <a:endParaRPr lang="en-US" noProof="0" dirty="0"/>
          </a:p>
        </p:txBody>
      </p:sp>
      <p:sp>
        <p:nvSpPr>
          <p:cNvPr id="360459" name="Oval 8">
            <a:extLst>
              <a:ext uri="{FF2B5EF4-FFF2-40B4-BE49-F238E27FC236}">
                <a16:creationId xmlns:a16="http://schemas.microsoft.com/office/drawing/2014/main" id="{AABE0999-D4D8-0D1A-FB4A-84D9A188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1198563"/>
            <a:ext cx="503237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aseline="0" noProof="0" dirty="0"/>
              <a:t>P</a:t>
            </a:r>
            <a:r>
              <a:rPr lang="en-US" noProof="0" dirty="0"/>
              <a:t>k</a:t>
            </a:r>
          </a:p>
        </p:txBody>
      </p:sp>
      <p:cxnSp>
        <p:nvCxnSpPr>
          <p:cNvPr id="360460" name="Straight Arrow Connector 32">
            <a:extLst>
              <a:ext uri="{FF2B5EF4-FFF2-40B4-BE49-F238E27FC236}">
                <a16:creationId xmlns:a16="http://schemas.microsoft.com/office/drawing/2014/main" id="{AC32B9E0-11D5-D5AB-3C89-514153875B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5200" y="1362075"/>
            <a:ext cx="647700" cy="0"/>
          </a:xfrm>
          <a:prstGeom prst="straightConnector1">
            <a:avLst/>
          </a:prstGeom>
          <a:noFill/>
          <a:ln w="38100" cmpd="dbl" algn="ctr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61" name="Rectangle 1">
            <a:extLst>
              <a:ext uri="{FF2B5EF4-FFF2-40B4-BE49-F238E27FC236}">
                <a16:creationId xmlns:a16="http://schemas.microsoft.com/office/drawing/2014/main" id="{58351578-D553-0943-5E00-D15422B4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320800"/>
            <a:ext cx="4173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en-US" sz="2000" b="0" i="1" noProof="0" dirty="0">
                <a:solidFill>
                  <a:srgbClr val="9900CC"/>
                </a:solidFill>
              </a:rPr>
              <a:t>www.cs.utexas.edu/users/misra/scannedPdf.dir/</a:t>
            </a:r>
            <a:br>
              <a:rPr lang="en-US" sz="2000" b="0" i="1" noProof="0" dirty="0">
                <a:solidFill>
                  <a:srgbClr val="9900CC"/>
                </a:solidFill>
              </a:rPr>
            </a:br>
            <a:r>
              <a:rPr lang="en-US" sz="2000" b="0" i="1" noProof="0" dirty="0">
                <a:solidFill>
                  <a:srgbClr val="9900CC"/>
                </a:solidFill>
              </a:rPr>
              <a:t>DistrDeadlockDetection.pdf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6B18ED9F-6FB3-BF00-9166-B6F43964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deadlocků</a:t>
            </a:r>
            <a:endParaRPr lang="en-US" noProof="0" dirty="0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04DC5A0-64CA-F2A8-46B1-057195FAC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b="1" noProof="0" dirty="0"/>
              <a:t> Diffusing computation</a:t>
            </a:r>
          </a:p>
          <a:p>
            <a:pPr lvl="1" eaLnBrk="1" hangingPunct="1"/>
            <a:r>
              <a:rPr lang="en-US" i="1" noProof="0" dirty="0">
                <a:solidFill>
                  <a:srgbClr val="9900CC"/>
                </a:solidFill>
              </a:rPr>
              <a:t>Chandy-Misra, Chandy-Herrmann</a:t>
            </a:r>
          </a:p>
          <a:p>
            <a:pPr lvl="1" eaLnBrk="1" hangingPunct="1"/>
            <a:endParaRPr lang="en-US" noProof="0" dirty="0"/>
          </a:p>
          <a:p>
            <a:pPr lvl="1" eaLnBrk="1" hangingPunct="1"/>
            <a:r>
              <a:rPr lang="en-US" noProof="0" dirty="0"/>
              <a:t>‘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výpočet</a:t>
            </a:r>
            <a:r>
              <a:rPr lang="en-US" noProof="0" dirty="0"/>
              <a:t>’ po WFG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</a:t>
            </a:r>
            <a:r>
              <a:rPr lang="en-US" noProof="0" dirty="0" err="1"/>
              <a:t>značkového</a:t>
            </a:r>
            <a:r>
              <a:rPr lang="en-US" noProof="0" dirty="0"/>
              <a:t> </a:t>
            </a:r>
            <a:r>
              <a:rPr lang="en-US" noProof="0" dirty="0" err="1"/>
              <a:t>algoritmu</a:t>
            </a:r>
            <a:r>
              <a:rPr lang="en-US" noProof="0" dirty="0"/>
              <a:t> pro </a:t>
            </a:r>
            <a:r>
              <a:rPr lang="en-US" noProof="0" dirty="0" err="1"/>
              <a:t>detekci</a:t>
            </a:r>
            <a:r>
              <a:rPr lang="en-US" noProof="0" dirty="0"/>
              <a:t> </a:t>
            </a:r>
            <a:r>
              <a:rPr lang="en-US" noProof="0" dirty="0" err="1"/>
              <a:t>ukončení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příjem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: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první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: </a:t>
            </a:r>
            <a:r>
              <a:rPr lang="en-US" noProof="0" dirty="0" err="1"/>
              <a:t>propagace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: </a:t>
            </a:r>
            <a:r>
              <a:rPr lang="en-US" noProof="0" dirty="0" err="1"/>
              <a:t>signál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signály</a:t>
            </a:r>
            <a:r>
              <a:rPr lang="en-US" noProof="0" dirty="0"/>
              <a:t>: </a:t>
            </a:r>
            <a:r>
              <a:rPr lang="en-US" noProof="0" dirty="0" err="1"/>
              <a:t>signál</a:t>
            </a:r>
            <a:r>
              <a:rPr lang="en-US" noProof="0" dirty="0"/>
              <a:t> </a:t>
            </a:r>
            <a:r>
              <a:rPr lang="en-US" noProof="0" dirty="0" err="1"/>
              <a:t>otci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pokud</a:t>
            </a:r>
            <a:r>
              <a:rPr lang="en-US" noProof="0" dirty="0"/>
              <a:t> se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dostane</a:t>
            </a:r>
            <a:r>
              <a:rPr lang="en-US" noProof="0" dirty="0"/>
              <a:t> k </a:t>
            </a:r>
            <a:r>
              <a:rPr lang="en-US" b="1" noProof="0" dirty="0" err="1"/>
              <a:t>iniciátorovi</a:t>
            </a:r>
            <a:r>
              <a:rPr lang="en-US" noProof="0" dirty="0"/>
              <a:t>, </a:t>
            </a:r>
            <a:r>
              <a:rPr lang="en-US" noProof="0" dirty="0" err="1"/>
              <a:t>vracejí</a:t>
            </a:r>
            <a:r>
              <a:rPr lang="en-US" noProof="0" dirty="0"/>
              <a:t> se </a:t>
            </a:r>
            <a:r>
              <a:rPr lang="en-US" noProof="0" dirty="0" err="1"/>
              <a:t>signály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iniciátor</a:t>
            </a:r>
            <a:r>
              <a:rPr lang="en-US" noProof="0" dirty="0"/>
              <a:t> po </a:t>
            </a:r>
            <a:r>
              <a:rPr lang="en-US" noProof="0" dirty="0" err="1"/>
              <a:t>obržení</a:t>
            </a:r>
            <a:r>
              <a:rPr lang="en-US" noProof="0" dirty="0"/>
              <a:t> </a:t>
            </a:r>
            <a:r>
              <a:rPr lang="en-US" noProof="0" dirty="0" err="1"/>
              <a:t>signálu</a:t>
            </a:r>
            <a:r>
              <a:rPr lang="en-US" noProof="0" dirty="0"/>
              <a:t> </a:t>
            </a:r>
            <a:r>
              <a:rPr lang="en-US" noProof="0" dirty="0" err="1"/>
              <a:t>může</a:t>
            </a:r>
            <a:r>
              <a:rPr lang="en-US" noProof="0" dirty="0"/>
              <a:t> </a:t>
            </a:r>
            <a:r>
              <a:rPr lang="en-US" noProof="0" dirty="0" err="1"/>
              <a:t>rozhodnout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vhodné</a:t>
            </a:r>
            <a:r>
              <a:rPr lang="en-US" noProof="0" dirty="0"/>
              <a:t> pro </a:t>
            </a:r>
            <a:r>
              <a:rPr lang="en-US" noProof="0" dirty="0" err="1"/>
              <a:t>složitější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</a:t>
            </a:r>
            <a:r>
              <a:rPr lang="en-US" i="1" noProof="0" dirty="0"/>
              <a:t>(OR, n-</a:t>
            </a:r>
            <a:r>
              <a:rPr lang="en-US" i="1" noProof="0" dirty="0" err="1"/>
              <a:t>nad</a:t>
            </a:r>
            <a:r>
              <a:rPr lang="en-US" i="1" noProof="0" dirty="0"/>
              <a:t>-m)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>
            <a:extLst>
              <a:ext uri="{FF2B5EF4-FFF2-40B4-BE49-F238E27FC236}">
                <a16:creationId xmlns:a16="http://schemas.microsoft.com/office/drawing/2014/main" id="{076DAD09-8099-BF14-5E1E-22BE83EB6EC5}"/>
              </a:ext>
            </a:extLst>
          </p:cNvPr>
          <p:cNvSpPr>
            <a:spLocks/>
          </p:cNvSpPr>
          <p:nvPr/>
        </p:nvSpPr>
        <p:spPr bwMode="auto">
          <a:xfrm>
            <a:off x="3800475" y="4433888"/>
            <a:ext cx="1120775" cy="1622425"/>
          </a:xfrm>
          <a:custGeom>
            <a:avLst/>
            <a:gdLst>
              <a:gd name="T0" fmla="*/ 0 w 1119651"/>
              <a:gd name="T1" fmla="*/ 0 h 1621410"/>
              <a:gd name="T2" fmla="*/ 138903 w 1119651"/>
              <a:gd name="T3" fmla="*/ 233581 h 1621410"/>
              <a:gd name="T4" fmla="*/ 525854 w 1119651"/>
              <a:gd name="T5" fmla="*/ 681275 h 1621410"/>
              <a:gd name="T6" fmla="*/ 1170765 w 1119651"/>
              <a:gd name="T7" fmla="*/ 1128973 h 1621410"/>
              <a:gd name="T8" fmla="*/ 783817 w 1119651"/>
              <a:gd name="T9" fmla="*/ 1673993 h 1621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651" h="1621410">
                <a:moveTo>
                  <a:pt x="0" y="0"/>
                </a:moveTo>
                <a:cubicBezTo>
                  <a:pt x="24352" y="58132"/>
                  <a:pt x="48705" y="116264"/>
                  <a:pt x="131975" y="226243"/>
                </a:cubicBezTo>
                <a:cubicBezTo>
                  <a:pt x="215245" y="336222"/>
                  <a:pt x="336222" y="515332"/>
                  <a:pt x="499620" y="659876"/>
                </a:cubicBezTo>
                <a:cubicBezTo>
                  <a:pt x="663018" y="804420"/>
                  <a:pt x="1071513" y="933253"/>
                  <a:pt x="1112362" y="1093509"/>
                </a:cubicBezTo>
                <a:cubicBezTo>
                  <a:pt x="1153212" y="1253765"/>
                  <a:pt x="1021236" y="1304041"/>
                  <a:pt x="744717" y="162141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1A62A6B0-A8DB-AF6D-9EBB-0139655EE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deadlocků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784B2-A31E-2EBD-6DCB-7D2BA694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1052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b="1" noProof="0" dirty="0"/>
              <a:t> </a:t>
            </a:r>
            <a:r>
              <a:rPr lang="en-US" b="1" noProof="0" dirty="0" err="1"/>
              <a:t>Detekce</a:t>
            </a:r>
            <a:r>
              <a:rPr lang="en-US" b="1" noProof="0" dirty="0"/>
              <a:t> </a:t>
            </a:r>
            <a:r>
              <a:rPr lang="en-US" b="1" noProof="0" dirty="0" err="1"/>
              <a:t>globálního</a:t>
            </a:r>
            <a:r>
              <a:rPr lang="en-US" b="1" noProof="0" dirty="0"/>
              <a:t> </a:t>
            </a:r>
            <a:r>
              <a:rPr lang="en-US" b="1" noProof="0" dirty="0" err="1"/>
              <a:t>stavu</a:t>
            </a:r>
            <a:r>
              <a:rPr lang="en-US" noProof="0" dirty="0"/>
              <a:t> </a:t>
            </a:r>
          </a:p>
          <a:p>
            <a:pPr lvl="1" eaLnBrk="1" hangingPunct="1">
              <a:defRPr/>
            </a:pPr>
            <a:r>
              <a:rPr lang="en-US" i="1" noProof="0" dirty="0">
                <a:solidFill>
                  <a:srgbClr val="9900CC"/>
                </a:solidFill>
              </a:rPr>
              <a:t>Bracha-</a:t>
            </a:r>
            <a:r>
              <a:rPr lang="en-US" i="1" noProof="0" dirty="0" err="1">
                <a:solidFill>
                  <a:srgbClr val="9900CC"/>
                </a:solidFill>
              </a:rPr>
              <a:t>Toueg</a:t>
            </a:r>
            <a:r>
              <a:rPr lang="en-US" i="1" noProof="0" dirty="0">
                <a:solidFill>
                  <a:srgbClr val="9900CC"/>
                </a:solidFill>
              </a:rPr>
              <a:t>, </a:t>
            </a:r>
            <a:r>
              <a:rPr lang="en-US" i="1" noProof="0" dirty="0" err="1">
                <a:solidFill>
                  <a:srgbClr val="9900CC"/>
                </a:solidFill>
              </a:rPr>
              <a:t>Kshemkalyani</a:t>
            </a:r>
            <a:r>
              <a:rPr lang="en-US" i="1" noProof="0" dirty="0">
                <a:solidFill>
                  <a:srgbClr val="9900CC"/>
                </a:solidFill>
              </a:rPr>
              <a:t>-Singhal</a:t>
            </a:r>
          </a:p>
          <a:p>
            <a:pPr lvl="1" eaLnBrk="1" hangingPunct="1">
              <a:defRPr/>
            </a:pPr>
            <a:r>
              <a:rPr lang="en-US" noProof="0" dirty="0" err="1"/>
              <a:t>jestliže</a:t>
            </a:r>
            <a:r>
              <a:rPr lang="en-US" noProof="0" dirty="0"/>
              <a:t> WFG </a:t>
            </a:r>
            <a:r>
              <a:rPr lang="en-US" noProof="0" dirty="0">
                <a:sym typeface="Symbol" panose="05050102010706020507" pitchFamily="18" charset="2"/>
              </a:rPr>
              <a:t> </a:t>
            </a:r>
            <a:r>
              <a:rPr lang="en-US" noProof="0" dirty="0"/>
              <a:t>WFG’ a </a:t>
            </a:r>
            <a:r>
              <a:rPr lang="en-US" noProof="0" dirty="0" err="1"/>
              <a:t>proces</a:t>
            </a:r>
            <a:r>
              <a:rPr lang="en-US" noProof="0" dirty="0"/>
              <a:t> je v </a:t>
            </a:r>
            <a:r>
              <a:rPr lang="en-US" noProof="0" dirty="0" err="1"/>
              <a:t>deadlocku</a:t>
            </a:r>
            <a:r>
              <a:rPr lang="en-US" noProof="0" dirty="0"/>
              <a:t> v WFG, </a:t>
            </a:r>
            <a:r>
              <a:rPr lang="en-US" noProof="0" dirty="0" err="1"/>
              <a:t>pak</a:t>
            </a:r>
            <a:r>
              <a:rPr lang="en-US" noProof="0" dirty="0"/>
              <a:t> je v </a:t>
            </a:r>
            <a:r>
              <a:rPr lang="en-US" noProof="0" dirty="0" err="1"/>
              <a:t>deadlocku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v WFG’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existuje</a:t>
            </a:r>
            <a:r>
              <a:rPr lang="en-US" noProof="0" dirty="0"/>
              <a:t>-li deadlock, </a:t>
            </a:r>
            <a:r>
              <a:rPr lang="en-US" noProof="0" dirty="0" err="1"/>
              <a:t>pak</a:t>
            </a:r>
            <a:r>
              <a:rPr lang="en-US" noProof="0" dirty="0"/>
              <a:t> </a:t>
            </a:r>
            <a:r>
              <a:rPr lang="en-US" noProof="0" dirty="0" err="1"/>
              <a:t>existuje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v </a:t>
            </a:r>
            <a:r>
              <a:rPr lang="en-US" noProof="0" dirty="0" err="1"/>
              <a:t>konzistentním</a:t>
            </a:r>
            <a:r>
              <a:rPr lang="en-US" noProof="0" dirty="0"/>
              <a:t> </a:t>
            </a:r>
            <a:r>
              <a:rPr lang="en-US" noProof="0" dirty="0" err="1"/>
              <a:t>řezu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</a:t>
            </a:r>
            <a:r>
              <a:rPr lang="en-US" noProof="0" dirty="0" err="1"/>
              <a:t>značky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okamžik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řezu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zaznamená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WFG</a:t>
            </a:r>
          </a:p>
          <a:p>
            <a:pPr lvl="1" eaLnBrk="1" hangingPunct="1">
              <a:defRPr/>
            </a:pPr>
            <a:r>
              <a:rPr lang="en-US" noProof="0" dirty="0" err="1"/>
              <a:t>varianty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celý</a:t>
            </a:r>
            <a:r>
              <a:rPr lang="en-US" noProof="0" dirty="0"/>
              <a:t> WFG </a:t>
            </a:r>
            <a:r>
              <a:rPr lang="en-US" noProof="0" dirty="0" err="1"/>
              <a:t>iniciátorovi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kontrakce</a:t>
            </a:r>
            <a:r>
              <a:rPr lang="en-US" noProof="0" dirty="0"/>
              <a:t> WFG, </a:t>
            </a:r>
            <a:r>
              <a:rPr lang="en-US" noProof="0" dirty="0" err="1"/>
              <a:t>externí</a:t>
            </a:r>
            <a:r>
              <a:rPr lang="en-US" noProof="0" dirty="0"/>
              <a:t> </a:t>
            </a:r>
            <a:r>
              <a:rPr lang="en-US" noProof="0" dirty="0" err="1"/>
              <a:t>závislosti</a:t>
            </a:r>
            <a:r>
              <a:rPr lang="en-US" noProof="0" dirty="0"/>
              <a:t> </a:t>
            </a:r>
            <a:r>
              <a:rPr lang="en-US" noProof="0" dirty="0" err="1"/>
              <a:t>zaslány</a:t>
            </a:r>
            <a:r>
              <a:rPr lang="en-US" noProof="0" dirty="0"/>
              <a:t> </a:t>
            </a:r>
            <a:r>
              <a:rPr lang="en-US" noProof="0" dirty="0" err="1"/>
              <a:t>iniciátorovi</a:t>
            </a:r>
            <a:endParaRPr lang="en-US" noProof="0" dirty="0"/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redukovaný</a:t>
            </a:r>
            <a:r>
              <a:rPr lang="en-US" noProof="0" dirty="0"/>
              <a:t> WFG </a:t>
            </a:r>
            <a:r>
              <a:rPr lang="en-US" noProof="0" dirty="0" err="1"/>
              <a:t>sousedům</a:t>
            </a:r>
            <a:r>
              <a:rPr lang="en-US" noProof="0" dirty="0"/>
              <a:t> (ala edge-chasing)</a:t>
            </a:r>
          </a:p>
        </p:txBody>
      </p:sp>
      <p:sp>
        <p:nvSpPr>
          <p:cNvPr id="363525" name="Line 15">
            <a:extLst>
              <a:ext uri="{FF2B5EF4-FFF2-40B4-BE49-F238E27FC236}">
                <a16:creationId xmlns:a16="http://schemas.microsoft.com/office/drawing/2014/main" id="{D475C5A6-B22B-8EA4-AA38-2F9E1E0BA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652963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26" name="Line 16">
            <a:extLst>
              <a:ext uri="{FF2B5EF4-FFF2-40B4-BE49-F238E27FC236}">
                <a16:creationId xmlns:a16="http://schemas.microsoft.com/office/drawing/2014/main" id="{A8ADBF45-014B-E28B-9CBE-80A7AE253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52132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27" name="Line 17">
            <a:extLst>
              <a:ext uri="{FF2B5EF4-FFF2-40B4-BE49-F238E27FC236}">
                <a16:creationId xmlns:a16="http://schemas.microsoft.com/office/drawing/2014/main" id="{D062227E-69A1-9875-55FF-17E9A587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08317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28" name="Line 18">
            <a:extLst>
              <a:ext uri="{FF2B5EF4-FFF2-40B4-BE49-F238E27FC236}">
                <a16:creationId xmlns:a16="http://schemas.microsoft.com/office/drawing/2014/main" id="{E93151D4-01E1-ECB3-4EFC-565711EA8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957888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29" name="Text Box 27">
            <a:extLst>
              <a:ext uri="{FF2B5EF4-FFF2-40B4-BE49-F238E27FC236}">
                <a16:creationId xmlns:a16="http://schemas.microsoft.com/office/drawing/2014/main" id="{6836EC79-679F-0575-7AD7-8A61ADF7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367213"/>
            <a:ext cx="216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 err="1">
                <a:solidFill>
                  <a:srgbClr val="008000"/>
                </a:solidFill>
                <a:latin typeface="Arial" panose="020B0604020202020204" pitchFamily="34" charset="0"/>
              </a:rPr>
              <a:t>kauzálně</a:t>
            </a:r>
            <a:r>
              <a:rPr lang="en-US" sz="1200" baseline="0" noProof="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1200" baseline="0" noProof="0" dirty="0" err="1">
                <a:solidFill>
                  <a:srgbClr val="008000"/>
                </a:solidFill>
                <a:latin typeface="Arial" panose="020B0604020202020204" pitchFamily="34" charset="0"/>
              </a:rPr>
              <a:t>konzistentní</a:t>
            </a:r>
            <a:r>
              <a:rPr lang="en-US" sz="1200" baseline="0" noProof="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1200" baseline="0" noProof="0" dirty="0" err="1">
                <a:solidFill>
                  <a:srgbClr val="008000"/>
                </a:solidFill>
                <a:latin typeface="Arial" panose="020B0604020202020204" pitchFamily="34" charset="0"/>
              </a:rPr>
              <a:t>řez</a:t>
            </a:r>
            <a:endParaRPr lang="en-US" b="0" noProof="0" dirty="0">
              <a:solidFill>
                <a:srgbClr val="008000"/>
              </a:solidFill>
            </a:endParaRPr>
          </a:p>
        </p:txBody>
      </p:sp>
      <p:sp>
        <p:nvSpPr>
          <p:cNvPr id="363530" name="Text Box 29">
            <a:extLst>
              <a:ext uri="{FF2B5EF4-FFF2-40B4-BE49-F238E27FC236}">
                <a16:creationId xmlns:a16="http://schemas.microsoft.com/office/drawing/2014/main" id="{A81B4379-DBE7-51BB-90F9-EC9B1E21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5937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 err="1">
                <a:latin typeface="Arial" panose="020B0604020202020204" pitchFamily="34" charset="0"/>
              </a:rPr>
              <a:t>acq</a:t>
            </a:r>
            <a:endParaRPr lang="en-US" b="0" noProof="0" dirty="0"/>
          </a:p>
        </p:txBody>
      </p:sp>
      <p:sp>
        <p:nvSpPr>
          <p:cNvPr id="363531" name="Line 34">
            <a:extLst>
              <a:ext uri="{FF2B5EF4-FFF2-40B4-BE49-F238E27FC236}">
                <a16:creationId xmlns:a16="http://schemas.microsoft.com/office/drawing/2014/main" id="{A1A452A1-CE5D-5472-6387-36926309A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5083175"/>
            <a:ext cx="576263" cy="438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32" name="Line 40">
            <a:extLst>
              <a:ext uri="{FF2B5EF4-FFF2-40B4-BE49-F238E27FC236}">
                <a16:creationId xmlns:a16="http://schemas.microsoft.com/office/drawing/2014/main" id="{3AC5D64E-3A2A-0241-8B5E-80215458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652963"/>
            <a:ext cx="377825" cy="430212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33" name="Line 41">
            <a:extLst>
              <a:ext uri="{FF2B5EF4-FFF2-40B4-BE49-F238E27FC236}">
                <a16:creationId xmlns:a16="http://schemas.microsoft.com/office/drawing/2014/main" id="{B9C6EC01-BFA5-F69C-0FDA-09592076C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086350"/>
            <a:ext cx="384175" cy="8715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34" name="Line 42">
            <a:extLst>
              <a:ext uri="{FF2B5EF4-FFF2-40B4-BE49-F238E27FC236}">
                <a16:creationId xmlns:a16="http://schemas.microsoft.com/office/drawing/2014/main" id="{85E90CB3-83D4-C67E-F175-9076A9E8A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5083175"/>
            <a:ext cx="641350" cy="444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363535" name="Text Box 43">
            <a:extLst>
              <a:ext uri="{FF2B5EF4-FFF2-40B4-BE49-F238E27FC236}">
                <a16:creationId xmlns:a16="http://schemas.microsoft.com/office/drawing/2014/main" id="{93673591-F289-2743-550C-FCAC06D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47402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endParaRPr lang="en-US" b="0" noProof="0" dirty="0">
              <a:solidFill>
                <a:srgbClr val="0070C0"/>
              </a:solidFill>
            </a:endParaRPr>
          </a:p>
        </p:txBody>
      </p:sp>
      <p:sp>
        <p:nvSpPr>
          <p:cNvPr id="363536" name="Text Box 50">
            <a:extLst>
              <a:ext uri="{FF2B5EF4-FFF2-40B4-BE49-F238E27FC236}">
                <a16:creationId xmlns:a16="http://schemas.microsoft.com/office/drawing/2014/main" id="{61872CEE-CF42-7B49-2C98-31B4B245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352925"/>
            <a:ext cx="88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deadlock</a:t>
            </a:r>
            <a:endParaRPr lang="en-US" b="0" noProof="0" dirty="0">
              <a:solidFill>
                <a:srgbClr val="FF0000"/>
              </a:solidFill>
            </a:endParaRPr>
          </a:p>
        </p:txBody>
      </p:sp>
      <p:sp>
        <p:nvSpPr>
          <p:cNvPr id="363537" name="Line 34">
            <a:extLst>
              <a:ext uri="{FF2B5EF4-FFF2-40B4-BE49-F238E27FC236}">
                <a16:creationId xmlns:a16="http://schemas.microsoft.com/office/drawing/2014/main" id="{7C960FA0-0E30-2F53-1C04-B18B45498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2913" y="4652963"/>
            <a:ext cx="0" cy="1304925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ECF2EAC-781C-2CDC-AF35-9352FDF3C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endParaRPr lang="en-US" noProof="0" dirty="0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80404C4D-A2DD-A4DD-188D-7305691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Správa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v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systémech</a:t>
            </a:r>
            <a:r>
              <a:rPr lang="en-US" noProof="0" dirty="0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</a:t>
            </a:r>
            <a:r>
              <a:rPr lang="en-US" noProof="0" dirty="0" err="1"/>
              <a:t>výpočetní</a:t>
            </a:r>
            <a:r>
              <a:rPr lang="en-US" noProof="0" dirty="0"/>
              <a:t> </a:t>
            </a:r>
            <a:r>
              <a:rPr lang="en-US" noProof="0" dirty="0" err="1"/>
              <a:t>síly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rozdělování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jednotlivé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a evidence </a:t>
            </a:r>
            <a:r>
              <a:rPr lang="en-US" noProof="0" dirty="0" err="1"/>
              <a:t>stavu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Cíle</a:t>
            </a:r>
            <a:r>
              <a:rPr lang="en-US" noProof="0" dirty="0"/>
              <a:t> a </a:t>
            </a:r>
            <a:r>
              <a:rPr lang="en-US" noProof="0" dirty="0" err="1"/>
              <a:t>prostředky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služby</a:t>
            </a:r>
            <a:r>
              <a:rPr lang="en-US" noProof="0" dirty="0"/>
              <a:t> </a:t>
            </a:r>
            <a:r>
              <a:rPr lang="en-US" noProof="0" dirty="0" err="1"/>
              <a:t>vnějším</a:t>
            </a:r>
            <a:r>
              <a:rPr lang="en-US" noProof="0" dirty="0"/>
              <a:t> </a:t>
            </a:r>
            <a:r>
              <a:rPr lang="en-US" noProof="0" dirty="0" err="1"/>
              <a:t>klientům</a:t>
            </a:r>
            <a:r>
              <a:rPr lang="en-US" noProof="0" dirty="0"/>
              <a:t>, cluster</a:t>
            </a:r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krátkodobé</a:t>
            </a:r>
            <a:r>
              <a:rPr lang="en-US" noProof="0" dirty="0"/>
              <a:t> </a:t>
            </a:r>
            <a:r>
              <a:rPr lang="en-US" noProof="0" dirty="0" err="1"/>
              <a:t>úlohy</a:t>
            </a:r>
            <a:r>
              <a:rPr lang="en-US" noProof="0" dirty="0"/>
              <a:t> - </a:t>
            </a:r>
            <a:r>
              <a:rPr lang="en-US" noProof="0" dirty="0" err="1"/>
              <a:t>minimalizace</a:t>
            </a:r>
            <a:r>
              <a:rPr lang="en-US" noProof="0" dirty="0"/>
              <a:t> </a:t>
            </a:r>
            <a:r>
              <a:rPr lang="en-US" noProof="0" dirty="0" err="1"/>
              <a:t>latence</a:t>
            </a:r>
            <a:endParaRPr lang="en-US" noProof="0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dlouhodobé</a:t>
            </a:r>
            <a:r>
              <a:rPr lang="en-US" noProof="0" dirty="0"/>
              <a:t> </a:t>
            </a:r>
            <a:r>
              <a:rPr lang="en-US" noProof="0" dirty="0" err="1"/>
              <a:t>úlohy</a:t>
            </a:r>
            <a:r>
              <a:rPr lang="en-US" noProof="0" dirty="0"/>
              <a:t> - </a:t>
            </a:r>
            <a:r>
              <a:rPr lang="en-US" noProof="0" dirty="0" err="1"/>
              <a:t>maximalizace</a:t>
            </a:r>
            <a:r>
              <a:rPr lang="en-US" noProof="0" dirty="0"/>
              <a:t> </a:t>
            </a:r>
            <a:r>
              <a:rPr lang="en-US" noProof="0" dirty="0" err="1"/>
              <a:t>výkonu</a:t>
            </a:r>
            <a:endParaRPr lang="en-US" noProof="0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centralizovaná</a:t>
            </a:r>
            <a:r>
              <a:rPr lang="en-US" noProof="0" dirty="0"/>
              <a:t> / </a:t>
            </a:r>
            <a:r>
              <a:rPr lang="en-US" noProof="0" dirty="0" err="1"/>
              <a:t>hierarchická</a:t>
            </a:r>
            <a:r>
              <a:rPr lang="en-US" noProof="0" dirty="0"/>
              <a:t> </a:t>
            </a:r>
            <a:r>
              <a:rPr lang="en-US" noProof="0" dirty="0" err="1"/>
              <a:t>správa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kooperativní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,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výpočty</a:t>
            </a:r>
            <a:endParaRPr lang="en-US" noProof="0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rovnoměrné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</a:t>
            </a:r>
            <a:r>
              <a:rPr lang="en-US" noProof="0" dirty="0" err="1"/>
              <a:t>výkonu</a:t>
            </a:r>
            <a:endParaRPr lang="en-US" noProof="0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decentralizovaná</a:t>
            </a:r>
            <a:r>
              <a:rPr lang="en-US" noProof="0" dirty="0"/>
              <a:t> / peer-to-peer </a:t>
            </a:r>
            <a:r>
              <a:rPr lang="en-US" noProof="0" dirty="0" err="1"/>
              <a:t>správa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Load balancing / task scheduling / </a:t>
            </a:r>
            <a:r>
              <a:rPr lang="en-US" noProof="0" dirty="0" err="1"/>
              <a:t>vyvažování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Kooperativní</a:t>
            </a:r>
            <a:r>
              <a:rPr lang="en-US" noProof="0" dirty="0"/>
              <a:t> </a:t>
            </a:r>
            <a:r>
              <a:rPr lang="en-US" noProof="0" dirty="0" err="1"/>
              <a:t>systémy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/ </a:t>
            </a:r>
            <a:r>
              <a:rPr lang="en-US" noProof="0" dirty="0" err="1"/>
              <a:t>virtuálních</a:t>
            </a:r>
            <a:r>
              <a:rPr lang="en-US" noProof="0" dirty="0"/>
              <a:t> </a:t>
            </a:r>
            <a:r>
              <a:rPr lang="en-US" noProof="0" dirty="0" err="1"/>
              <a:t>strojů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itle 1">
            <a:extLst>
              <a:ext uri="{FF2B5EF4-FFF2-40B4-BE49-F238E27FC236}">
                <a16:creationId xmlns:a16="http://schemas.microsoft.com/office/drawing/2014/main" id="{D14EAB0C-0F81-0416-FE4F-123C2EFD6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Load balancing / task scheduling</a:t>
            </a:r>
          </a:p>
        </p:txBody>
      </p:sp>
      <p:sp>
        <p:nvSpPr>
          <p:cNvPr id="362499" name="Content Placeholder 2">
            <a:extLst>
              <a:ext uri="{FF2B5EF4-FFF2-40B4-BE49-F238E27FC236}">
                <a16:creationId xmlns:a16="http://schemas.microsoft.com/office/drawing/2014/main" id="{24901978-D7F2-A527-7D24-B715C0F56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homogenní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centralizovaná</a:t>
            </a:r>
            <a:r>
              <a:rPr lang="en-US" noProof="0" dirty="0"/>
              <a:t> / </a:t>
            </a:r>
            <a:r>
              <a:rPr lang="en-US" noProof="0" dirty="0" err="1"/>
              <a:t>replikovaná</a:t>
            </a:r>
            <a:r>
              <a:rPr lang="en-US" noProof="0" dirty="0"/>
              <a:t> </a:t>
            </a:r>
            <a:r>
              <a:rPr lang="en-US" noProof="0" dirty="0" err="1"/>
              <a:t>správa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load balancer / task scheduler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8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vyvažovací</a:t>
            </a:r>
            <a:r>
              <a:rPr lang="en-US" noProof="0" dirty="0"/>
              <a:t> </a:t>
            </a:r>
            <a:r>
              <a:rPr lang="en-US" noProof="0" dirty="0" err="1"/>
              <a:t>strategie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homogenní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, </a:t>
            </a:r>
            <a:r>
              <a:rPr lang="en-US" noProof="0" dirty="0" err="1"/>
              <a:t>krátké</a:t>
            </a:r>
            <a:r>
              <a:rPr lang="en-US" noProof="0" dirty="0"/>
              <a:t>/</a:t>
            </a:r>
            <a:r>
              <a:rPr lang="en-US" noProof="0" dirty="0" err="1"/>
              <a:t>srovnatelné</a:t>
            </a:r>
            <a:r>
              <a:rPr lang="en-US" noProof="0" dirty="0"/>
              <a:t> </a:t>
            </a:r>
            <a:r>
              <a:rPr lang="en-US" noProof="0" dirty="0" err="1"/>
              <a:t>úlohy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Weighted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váha</a:t>
            </a:r>
            <a:r>
              <a:rPr lang="en-US" noProof="0" dirty="0"/>
              <a:t> </a:t>
            </a:r>
            <a:r>
              <a:rPr lang="en-US" noProof="0" dirty="0" err="1"/>
              <a:t>dle</a:t>
            </a:r>
            <a:r>
              <a:rPr lang="en-US" noProof="0" dirty="0"/>
              <a:t> </a:t>
            </a:r>
            <a:r>
              <a:rPr lang="en-US" noProof="0" dirty="0" err="1"/>
              <a:t>výkonnosti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Dynamic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periodické</a:t>
            </a:r>
            <a:r>
              <a:rPr lang="en-US" noProof="0" dirty="0"/>
              <a:t> </a:t>
            </a:r>
            <a:r>
              <a:rPr lang="en-US" noProof="0" dirty="0" err="1"/>
              <a:t>měření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dostupné</a:t>
            </a:r>
            <a:r>
              <a:rPr lang="en-US" noProof="0" dirty="0"/>
              <a:t> </a:t>
            </a:r>
            <a:r>
              <a:rPr lang="en-US" noProof="0" dirty="0" err="1"/>
              <a:t>výkonnosti</a:t>
            </a:r>
            <a:r>
              <a:rPr lang="en-US" noProof="0" dirty="0"/>
              <a:t>, </a:t>
            </a:r>
            <a:r>
              <a:rPr lang="en-US" noProof="0" dirty="0" err="1"/>
              <a:t>klouzavý</a:t>
            </a:r>
            <a:r>
              <a:rPr lang="en-US" noProof="0" dirty="0"/>
              <a:t> </a:t>
            </a:r>
            <a:r>
              <a:rPr lang="en-US" noProof="0" dirty="0" err="1"/>
              <a:t>průměr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Least Connections, Weighted LC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nejmenší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otevřených</a:t>
            </a:r>
            <a:r>
              <a:rPr lang="en-US" noProof="0" dirty="0"/>
              <a:t> </a:t>
            </a:r>
            <a:r>
              <a:rPr lang="en-US" noProof="0" dirty="0" err="1"/>
              <a:t>úloh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Random, Threshold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heterogenní</a:t>
            </a:r>
            <a:r>
              <a:rPr lang="en-US" noProof="0" dirty="0"/>
              <a:t> </a:t>
            </a:r>
            <a:r>
              <a:rPr lang="en-US" noProof="0" dirty="0" err="1"/>
              <a:t>výkonnost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úlohy</a:t>
            </a:r>
            <a:r>
              <a:rPr lang="en-US" noProof="0" dirty="0"/>
              <a:t>, </a:t>
            </a:r>
            <a:r>
              <a:rPr lang="en-US" noProof="0" dirty="0" err="1"/>
              <a:t>neznámé</a:t>
            </a:r>
            <a:r>
              <a:rPr lang="en-US" noProof="0" dirty="0"/>
              <a:t> </a:t>
            </a:r>
            <a:r>
              <a:rPr lang="en-US" noProof="0" dirty="0" err="1"/>
              <a:t>vlastnosti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Agent-Based Adaptive Balancing, Resource-based Scheduling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'</a:t>
            </a:r>
            <a:r>
              <a:rPr lang="en-US" noProof="0" dirty="0" err="1"/>
              <a:t>chytřejší</a:t>
            </a:r>
            <a:r>
              <a:rPr lang="en-US" noProof="0" dirty="0"/>
              <a:t>' </a:t>
            </a:r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základě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výkonnosti</a:t>
            </a:r>
            <a:r>
              <a:rPr lang="en-US" noProof="0" dirty="0"/>
              <a:t> a </a:t>
            </a:r>
            <a:r>
              <a:rPr lang="en-US" noProof="0" dirty="0" err="1"/>
              <a:t>dalších</a:t>
            </a:r>
            <a:r>
              <a:rPr lang="en-US" noProof="0" dirty="0"/>
              <a:t> </a:t>
            </a:r>
            <a:r>
              <a:rPr lang="en-US" noProof="0" dirty="0" err="1"/>
              <a:t>parametrů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ne </a:t>
            </a:r>
            <a:r>
              <a:rPr lang="en-US" noProof="0" dirty="0" err="1"/>
              <a:t>vždy</a:t>
            </a:r>
            <a:r>
              <a:rPr lang="en-US" noProof="0" dirty="0"/>
              <a:t> </a:t>
            </a:r>
            <a:r>
              <a:rPr lang="en-US" noProof="0" dirty="0" err="1"/>
              <a:t>efektivnější</a:t>
            </a:r>
            <a:r>
              <a:rPr lang="en-US" noProof="0" dirty="0"/>
              <a:t>, </a:t>
            </a:r>
            <a:r>
              <a:rPr lang="en-US" noProof="0" dirty="0" err="1"/>
              <a:t>výrazně</a:t>
            </a: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noProof="0" dirty="0">
                <a:solidFill>
                  <a:srgbClr val="9900CC"/>
                </a:solidFill>
              </a:rPr>
              <a:t>Patel, Tripathy, Tripathy: Survey of load balancing techniques for Grid</a:t>
            </a:r>
          </a:p>
        </p:txBody>
      </p:sp>
      <p:sp>
        <p:nvSpPr>
          <p:cNvPr id="365572" name="Rounded Rectangle 4">
            <a:extLst>
              <a:ext uri="{FF2B5EF4-FFF2-40B4-BE49-F238E27FC236}">
                <a16:creationId xmlns:a16="http://schemas.microsoft.com/office/drawing/2014/main" id="{4C259677-45EA-08A7-241C-83E54B39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969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3" name="Rounded Rectangle 5">
            <a:extLst>
              <a:ext uri="{FF2B5EF4-FFF2-40B4-BE49-F238E27FC236}">
                <a16:creationId xmlns:a16="http://schemas.microsoft.com/office/drawing/2014/main" id="{AEECF33D-99E5-001C-569D-12FA8DDD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5" y="882650"/>
            <a:ext cx="374650" cy="1536700"/>
          </a:xfrm>
          <a:prstGeom prst="roundRect">
            <a:avLst>
              <a:gd name="adj" fmla="val 16667"/>
            </a:avLst>
          </a:prstGeom>
          <a:solidFill>
            <a:srgbClr val="B594E2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vert="eaVert"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b="0" noProof="0" dirty="0"/>
              <a:t>infrastructure, </a:t>
            </a:r>
            <a:r>
              <a:rPr lang="en-US" sz="1600" b="0" noProof="0" dirty="0" err="1"/>
              <a:t>db</a:t>
            </a:r>
            <a:r>
              <a:rPr lang="en-US" sz="1600" b="0" noProof="0" dirty="0"/>
              <a:t>, ...</a:t>
            </a:r>
          </a:p>
        </p:txBody>
      </p:sp>
      <p:sp>
        <p:nvSpPr>
          <p:cNvPr id="365574" name="Rounded Rectangle 6">
            <a:extLst>
              <a:ext uri="{FF2B5EF4-FFF2-40B4-BE49-F238E27FC236}">
                <a16:creationId xmlns:a16="http://schemas.microsoft.com/office/drawing/2014/main" id="{41CFFFE8-0CC1-5429-0333-5C998036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9683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5" name="Rounded Rectangle 7">
            <a:extLst>
              <a:ext uri="{FF2B5EF4-FFF2-40B4-BE49-F238E27FC236}">
                <a16:creationId xmlns:a16="http://schemas.microsoft.com/office/drawing/2014/main" id="{1103EBC6-634D-3895-1D84-43595F9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041400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6" name="Rounded Rectangle 8">
            <a:extLst>
              <a:ext uri="{FF2B5EF4-FFF2-40B4-BE49-F238E27FC236}">
                <a16:creationId xmlns:a16="http://schemas.microsoft.com/office/drawing/2014/main" id="{FB4138CD-EC5E-3036-54F8-3CA377CB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128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7" name="Rounded Rectangle 9">
            <a:extLst>
              <a:ext uri="{FF2B5EF4-FFF2-40B4-BE49-F238E27FC236}">
                <a16:creationId xmlns:a16="http://schemas.microsoft.com/office/drawing/2014/main" id="{56D20177-FE53-76F8-416A-CF9E314E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842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8" name="Rounded Rectangle 10">
            <a:extLst>
              <a:ext uri="{FF2B5EF4-FFF2-40B4-BE49-F238E27FC236}">
                <a16:creationId xmlns:a16="http://schemas.microsoft.com/office/drawing/2014/main" id="{B1F94088-09E5-BA3A-D1CF-D7EC258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2573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79" name="Rounded Rectangle 11">
            <a:extLst>
              <a:ext uri="{FF2B5EF4-FFF2-40B4-BE49-F238E27FC236}">
                <a16:creationId xmlns:a16="http://schemas.microsoft.com/office/drawing/2014/main" id="{43AF564C-0F1F-9366-F1B5-2A3D0175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3287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0" name="Rounded Rectangle 12">
            <a:extLst>
              <a:ext uri="{FF2B5EF4-FFF2-40B4-BE49-F238E27FC236}">
                <a16:creationId xmlns:a16="http://schemas.microsoft.com/office/drawing/2014/main" id="{C0217795-911B-A2CB-99D6-714D4D35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001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1" name="Rounded Rectangle 13">
            <a:extLst>
              <a:ext uri="{FF2B5EF4-FFF2-40B4-BE49-F238E27FC236}">
                <a16:creationId xmlns:a16="http://schemas.microsoft.com/office/drawing/2014/main" id="{72C412DB-DFF9-508E-A372-F57486A4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732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2" name="Rounded Rectangle 14">
            <a:extLst>
              <a:ext uri="{FF2B5EF4-FFF2-40B4-BE49-F238E27FC236}">
                <a16:creationId xmlns:a16="http://schemas.microsoft.com/office/drawing/2014/main" id="{8F610A3A-9D82-C94D-13D7-2A41D6EB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5446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3" name="Rounded Rectangle 15">
            <a:extLst>
              <a:ext uri="{FF2B5EF4-FFF2-40B4-BE49-F238E27FC236}">
                <a16:creationId xmlns:a16="http://schemas.microsoft.com/office/drawing/2014/main" id="{8DE698F0-3B63-454F-7E9A-5458E09C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160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4" name="Rounded Rectangle 16">
            <a:extLst>
              <a:ext uri="{FF2B5EF4-FFF2-40B4-BE49-F238E27FC236}">
                <a16:creationId xmlns:a16="http://schemas.microsoft.com/office/drawing/2014/main" id="{89867FAC-4820-2C85-29F2-1DC7B435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875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5" name="Rounded Rectangle 17">
            <a:extLst>
              <a:ext uri="{FF2B5EF4-FFF2-40B4-BE49-F238E27FC236}">
                <a16:creationId xmlns:a16="http://schemas.microsoft.com/office/drawing/2014/main" id="{10EDE073-4C01-3147-F95E-7E34C982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605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6" name="Rounded Rectangle 18">
            <a:extLst>
              <a:ext uri="{FF2B5EF4-FFF2-40B4-BE49-F238E27FC236}">
                <a16:creationId xmlns:a16="http://schemas.microsoft.com/office/drawing/2014/main" id="{FA48E60F-49A6-E273-C0EC-A8AA2F78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8319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7" name="Rounded Rectangle 19">
            <a:extLst>
              <a:ext uri="{FF2B5EF4-FFF2-40B4-BE49-F238E27FC236}">
                <a16:creationId xmlns:a16="http://schemas.microsoft.com/office/drawing/2014/main" id="{3BA981AA-4A6B-D537-E125-9AB89B44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50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8" name="Rounded Rectangle 20">
            <a:extLst>
              <a:ext uri="{FF2B5EF4-FFF2-40B4-BE49-F238E27FC236}">
                <a16:creationId xmlns:a16="http://schemas.microsoft.com/office/drawing/2014/main" id="{FB8EAC1B-E02B-0033-C634-475AF340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76438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89" name="Rounded Rectangle 21">
            <a:extLst>
              <a:ext uri="{FF2B5EF4-FFF2-40B4-BE49-F238E27FC236}">
                <a16:creationId xmlns:a16="http://schemas.microsoft.com/office/drawing/2014/main" id="{8A83D556-D7E3-C45D-370A-F0F70327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0478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365590" name="Rounded Rectangle 22">
            <a:extLst>
              <a:ext uri="{FF2B5EF4-FFF2-40B4-BE49-F238E27FC236}">
                <a16:creationId xmlns:a16="http://schemas.microsoft.com/office/drawing/2014/main" id="{226A8D61-FFF4-4CAB-E2E1-B29C766F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1193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noProof="0" dirty="0"/>
              <a:t>worker</a:t>
            </a:r>
          </a:p>
        </p:txBody>
      </p:sp>
      <p:sp>
        <p:nvSpPr>
          <p:cNvPr id="365591" name="Rounded Rectangle 23">
            <a:extLst>
              <a:ext uri="{FF2B5EF4-FFF2-40B4-BE49-F238E27FC236}">
                <a16:creationId xmlns:a16="http://schemas.microsoft.com/office/drawing/2014/main" id="{B8383DB9-BAF4-753F-3D6E-865AB5CB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2715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1400" b="0" noProof="0" dirty="0"/>
          </a:p>
        </p:txBody>
      </p:sp>
      <p:sp>
        <p:nvSpPr>
          <p:cNvPr id="365592" name="Rounded Rectangle 25">
            <a:extLst>
              <a:ext uri="{FF2B5EF4-FFF2-40B4-BE49-F238E27FC236}">
                <a16:creationId xmlns:a16="http://schemas.microsoft.com/office/drawing/2014/main" id="{3D3CF98F-B03B-AAFD-EA67-C113509E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4716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1400" b="0" noProof="0" dirty="0"/>
          </a:p>
        </p:txBody>
      </p:sp>
      <p:sp>
        <p:nvSpPr>
          <p:cNvPr id="365593" name="Rounded Rectangle 26">
            <a:extLst>
              <a:ext uri="{FF2B5EF4-FFF2-40B4-BE49-F238E27FC236}">
                <a16:creationId xmlns:a16="http://schemas.microsoft.com/office/drawing/2014/main" id="{5F4F508C-1C5F-1CCB-FB71-7819EF5B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6779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noProof="0" dirty="0"/>
              <a:t>master</a:t>
            </a:r>
          </a:p>
        </p:txBody>
      </p:sp>
      <p:sp>
        <p:nvSpPr>
          <p:cNvPr id="365594" name="Rounded Rectangle 27">
            <a:extLst>
              <a:ext uri="{FF2B5EF4-FFF2-40B4-BE49-F238E27FC236}">
                <a16:creationId xmlns:a16="http://schemas.microsoft.com/office/drawing/2014/main" id="{96364D6C-5D54-2C27-945A-128E7F3F3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4843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1600" noProof="0" dirty="0"/>
              <a:t>front-end</a:t>
            </a:r>
          </a:p>
        </p:txBody>
      </p:sp>
      <p:sp>
        <p:nvSpPr>
          <p:cNvPr id="365595" name="AutoShape 4">
            <a:extLst>
              <a:ext uri="{FF2B5EF4-FFF2-40B4-BE49-F238E27FC236}">
                <a16:creationId xmlns:a16="http://schemas.microsoft.com/office/drawing/2014/main" id="{019EF974-2EAC-D55C-C9A5-C40CD355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619375"/>
            <a:ext cx="1893887" cy="809625"/>
          </a:xfrm>
          <a:prstGeom prst="wedgeRoundRectCallout">
            <a:avLst>
              <a:gd name="adj1" fmla="val -33806"/>
              <a:gd name="adj2" fmla="val -98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cluster management</a:t>
            </a:r>
            <a:br>
              <a:rPr lang="en-US" sz="1400" b="0" baseline="0" noProof="0" dirty="0"/>
            </a:br>
            <a:r>
              <a:rPr lang="en-US" sz="1400" b="0" baseline="0" noProof="0" dirty="0"/>
              <a:t>load balancer</a:t>
            </a:r>
            <a:br>
              <a:rPr lang="en-US" sz="1400" b="0" baseline="0" noProof="0" dirty="0"/>
            </a:br>
            <a:r>
              <a:rPr lang="en-US" sz="1400" b="0" baseline="0" noProof="0" dirty="0"/>
              <a:t>task scheduler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8BA4540A-2481-CA59-B546-8E004803E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Kooperativní</a:t>
            </a:r>
            <a:r>
              <a:rPr lang="en-US" noProof="0" dirty="0"/>
              <a:t> </a:t>
            </a:r>
            <a:r>
              <a:rPr lang="en-US" noProof="0" dirty="0" err="1"/>
              <a:t>systémy</a:t>
            </a:r>
            <a:r>
              <a:rPr lang="en-US" noProof="0" dirty="0"/>
              <a:t> - </a:t>
            </a:r>
            <a:r>
              <a:rPr lang="en-US" noProof="0" dirty="0" err="1"/>
              <a:t>vzdálené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endParaRPr lang="en-US" noProof="0" dirty="0"/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F32AC562-43FC-0CDA-3F45-53065478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Spuštění</a:t>
            </a:r>
            <a:r>
              <a:rPr lang="en-US" noProof="0" dirty="0"/>
              <a:t> </a:t>
            </a:r>
            <a:r>
              <a:rPr lang="en-US" noProof="0" dirty="0" err="1"/>
              <a:t>vzdáleného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Ukončení</a:t>
            </a:r>
            <a:r>
              <a:rPr lang="en-US" noProof="0" dirty="0"/>
              <a:t> </a:t>
            </a:r>
            <a:r>
              <a:rPr lang="en-US" noProof="0" dirty="0" err="1"/>
              <a:t>vzdáleného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0" indent="0" eaLnBrk="1" hangingPunct="1">
              <a:defRPr/>
            </a:pPr>
            <a:r>
              <a:rPr lang="en-US" noProof="0" dirty="0"/>
              <a:t>    </a:t>
            </a:r>
            <a:r>
              <a:rPr lang="en-US" sz="1600" i="1" noProof="0" dirty="0"/>
              <a:t>(</a:t>
            </a:r>
            <a:r>
              <a:rPr lang="en-US" sz="1600" i="1" noProof="0" dirty="0" err="1"/>
              <a:t>uživatel</a:t>
            </a:r>
            <a:r>
              <a:rPr lang="en-US" sz="1600" i="1" noProof="0" dirty="0"/>
              <a:t> se </a:t>
            </a:r>
            <a:r>
              <a:rPr lang="en-US" sz="1600" i="1" noProof="0" dirty="0" err="1"/>
              <a:t>vrátil</a:t>
            </a:r>
            <a:r>
              <a:rPr lang="en-US" sz="1600" i="1" noProof="0" dirty="0"/>
              <a:t> z </a:t>
            </a:r>
            <a:r>
              <a:rPr lang="en-US" sz="1600" i="1" noProof="0" dirty="0" err="1"/>
              <a:t>oběda</a:t>
            </a:r>
            <a:r>
              <a:rPr lang="en-US" sz="1600" i="1" noProof="0" dirty="0"/>
              <a:t>, </a:t>
            </a:r>
            <a:r>
              <a:rPr lang="en-US" sz="1600" i="1" noProof="0" dirty="0" err="1"/>
              <a:t>potřeba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restartu</a:t>
            </a:r>
            <a:r>
              <a:rPr lang="en-US" sz="1600" i="1" noProof="0" dirty="0"/>
              <a:t>, ...)</a:t>
            </a:r>
          </a:p>
          <a:p>
            <a:pPr lvl="1" eaLnBrk="1" hangingPunct="1">
              <a:defRPr/>
            </a:pPr>
            <a:r>
              <a:rPr lang="en-US" noProof="0" dirty="0" err="1"/>
              <a:t>doběhnutí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dokončení</a:t>
            </a:r>
            <a:r>
              <a:rPr lang="en-US" noProof="0" dirty="0"/>
              <a:t> / rollback </a:t>
            </a:r>
            <a:r>
              <a:rPr lang="en-US" noProof="0" dirty="0" err="1"/>
              <a:t>transakce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zabití</a:t>
            </a:r>
            <a:endParaRPr lang="en-US" noProof="0" dirty="0"/>
          </a:p>
          <a:p>
            <a:pPr lvl="1" eaLnBrk="1" hangingPunct="1">
              <a:defRPr/>
            </a:pP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uložení</a:t>
            </a:r>
            <a:r>
              <a:rPr lang="en-US" noProof="0" dirty="0"/>
              <a:t> / </a:t>
            </a:r>
            <a:r>
              <a:rPr lang="en-US" noProof="0" dirty="0" err="1"/>
              <a:t>uzavření</a:t>
            </a:r>
            <a:endParaRPr lang="en-US" noProof="0" dirty="0"/>
          </a:p>
          <a:p>
            <a:pPr lvl="1" eaLnBrk="1" hangingPunct="1">
              <a:defRPr/>
            </a:pPr>
            <a:r>
              <a:rPr lang="en-US" i="1" noProof="0" dirty="0" err="1"/>
              <a:t>migrace</a:t>
            </a:r>
            <a:endParaRPr lang="en-US" i="1" noProof="0" dirty="0"/>
          </a:p>
          <a:p>
            <a:pPr eaLnBrk="1" hangingPunct="1">
              <a:defRPr/>
            </a:pPr>
            <a:endParaRPr lang="en-US" noProof="0" dirty="0"/>
          </a:p>
        </p:txBody>
      </p:sp>
      <p:pic>
        <p:nvPicPr>
          <p:cNvPr id="367620" name="Picture 50">
            <a:extLst>
              <a:ext uri="{FF2B5EF4-FFF2-40B4-BE49-F238E27FC236}">
                <a16:creationId xmlns:a16="http://schemas.microsoft.com/office/drawing/2014/main" id="{300FD166-45C3-EB18-641A-8B6E97D8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1958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1" name="AutoShape 5">
            <a:extLst>
              <a:ext uri="{FF2B5EF4-FFF2-40B4-BE49-F238E27FC236}">
                <a16:creationId xmlns:a16="http://schemas.microsoft.com/office/drawing/2014/main" id="{A1C7E728-2F05-7464-D6DD-247C439B1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82738"/>
            <a:ext cx="1295400" cy="574675"/>
          </a:xfrm>
          <a:prstGeom prst="wedgeRoundRectCallout">
            <a:avLst>
              <a:gd name="adj1" fmla="val 47935"/>
              <a:gd name="adj2" fmla="val -1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load balancing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62AF422F-D726-197C-13A2-AAD465530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Kooperativní</a:t>
            </a:r>
            <a:r>
              <a:rPr lang="en-US" noProof="0" dirty="0"/>
              <a:t> load balancing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D60CE38C-8FA4-3B0C-B9A1-B942E89D3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689600"/>
          </a:xfrm>
        </p:spPr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výpočet</a:t>
            </a:r>
            <a:r>
              <a:rPr lang="en-US" noProof="0" dirty="0"/>
              <a:t>, </a:t>
            </a: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inicují</a:t>
            </a:r>
            <a:r>
              <a:rPr lang="en-US" noProof="0" dirty="0"/>
              <a:t>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endParaRPr lang="en-US" noProof="0" dirty="0"/>
          </a:p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centralizované</a:t>
            </a:r>
            <a:r>
              <a:rPr lang="en-US" noProof="0" dirty="0"/>
              <a:t>/</a:t>
            </a:r>
            <a:r>
              <a:rPr lang="en-US" noProof="0" dirty="0" err="1"/>
              <a:t>hierarchické</a:t>
            </a:r>
            <a:r>
              <a:rPr lang="en-US" noProof="0" dirty="0"/>
              <a:t> </a:t>
            </a:r>
            <a:r>
              <a:rPr lang="en-US" noProof="0" dirty="0" err="1"/>
              <a:t>řízení</a:t>
            </a:r>
            <a:r>
              <a:rPr lang="en-US" noProof="0" dirty="0"/>
              <a:t> </a:t>
            </a:r>
            <a:r>
              <a:rPr lang="en-US" noProof="0" dirty="0" err="1"/>
              <a:t>přístupu</a:t>
            </a:r>
            <a:endParaRPr lang="en-US" noProof="0" dirty="0"/>
          </a:p>
          <a:p>
            <a:pPr marL="952500" lvl="2" indent="-323850" eaLnBrk="1" hangingPunct="1">
              <a:defRPr/>
            </a:pPr>
            <a:r>
              <a:rPr lang="en-US" noProof="0" dirty="0" err="1"/>
              <a:t>manažeři</a:t>
            </a:r>
            <a:r>
              <a:rPr lang="en-US" noProof="0" dirty="0"/>
              <a:t> </a:t>
            </a:r>
            <a:r>
              <a:rPr lang="en-US" noProof="0" dirty="0" err="1"/>
              <a:t>skupin</a:t>
            </a:r>
            <a:r>
              <a:rPr lang="en-US" noProof="0" dirty="0"/>
              <a:t>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neúspěchu</a:t>
            </a:r>
            <a:r>
              <a:rPr lang="en-US" noProof="0" dirty="0"/>
              <a:t> </a:t>
            </a:r>
            <a:r>
              <a:rPr lang="en-US" noProof="0" dirty="0" err="1"/>
              <a:t>žádost</a:t>
            </a:r>
            <a:r>
              <a:rPr lang="en-US" noProof="0" dirty="0"/>
              <a:t> </a:t>
            </a:r>
            <a:r>
              <a:rPr lang="en-US" noProof="0" dirty="0" err="1"/>
              <a:t>nadřazenému</a:t>
            </a:r>
            <a:endParaRPr lang="en-US" noProof="0" dirty="0"/>
          </a:p>
          <a:p>
            <a:pPr marL="952500" lvl="2" indent="-323850" eaLnBrk="1" hangingPunct="1">
              <a:defRPr/>
            </a:pPr>
            <a:r>
              <a:rPr lang="en-US" noProof="0" dirty="0"/>
              <a:t>up-down </a:t>
            </a:r>
            <a:r>
              <a:rPr lang="en-US" noProof="0" dirty="0" err="1"/>
              <a:t>algoritmus</a:t>
            </a:r>
            <a:r>
              <a:rPr lang="en-US" noProof="0" dirty="0"/>
              <a:t> 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↬</a:t>
            </a:r>
            <a:endParaRPr lang="en-US" noProof="0" dirty="0"/>
          </a:p>
          <a:p>
            <a:pPr marL="681038" lvl="1" indent="-323850" eaLnBrk="1" hangingPunct="1">
              <a:defRPr/>
            </a:pPr>
            <a:endParaRPr lang="en-US" sz="800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heuristický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i="1" noProof="0" dirty="0"/>
          </a:p>
          <a:p>
            <a:pPr marL="1025525" lvl="2" indent="-304800" eaLnBrk="1" hangingPunct="1">
              <a:defRPr/>
            </a:pPr>
            <a:r>
              <a:rPr lang="en-US" i="1" noProof="0" dirty="0"/>
              <a:t>k</a:t>
            </a:r>
            <a:r>
              <a:rPr lang="en-US" noProof="0" dirty="0"/>
              <a:t> </a:t>
            </a:r>
            <a:r>
              <a:rPr lang="en-US" noProof="0" dirty="0" err="1"/>
              <a:t>náhodných</a:t>
            </a:r>
            <a:r>
              <a:rPr lang="en-US" noProof="0" dirty="0"/>
              <a:t> </a:t>
            </a:r>
            <a:r>
              <a:rPr lang="en-US" noProof="0" dirty="0" err="1"/>
              <a:t>výběrů</a:t>
            </a:r>
            <a:r>
              <a:rPr lang="en-US" noProof="0" dirty="0"/>
              <a:t> </a:t>
            </a:r>
            <a:r>
              <a:rPr lang="en-US" noProof="0" dirty="0" err="1"/>
              <a:t>cíle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/>
              <a:t>server / receiver initiated</a:t>
            </a:r>
          </a:p>
          <a:p>
            <a:pPr marL="0" indent="0" eaLnBrk="1" hangingPunct="1">
              <a:defRPr/>
            </a:pPr>
            <a:endParaRPr lang="en-US" sz="800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deterministický</a:t>
            </a:r>
            <a:r>
              <a:rPr lang="en-US" noProof="0" dirty="0"/>
              <a:t> </a:t>
            </a:r>
            <a:r>
              <a:rPr lang="en-US" noProof="0" dirty="0" err="1"/>
              <a:t>grafový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/>
              <a:t>data-flow driven computing</a:t>
            </a:r>
          </a:p>
          <a:p>
            <a:pPr marL="1025525" lvl="2" indent="-304800" eaLnBrk="1" hangingPunct="1">
              <a:defRPr/>
            </a:pPr>
            <a:r>
              <a:rPr lang="en-US" noProof="0" dirty="0" err="1"/>
              <a:t>minimalizace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 err="1"/>
              <a:t>nutnost</a:t>
            </a:r>
            <a:r>
              <a:rPr lang="en-US" noProof="0" dirty="0"/>
              <a:t> </a:t>
            </a:r>
            <a:r>
              <a:rPr lang="en-US" noProof="0" dirty="0" err="1"/>
              <a:t>znalosti</a:t>
            </a:r>
            <a:r>
              <a:rPr lang="en-US" noProof="0" dirty="0"/>
              <a:t> </a:t>
            </a: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složitosti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 err="1"/>
              <a:t>optimální</a:t>
            </a:r>
            <a:r>
              <a:rPr lang="en-US" noProof="0" dirty="0"/>
              <a:t> </a:t>
            </a:r>
            <a:r>
              <a:rPr lang="en-US" noProof="0" dirty="0" err="1"/>
              <a:t>deterministický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r>
              <a:rPr lang="en-US" noProof="0" dirty="0"/>
              <a:t> – </a:t>
            </a:r>
            <a:r>
              <a:rPr lang="en-US" noProof="0" dirty="0" err="1"/>
              <a:t>tok</a:t>
            </a:r>
            <a:r>
              <a:rPr lang="en-US" noProof="0" dirty="0"/>
              <a:t> v </a:t>
            </a:r>
            <a:r>
              <a:rPr lang="en-US" noProof="0" dirty="0" err="1"/>
              <a:t>sítích</a:t>
            </a:r>
            <a:endParaRPr lang="en-US" noProof="0" dirty="0"/>
          </a:p>
          <a:p>
            <a:pPr marL="681038" lvl="1" indent="-323850" eaLnBrk="1" hangingPunct="1">
              <a:defRPr/>
            </a:pPr>
            <a:endParaRPr lang="en-US" sz="800" noProof="0" dirty="0"/>
          </a:p>
          <a:p>
            <a:pPr marL="681038" lvl="1" indent="-323850" eaLnBrk="1" hangingPunct="1">
              <a:defRPr/>
            </a:pPr>
            <a:r>
              <a:rPr lang="en-US" noProof="0" dirty="0"/>
              <a:t>bidding (</a:t>
            </a:r>
            <a:r>
              <a:rPr lang="en-US" noProof="0" dirty="0" err="1"/>
              <a:t>obchodní</a:t>
            </a:r>
            <a:r>
              <a:rPr lang="en-US" noProof="0" dirty="0"/>
              <a:t>, </a:t>
            </a:r>
            <a:r>
              <a:rPr lang="en-US" noProof="0" dirty="0" err="1"/>
              <a:t>nabídkový</a:t>
            </a:r>
            <a:r>
              <a:rPr lang="en-US" noProof="0" dirty="0"/>
              <a:t>)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kupují</a:t>
            </a:r>
            <a:r>
              <a:rPr lang="en-US" noProof="0" dirty="0"/>
              <a:t> </a:t>
            </a:r>
            <a:r>
              <a:rPr lang="en-US" noProof="0" dirty="0" err="1"/>
              <a:t>výpočetní</a:t>
            </a:r>
            <a:r>
              <a:rPr lang="en-US" noProof="0" dirty="0"/>
              <a:t> </a:t>
            </a:r>
            <a:r>
              <a:rPr lang="en-US" noProof="0" dirty="0" err="1"/>
              <a:t>sílu</a:t>
            </a:r>
            <a:r>
              <a:rPr lang="en-US" noProof="0" dirty="0"/>
              <a:t>, </a:t>
            </a:r>
            <a:r>
              <a:rPr lang="en-US" noProof="0" dirty="0" err="1"/>
              <a:t>procesory</a:t>
            </a:r>
            <a:r>
              <a:rPr lang="en-US" noProof="0" dirty="0"/>
              <a:t> ji </a:t>
            </a:r>
            <a:r>
              <a:rPr lang="en-US" noProof="0" dirty="0" err="1"/>
              <a:t>nabízejí</a:t>
            </a:r>
            <a:endParaRPr lang="en-US" noProof="0" dirty="0"/>
          </a:p>
        </p:txBody>
      </p:sp>
      <p:grpSp>
        <p:nvGrpSpPr>
          <p:cNvPr id="365572" name="Group 55">
            <a:extLst>
              <a:ext uri="{FF2B5EF4-FFF2-40B4-BE49-F238E27FC236}">
                <a16:creationId xmlns:a16="http://schemas.microsoft.com/office/drawing/2014/main" id="{BBF839A3-30D8-3156-E264-6AFF51A90C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71282" y="2253456"/>
            <a:ext cx="4926012" cy="2524125"/>
            <a:chOff x="1296" y="2784"/>
            <a:chExt cx="3585" cy="1583"/>
          </a:xfrm>
        </p:grpSpPr>
        <p:sp>
          <p:nvSpPr>
            <p:cNvPr id="368645" name="Rectangle 56">
              <a:extLst>
                <a:ext uri="{FF2B5EF4-FFF2-40B4-BE49-F238E27FC236}">
                  <a16:creationId xmlns:a16="http://schemas.microsoft.com/office/drawing/2014/main" id="{936908C8-B8D3-7245-3123-19823DE45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321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368646" name="Line 57">
              <a:extLst>
                <a:ext uri="{FF2B5EF4-FFF2-40B4-BE49-F238E27FC236}">
                  <a16:creationId xmlns:a16="http://schemas.microsoft.com/office/drawing/2014/main" id="{1A6B8B84-55B8-B67A-AC75-7B86EC14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2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47" name="Line 58">
              <a:extLst>
                <a:ext uri="{FF2B5EF4-FFF2-40B4-BE49-F238E27FC236}">
                  <a16:creationId xmlns:a16="http://schemas.microsoft.com/office/drawing/2014/main" id="{727F669F-29ED-938F-4051-0C3DE1799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48" name="Line 59">
              <a:extLst>
                <a:ext uri="{FF2B5EF4-FFF2-40B4-BE49-F238E27FC236}">
                  <a16:creationId xmlns:a16="http://schemas.microsoft.com/office/drawing/2014/main" id="{262AADDE-EB97-B9BE-51D4-A26B7B28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49" name="Line 60">
              <a:extLst>
                <a:ext uri="{FF2B5EF4-FFF2-40B4-BE49-F238E27FC236}">
                  <a16:creationId xmlns:a16="http://schemas.microsoft.com/office/drawing/2014/main" id="{9D264FDB-A993-FC62-9F1C-FB90DE442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2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50" name="Line 61">
              <a:extLst>
                <a:ext uri="{FF2B5EF4-FFF2-40B4-BE49-F238E27FC236}">
                  <a16:creationId xmlns:a16="http://schemas.microsoft.com/office/drawing/2014/main" id="{EA0DFEAA-B270-95A3-BC15-1F4558E68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51" name="Line 62">
              <a:extLst>
                <a:ext uri="{FF2B5EF4-FFF2-40B4-BE49-F238E27FC236}">
                  <a16:creationId xmlns:a16="http://schemas.microsoft.com/office/drawing/2014/main" id="{1C62356F-7FB6-F5EA-A00A-74D919104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50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52" name="Text Box 63">
              <a:extLst>
                <a:ext uri="{FF2B5EF4-FFF2-40B4-BE49-F238E27FC236}">
                  <a16:creationId xmlns:a16="http://schemas.microsoft.com/office/drawing/2014/main" id="{05FFE3FC-3663-1593-23A7-160F677D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836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A</a:t>
              </a:r>
            </a:p>
          </p:txBody>
        </p:sp>
        <p:sp>
          <p:nvSpPr>
            <p:cNvPr id="368653" name="Text Box 64">
              <a:extLst>
                <a:ext uri="{FF2B5EF4-FFF2-40B4-BE49-F238E27FC236}">
                  <a16:creationId xmlns:a16="http://schemas.microsoft.com/office/drawing/2014/main" id="{AC234B6F-7081-27EF-4FBA-8719B6EED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4128"/>
              <a:ext cx="1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H</a:t>
              </a:r>
            </a:p>
          </p:txBody>
        </p:sp>
        <p:sp>
          <p:nvSpPr>
            <p:cNvPr id="368654" name="Text Box 65">
              <a:extLst>
                <a:ext uri="{FF2B5EF4-FFF2-40B4-BE49-F238E27FC236}">
                  <a16:creationId xmlns:a16="http://schemas.microsoft.com/office/drawing/2014/main" id="{A17A06BC-6FF8-B57B-B79E-3EF4EB4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32"/>
              <a:ext cx="19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G</a:t>
              </a:r>
            </a:p>
          </p:txBody>
        </p:sp>
        <p:sp>
          <p:nvSpPr>
            <p:cNvPr id="368655" name="Text Box 66">
              <a:extLst>
                <a:ext uri="{FF2B5EF4-FFF2-40B4-BE49-F238E27FC236}">
                  <a16:creationId xmlns:a16="http://schemas.microsoft.com/office/drawing/2014/main" id="{D0991E3D-56E5-08EF-2F61-68E8E2A99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64"/>
              <a:ext cx="1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F</a:t>
              </a:r>
            </a:p>
          </p:txBody>
        </p:sp>
        <p:sp>
          <p:nvSpPr>
            <p:cNvPr id="368656" name="Text Box 67">
              <a:extLst>
                <a:ext uri="{FF2B5EF4-FFF2-40B4-BE49-F238E27FC236}">
                  <a16:creationId xmlns:a16="http://schemas.microsoft.com/office/drawing/2014/main" id="{B53052A2-F549-5F6E-E363-CF18D25FA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11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E</a:t>
              </a:r>
            </a:p>
          </p:txBody>
        </p:sp>
        <p:sp>
          <p:nvSpPr>
            <p:cNvPr id="368657" name="Text Box 68">
              <a:extLst>
                <a:ext uri="{FF2B5EF4-FFF2-40B4-BE49-F238E27FC236}">
                  <a16:creationId xmlns:a16="http://schemas.microsoft.com/office/drawing/2014/main" id="{C0320A15-3317-493C-CE44-5748A322A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4032"/>
              <a:ext cx="15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I</a:t>
              </a:r>
            </a:p>
          </p:txBody>
        </p:sp>
        <p:sp>
          <p:nvSpPr>
            <p:cNvPr id="368658" name="Text Box 69">
              <a:extLst>
                <a:ext uri="{FF2B5EF4-FFF2-40B4-BE49-F238E27FC236}">
                  <a16:creationId xmlns:a16="http://schemas.microsoft.com/office/drawing/2014/main" id="{D2A6FB65-21BA-B680-6F93-E62D5DCE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31"/>
              <a:ext cx="1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B</a:t>
              </a:r>
            </a:p>
          </p:txBody>
        </p:sp>
        <p:sp>
          <p:nvSpPr>
            <p:cNvPr id="368659" name="Text Box 70">
              <a:extLst>
                <a:ext uri="{FF2B5EF4-FFF2-40B4-BE49-F238E27FC236}">
                  <a16:creationId xmlns:a16="http://schemas.microsoft.com/office/drawing/2014/main" id="{566A43B4-B91B-9D06-AA67-68151DE1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831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C</a:t>
              </a:r>
            </a:p>
          </p:txBody>
        </p:sp>
        <p:sp>
          <p:nvSpPr>
            <p:cNvPr id="368660" name="Text Box 71">
              <a:extLst>
                <a:ext uri="{FF2B5EF4-FFF2-40B4-BE49-F238E27FC236}">
                  <a16:creationId xmlns:a16="http://schemas.microsoft.com/office/drawing/2014/main" id="{D3E2533C-2DD1-890A-A17E-B394827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831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D</a:t>
              </a:r>
            </a:p>
          </p:txBody>
        </p:sp>
        <p:sp>
          <p:nvSpPr>
            <p:cNvPr id="368661" name="Line 72">
              <a:extLst>
                <a:ext uri="{FF2B5EF4-FFF2-40B4-BE49-F238E27FC236}">
                  <a16:creationId xmlns:a16="http://schemas.microsoft.com/office/drawing/2014/main" id="{03473609-6421-DE1B-3C7D-6FF37D564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04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62" name="Line 73">
              <a:extLst>
                <a:ext uri="{FF2B5EF4-FFF2-40B4-BE49-F238E27FC236}">
                  <a16:creationId xmlns:a16="http://schemas.microsoft.com/office/drawing/2014/main" id="{EB9B87BC-9B2B-AA0C-1113-D4409B54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63" name="Line 74">
              <a:extLst>
                <a:ext uri="{FF2B5EF4-FFF2-40B4-BE49-F238E27FC236}">
                  <a16:creationId xmlns:a16="http://schemas.microsoft.com/office/drawing/2014/main" id="{9EF932B5-6D8B-9B1E-DCC8-69C62E0A7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64" name="Text Box 75">
              <a:extLst>
                <a:ext uri="{FF2B5EF4-FFF2-40B4-BE49-F238E27FC236}">
                  <a16:creationId xmlns:a16="http://schemas.microsoft.com/office/drawing/2014/main" id="{A47195AB-B80D-3796-F37B-25AEC1BA2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3</a:t>
              </a:r>
            </a:p>
          </p:txBody>
        </p:sp>
        <p:sp>
          <p:nvSpPr>
            <p:cNvPr id="368665" name="Text Box 76">
              <a:extLst>
                <a:ext uri="{FF2B5EF4-FFF2-40B4-BE49-F238E27FC236}">
                  <a16:creationId xmlns:a16="http://schemas.microsoft.com/office/drawing/2014/main" id="{B1012DE1-4CDF-701E-AE6D-CDC8AA3B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1</a:t>
              </a:r>
            </a:p>
          </p:txBody>
        </p:sp>
        <p:sp>
          <p:nvSpPr>
            <p:cNvPr id="368666" name="Text Box 77">
              <a:extLst>
                <a:ext uri="{FF2B5EF4-FFF2-40B4-BE49-F238E27FC236}">
                  <a16:creationId xmlns:a16="http://schemas.microsoft.com/office/drawing/2014/main" id="{589F2B19-F8AD-AE31-884A-8B83D8ED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72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1</a:t>
              </a:r>
            </a:p>
          </p:txBody>
        </p:sp>
        <p:sp>
          <p:nvSpPr>
            <p:cNvPr id="368667" name="Text Box 78">
              <a:extLst>
                <a:ext uri="{FF2B5EF4-FFF2-40B4-BE49-F238E27FC236}">
                  <a16:creationId xmlns:a16="http://schemas.microsoft.com/office/drawing/2014/main" id="{9E8F544A-0A60-B332-5B06-E9941FDF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8</a:t>
              </a:r>
            </a:p>
          </p:txBody>
        </p:sp>
        <p:sp>
          <p:nvSpPr>
            <p:cNvPr id="368668" name="Text Box 79">
              <a:extLst>
                <a:ext uri="{FF2B5EF4-FFF2-40B4-BE49-F238E27FC236}">
                  <a16:creationId xmlns:a16="http://schemas.microsoft.com/office/drawing/2014/main" id="{65E7F996-0678-8964-06A6-DCF6791D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5</a:t>
              </a:r>
            </a:p>
          </p:txBody>
        </p:sp>
        <p:sp>
          <p:nvSpPr>
            <p:cNvPr id="368669" name="Text Box 80">
              <a:extLst>
                <a:ext uri="{FF2B5EF4-FFF2-40B4-BE49-F238E27FC236}">
                  <a16:creationId xmlns:a16="http://schemas.microsoft.com/office/drawing/2014/main" id="{67C71C67-86AD-B53E-89CB-9CC5645C9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6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5</a:t>
              </a:r>
            </a:p>
          </p:txBody>
        </p:sp>
        <p:sp>
          <p:nvSpPr>
            <p:cNvPr id="368670" name="Text Box 81">
              <a:extLst>
                <a:ext uri="{FF2B5EF4-FFF2-40B4-BE49-F238E27FC236}">
                  <a16:creationId xmlns:a16="http://schemas.microsoft.com/office/drawing/2014/main" id="{5C2F97D0-FC98-7EEF-D80F-DC6FD381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08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4</a:t>
              </a:r>
            </a:p>
          </p:txBody>
        </p:sp>
        <p:sp>
          <p:nvSpPr>
            <p:cNvPr id="368671" name="Text Box 82">
              <a:extLst>
                <a:ext uri="{FF2B5EF4-FFF2-40B4-BE49-F238E27FC236}">
                  <a16:creationId xmlns:a16="http://schemas.microsoft.com/office/drawing/2014/main" id="{25340244-1F71-B001-7D98-8AF3D07B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3</a:t>
              </a:r>
            </a:p>
          </p:txBody>
        </p:sp>
        <p:sp>
          <p:nvSpPr>
            <p:cNvPr id="368672" name="Text Box 83">
              <a:extLst>
                <a:ext uri="{FF2B5EF4-FFF2-40B4-BE49-F238E27FC236}">
                  <a16:creationId xmlns:a16="http://schemas.microsoft.com/office/drawing/2014/main" id="{187ED18E-93CB-88DB-6960-A117F8B7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2</a:t>
              </a:r>
            </a:p>
          </p:txBody>
        </p:sp>
        <p:sp>
          <p:nvSpPr>
            <p:cNvPr id="368673" name="Text Box 84">
              <a:extLst>
                <a:ext uri="{FF2B5EF4-FFF2-40B4-BE49-F238E27FC236}">
                  <a16:creationId xmlns:a16="http://schemas.microsoft.com/office/drawing/2014/main" id="{EF1A9CD1-535F-D1F5-353C-0EC06E5BB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4</a:t>
              </a:r>
            </a:p>
          </p:txBody>
        </p:sp>
        <p:sp>
          <p:nvSpPr>
            <p:cNvPr id="368674" name="Text Box 85">
              <a:extLst>
                <a:ext uri="{FF2B5EF4-FFF2-40B4-BE49-F238E27FC236}">
                  <a16:creationId xmlns:a16="http://schemas.microsoft.com/office/drawing/2014/main" id="{F3A7F4FB-1442-C1A6-A4E5-B507BF256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3</a:t>
              </a:r>
            </a:p>
          </p:txBody>
        </p:sp>
        <p:sp>
          <p:nvSpPr>
            <p:cNvPr id="368675" name="Text Box 86">
              <a:extLst>
                <a:ext uri="{FF2B5EF4-FFF2-40B4-BE49-F238E27FC236}">
                  <a16:creationId xmlns:a16="http://schemas.microsoft.com/office/drawing/2014/main" id="{99ABAC42-D2D0-D0A5-D0D1-011B3502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0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6</a:t>
              </a:r>
            </a:p>
          </p:txBody>
        </p:sp>
        <p:sp>
          <p:nvSpPr>
            <p:cNvPr id="368676" name="Text Box 87">
              <a:extLst>
                <a:ext uri="{FF2B5EF4-FFF2-40B4-BE49-F238E27FC236}">
                  <a16:creationId xmlns:a16="http://schemas.microsoft.com/office/drawing/2014/main" id="{429D7373-955E-37EB-97E6-8D43A8467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2</a:t>
              </a:r>
            </a:p>
          </p:txBody>
        </p:sp>
        <p:sp>
          <p:nvSpPr>
            <p:cNvPr id="368677" name="Text Box 88">
              <a:extLst>
                <a:ext uri="{FF2B5EF4-FFF2-40B4-BE49-F238E27FC236}">
                  <a16:creationId xmlns:a16="http://schemas.microsoft.com/office/drawing/2014/main" id="{403B7896-921F-17DA-580F-D2D2ECC35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4</a:t>
              </a:r>
            </a:p>
          </p:txBody>
        </p:sp>
        <p:sp>
          <p:nvSpPr>
            <p:cNvPr id="368678" name="Text Box 89">
              <a:extLst>
                <a:ext uri="{FF2B5EF4-FFF2-40B4-BE49-F238E27FC236}">
                  <a16:creationId xmlns:a16="http://schemas.microsoft.com/office/drawing/2014/main" id="{174D51A3-68A4-941D-7D27-4401203BE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2</a:t>
              </a:r>
            </a:p>
          </p:txBody>
        </p:sp>
        <p:sp>
          <p:nvSpPr>
            <p:cNvPr id="368679" name="Line 90">
              <a:extLst>
                <a:ext uri="{FF2B5EF4-FFF2-40B4-BE49-F238E27FC236}">
                  <a16:creationId xmlns:a16="http://schemas.microsoft.com/office/drawing/2014/main" id="{16C78C7D-6247-D84C-54C9-E654E6EE1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504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80" name="Line 91">
              <a:extLst>
                <a:ext uri="{FF2B5EF4-FFF2-40B4-BE49-F238E27FC236}">
                  <a16:creationId xmlns:a16="http://schemas.microsoft.com/office/drawing/2014/main" id="{061776F5-6782-6196-F013-3DEE4006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68681" name="Text Box 92">
              <a:extLst>
                <a:ext uri="{FF2B5EF4-FFF2-40B4-BE49-F238E27FC236}">
                  <a16:creationId xmlns:a16="http://schemas.microsoft.com/office/drawing/2014/main" id="{0DBA1DE5-BC29-21C0-37D9-047A32621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217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2</a:t>
              </a:r>
            </a:p>
          </p:txBody>
        </p:sp>
        <p:sp>
          <p:nvSpPr>
            <p:cNvPr id="368682" name="Text Box 93">
              <a:extLst>
                <a:ext uri="{FF2B5EF4-FFF2-40B4-BE49-F238E27FC236}">
                  <a16:creationId xmlns:a16="http://schemas.microsoft.com/office/drawing/2014/main" id="{91DDCC04-45E4-05DB-3AB2-3ECF89C07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CPU 1</a:t>
              </a:r>
            </a:p>
          </p:txBody>
        </p:sp>
        <p:sp>
          <p:nvSpPr>
            <p:cNvPr id="368683" name="Text Box 94">
              <a:extLst>
                <a:ext uri="{FF2B5EF4-FFF2-40B4-BE49-F238E27FC236}">
                  <a16:creationId xmlns:a16="http://schemas.microsoft.com/office/drawing/2014/main" id="{E72FB982-822F-FD97-3C9F-47156D1B3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CPU 2</a:t>
              </a:r>
            </a:p>
          </p:txBody>
        </p:sp>
        <p:sp>
          <p:nvSpPr>
            <p:cNvPr id="368684" name="Text Box 95">
              <a:extLst>
                <a:ext uri="{FF2B5EF4-FFF2-40B4-BE49-F238E27FC236}">
                  <a16:creationId xmlns:a16="http://schemas.microsoft.com/office/drawing/2014/main" id="{5E42173E-B59F-2F4B-5E58-FEBD70D8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0" dirty="0"/>
                <a:t>CPU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61220CD1-5AF4-A033-BB8B-E3FD3D6C4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Up-down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40F64E83-6853-CC36-2493-ABD172579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9900CC"/>
                </a:solidFill>
              </a:rPr>
              <a:t>Mutka-</a:t>
            </a:r>
            <a:r>
              <a:rPr lang="en-US" noProof="0" dirty="0" err="1">
                <a:solidFill>
                  <a:srgbClr val="9900CC"/>
                </a:solidFill>
              </a:rPr>
              <a:t>Livny</a:t>
            </a:r>
            <a:r>
              <a:rPr lang="en-US" noProof="0" dirty="0">
                <a:solidFill>
                  <a:srgbClr val="9900CC"/>
                </a:solidFill>
              </a:rPr>
              <a:t> (1987)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optimalizace</a:t>
            </a:r>
            <a:r>
              <a:rPr lang="en-US" noProof="0" dirty="0"/>
              <a:t>: </a:t>
            </a:r>
            <a:r>
              <a:rPr lang="en-US" noProof="0" dirty="0" err="1"/>
              <a:t>rovnoměrné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</a:t>
            </a:r>
            <a:r>
              <a:rPr lang="en-US" noProof="0" dirty="0" err="1"/>
              <a:t>výkonu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Koordinátor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tabulka</a:t>
            </a:r>
            <a:r>
              <a:rPr lang="en-US" noProof="0" dirty="0"/>
              <a:t> se </a:t>
            </a:r>
            <a:r>
              <a:rPr lang="en-US" noProof="0" dirty="0" err="1"/>
              <a:t>záznamem</a:t>
            </a:r>
            <a:r>
              <a:rPr lang="en-US" noProof="0" dirty="0"/>
              <a:t> pro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  </a:t>
            </a:r>
            <a:r>
              <a:rPr lang="en-US" noProof="0" dirty="0" err="1"/>
              <a:t>obsahující</a:t>
            </a:r>
            <a:r>
              <a:rPr lang="en-US" noProof="0" dirty="0"/>
              <a:t> "</a:t>
            </a:r>
            <a:r>
              <a:rPr lang="en-US" noProof="0" dirty="0" err="1"/>
              <a:t>trestné</a:t>
            </a:r>
            <a:r>
              <a:rPr lang="en-US" noProof="0" dirty="0"/>
              <a:t> body"</a:t>
            </a:r>
          </a:p>
          <a:p>
            <a:pPr marL="192088" lvl="1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významné</a:t>
            </a:r>
            <a:r>
              <a:rPr lang="en-US" noProof="0" dirty="0"/>
              <a:t> </a:t>
            </a:r>
            <a:r>
              <a:rPr lang="en-US" noProof="0" dirty="0" err="1"/>
              <a:t>akci</a:t>
            </a:r>
            <a:r>
              <a:rPr lang="en-US" noProof="0" dirty="0"/>
              <a:t>  </a:t>
            </a:r>
            <a:br>
              <a:rPr lang="en-US" noProof="0" dirty="0"/>
            </a:br>
            <a:r>
              <a:rPr lang="en-US" noProof="0" dirty="0"/>
              <a:t>  </a:t>
            </a:r>
            <a:r>
              <a:rPr lang="en-US" sz="1600" i="1" noProof="0" dirty="0"/>
              <a:t>(</a:t>
            </a:r>
            <a:r>
              <a:rPr lang="en-US" sz="1600" i="1" noProof="0" dirty="0" err="1"/>
              <a:t>vytvoření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procesu</a:t>
            </a:r>
            <a:r>
              <a:rPr lang="en-US" sz="1600" i="1" noProof="0" dirty="0"/>
              <a:t>, </a:t>
            </a:r>
            <a:r>
              <a:rPr lang="en-US" sz="1600" i="1" noProof="0" dirty="0" err="1"/>
              <a:t>ukončení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procesu</a:t>
            </a:r>
            <a:r>
              <a:rPr lang="en-US" sz="1600" i="1" noProof="0" dirty="0"/>
              <a:t>, tik </a:t>
            </a:r>
            <a:r>
              <a:rPr lang="en-US" sz="1600" i="1" noProof="0" dirty="0" err="1"/>
              <a:t>hodin</a:t>
            </a:r>
            <a:r>
              <a:rPr lang="en-US" sz="1600" i="1" noProof="0" dirty="0"/>
              <a:t>)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 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koordinátoru</a:t>
            </a:r>
            <a:r>
              <a:rPr lang="en-US" noProof="0" dirty="0"/>
              <a:t>, </a:t>
            </a:r>
            <a:r>
              <a:rPr lang="en-US" noProof="0" dirty="0" err="1"/>
              <a:t>který</a:t>
            </a:r>
            <a:r>
              <a:rPr lang="en-US" noProof="0" dirty="0"/>
              <a:t> </a:t>
            </a:r>
            <a:r>
              <a:rPr lang="en-US" noProof="0" dirty="0" err="1"/>
              <a:t>provede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: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běžící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jiném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- </a:t>
            </a:r>
            <a:r>
              <a:rPr lang="en-US" noProof="0" dirty="0">
                <a:solidFill>
                  <a:srgbClr val="FF0000"/>
                </a:solidFill>
              </a:rPr>
              <a:t>plus</a:t>
            </a:r>
            <a:r>
              <a:rPr lang="en-US" noProof="0" dirty="0"/>
              <a:t> </a:t>
            </a:r>
            <a:r>
              <a:rPr lang="en-US" noProof="0" dirty="0" err="1"/>
              <a:t>trestné</a:t>
            </a:r>
            <a:r>
              <a:rPr lang="en-US" noProof="0" dirty="0"/>
              <a:t> body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neuspokojený</a:t>
            </a:r>
            <a:r>
              <a:rPr lang="en-US" noProof="0" dirty="0"/>
              <a:t> </a:t>
            </a:r>
            <a:r>
              <a:rPr lang="en-US" noProof="0" dirty="0" err="1"/>
              <a:t>požadavek</a:t>
            </a:r>
            <a:r>
              <a:rPr lang="en-US" noProof="0" dirty="0"/>
              <a:t> - </a:t>
            </a:r>
            <a:r>
              <a:rPr lang="en-US" noProof="0" dirty="0" err="1">
                <a:solidFill>
                  <a:srgbClr val="33CC33"/>
                </a:solidFill>
              </a:rPr>
              <a:t>mínus</a:t>
            </a:r>
            <a:r>
              <a:rPr lang="en-US" noProof="0" dirty="0">
                <a:solidFill>
                  <a:srgbClr val="33CC33"/>
                </a:solidFill>
              </a:rPr>
              <a:t> </a:t>
            </a:r>
            <a:r>
              <a:rPr lang="en-US" noProof="0" dirty="0" err="1"/>
              <a:t>trestné</a:t>
            </a:r>
            <a:r>
              <a:rPr lang="en-US" noProof="0" dirty="0"/>
              <a:t> body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jestliže</a:t>
            </a:r>
            <a:r>
              <a:rPr lang="en-US" noProof="0" dirty="0"/>
              <a:t> </a:t>
            </a:r>
            <a:r>
              <a:rPr lang="en-US" noProof="0" dirty="0" err="1"/>
              <a:t>nic</a:t>
            </a:r>
            <a:r>
              <a:rPr lang="en-US" noProof="0" dirty="0"/>
              <a:t> z </a:t>
            </a:r>
            <a:r>
              <a:rPr lang="en-US" noProof="0" dirty="0" err="1"/>
              <a:t>tohoto</a:t>
            </a:r>
            <a:r>
              <a:rPr lang="en-US" noProof="0" dirty="0"/>
              <a:t> - </a:t>
            </a:r>
            <a:r>
              <a:rPr lang="en-US" noProof="0" dirty="0" err="1"/>
              <a:t>směrem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k </a:t>
            </a:r>
            <a:r>
              <a:rPr lang="en-US" noProof="0" dirty="0" err="1">
                <a:solidFill>
                  <a:srgbClr val="0000FF"/>
                </a:solidFill>
              </a:rPr>
              <a:t>nule</a:t>
            </a:r>
            <a:endParaRPr lang="en-US" noProof="0" dirty="0">
              <a:solidFill>
                <a:srgbClr val="0000FF"/>
              </a:solidFill>
            </a:endParaRPr>
          </a:p>
          <a:p>
            <a:pPr marL="192088" lvl="1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Uvolnění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: </a:t>
            </a:r>
            <a:r>
              <a:rPr lang="en-US" noProof="0" dirty="0" err="1"/>
              <a:t>proces</a:t>
            </a:r>
            <a:r>
              <a:rPr lang="en-US" noProof="0" dirty="0"/>
              <a:t> z </a:t>
            </a:r>
            <a:r>
              <a:rPr lang="en-US" noProof="0" dirty="0" err="1"/>
              <a:t>fronty</a:t>
            </a:r>
            <a:r>
              <a:rPr lang="en-US" noProof="0" dirty="0"/>
              <a:t> </a:t>
            </a:r>
            <a:r>
              <a:rPr lang="en-US" sz="1600" i="1" noProof="0" dirty="0"/>
              <a:t>(</a:t>
            </a:r>
            <a:r>
              <a:rPr lang="en-US" sz="1600" i="1" noProof="0" dirty="0" err="1"/>
              <a:t>neuspokojených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požadavků</a:t>
            </a:r>
            <a:r>
              <a:rPr lang="en-US" sz="1600" i="1" noProof="0" dirty="0"/>
              <a:t>)</a:t>
            </a:r>
            <a:r>
              <a:rPr lang="en-US" noProof="0" dirty="0"/>
              <a:t>, </a:t>
            </a:r>
            <a:r>
              <a:rPr lang="en-US" noProof="0" dirty="0" err="1"/>
              <a:t>jehož</a:t>
            </a:r>
            <a:r>
              <a:rPr lang="en-US" noProof="0" dirty="0"/>
              <a:t> </a:t>
            </a:r>
            <a:r>
              <a:rPr lang="en-US" noProof="0" dirty="0" err="1"/>
              <a:t>vysílající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nejméně</a:t>
            </a:r>
            <a:r>
              <a:rPr lang="en-US" noProof="0" dirty="0"/>
              <a:t> </a:t>
            </a:r>
            <a:r>
              <a:rPr lang="en-US" noProof="0" dirty="0" err="1"/>
              <a:t>trestných</a:t>
            </a:r>
            <a:r>
              <a:rPr lang="en-US" noProof="0" dirty="0"/>
              <a:t> </a:t>
            </a:r>
            <a:r>
              <a:rPr lang="en-US" noProof="0" dirty="0" err="1"/>
              <a:t>bodů</a:t>
            </a:r>
            <a:endParaRPr lang="en-US" noProof="0" dirty="0"/>
          </a:p>
        </p:txBody>
      </p:sp>
      <p:graphicFrame>
        <p:nvGraphicFramePr>
          <p:cNvPr id="370692" name="Object 4">
            <a:extLst>
              <a:ext uri="{FF2B5EF4-FFF2-40B4-BE49-F238E27FC236}">
                <a16:creationId xmlns:a16="http://schemas.microsoft.com/office/drawing/2014/main" id="{992B0CE3-4E49-14C1-E41A-3B8FF8232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908050"/>
          <a:ext cx="40878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807088" imgH="2973708" progId="Word.Picture.8">
                  <p:embed/>
                </p:oleObj>
              </mc:Choice>
              <mc:Fallback>
                <p:oleObj name="Picture" r:id="rId2" imgW="4807088" imgH="2973708" progId="Word.Picture.8">
                  <p:embed/>
                  <p:pic>
                    <p:nvPicPr>
                      <p:cNvPr id="370692" name="Object 4">
                        <a:extLst>
                          <a:ext uri="{FF2B5EF4-FFF2-40B4-BE49-F238E27FC236}">
                            <a16:creationId xmlns:a16="http://schemas.microsoft.com/office/drawing/2014/main" id="{992B0CE3-4E49-14C1-E41A-3B8FF8232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908050"/>
                        <a:ext cx="40878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6521C9BD-CE65-F791-9579-AE55EC1BC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/ </a:t>
            </a:r>
            <a:r>
              <a:rPr lang="en-US" noProof="0" dirty="0" err="1"/>
              <a:t>virtuálních</a:t>
            </a:r>
            <a:r>
              <a:rPr lang="en-US" noProof="0" dirty="0"/>
              <a:t> </a:t>
            </a:r>
            <a:r>
              <a:rPr lang="en-US" noProof="0" dirty="0" err="1"/>
              <a:t>strojů</a:t>
            </a:r>
            <a:endParaRPr lang="en-US" noProof="0" dirty="0"/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AC902514-B482-35EA-0C90-E6E2A2730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254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Motivace</a:t>
            </a:r>
            <a:r>
              <a:rPr lang="en-US" noProof="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vyvažování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optimalizace</a:t>
            </a:r>
            <a:r>
              <a:rPr lang="en-US" noProof="0" dirty="0"/>
              <a:t> - I/O, </a:t>
            </a:r>
            <a:r>
              <a:rPr lang="en-US" noProof="0" dirty="0" err="1"/>
              <a:t>komunikační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přemístění</a:t>
            </a:r>
            <a:r>
              <a:rPr lang="en-US" noProof="0" dirty="0"/>
              <a:t> / shutdown</a:t>
            </a: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Transparentnost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proces</a:t>
            </a:r>
            <a:r>
              <a:rPr lang="en-US" noProof="0" dirty="0"/>
              <a:t> o </a:t>
            </a:r>
            <a:r>
              <a:rPr lang="en-US" noProof="0" dirty="0" err="1"/>
              <a:t>migraci</a:t>
            </a:r>
            <a:r>
              <a:rPr lang="en-US" noProof="0" dirty="0"/>
              <a:t> </a:t>
            </a:r>
            <a:r>
              <a:rPr lang="en-US" noProof="0" dirty="0" err="1"/>
              <a:t>neví</a:t>
            </a:r>
            <a:r>
              <a:rPr lang="en-US" noProof="0" dirty="0"/>
              <a:t> a </a:t>
            </a:r>
            <a:r>
              <a:rPr lang="en-US" noProof="0" dirty="0" err="1"/>
              <a:t>nemusí</a:t>
            </a:r>
            <a:r>
              <a:rPr lang="en-US" noProof="0" dirty="0"/>
              <a:t> </a:t>
            </a:r>
            <a:r>
              <a:rPr lang="en-US" noProof="0" dirty="0" err="1"/>
              <a:t>spolupracovat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zůstanou</a:t>
            </a:r>
            <a:r>
              <a:rPr lang="en-US" noProof="0" dirty="0"/>
              <a:t> </a:t>
            </a:r>
            <a:r>
              <a:rPr lang="en-US" noProof="0" dirty="0" err="1"/>
              <a:t>zachovány</a:t>
            </a:r>
            <a:r>
              <a:rPr lang="en-US" noProof="0" dirty="0"/>
              <a:t> </a:t>
            </a:r>
            <a:r>
              <a:rPr lang="en-US" noProof="0" dirty="0" err="1"/>
              <a:t>vazby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komunikující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Problémy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přenesení</a:t>
            </a:r>
            <a:r>
              <a:rPr lang="en-US" noProof="0" dirty="0"/>
              <a:t> </a:t>
            </a:r>
            <a:r>
              <a:rPr lang="en-US" noProof="0" dirty="0" err="1"/>
              <a:t>rozpracovaného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a </a:t>
            </a:r>
            <a:r>
              <a:rPr lang="en-US" noProof="0" dirty="0" err="1"/>
              <a:t>adresového</a:t>
            </a:r>
            <a:r>
              <a:rPr lang="en-US" noProof="0" dirty="0"/>
              <a:t> </a:t>
            </a:r>
            <a:r>
              <a:rPr lang="en-US" noProof="0" dirty="0" err="1"/>
              <a:t>prostoru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komunikace</a:t>
            </a:r>
            <a:r>
              <a:rPr lang="en-US" noProof="0" dirty="0"/>
              <a:t> s </a:t>
            </a:r>
            <a:r>
              <a:rPr lang="en-US" noProof="0" dirty="0" err="1"/>
              <a:t>ostatními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reziduální</a:t>
            </a:r>
            <a:r>
              <a:rPr lang="en-US" noProof="0" dirty="0"/>
              <a:t> dependence - </a:t>
            </a:r>
            <a:r>
              <a:rPr lang="en-US" noProof="0" dirty="0" err="1"/>
              <a:t>žádná</a:t>
            </a:r>
            <a:r>
              <a:rPr lang="en-US" noProof="0" dirty="0"/>
              <a:t>, </a:t>
            </a:r>
            <a:r>
              <a:rPr lang="en-US" noProof="0" dirty="0" err="1"/>
              <a:t>domácí</a:t>
            </a:r>
            <a:r>
              <a:rPr lang="en-US" noProof="0" dirty="0"/>
              <a:t>, </a:t>
            </a:r>
            <a:r>
              <a:rPr lang="en-US" noProof="0" dirty="0" err="1"/>
              <a:t>průběžná</a:t>
            </a:r>
            <a:r>
              <a:rPr lang="en-US" noProof="0" dirty="0"/>
              <a:t>, </a:t>
            </a:r>
            <a:r>
              <a:rPr lang="en-US" noProof="0" dirty="0" err="1"/>
              <a:t>dočasná</a:t>
            </a:r>
            <a:endParaRPr lang="en-US" sz="1000" noProof="0" dirty="0"/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virtuálních</a:t>
            </a:r>
            <a:r>
              <a:rPr lang="en-US" noProof="0" dirty="0"/>
              <a:t> </a:t>
            </a:r>
            <a:r>
              <a:rPr lang="en-US" noProof="0" dirty="0" err="1"/>
              <a:t>strojů</a:t>
            </a:r>
            <a:endParaRPr lang="en-US" noProof="0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primární</a:t>
            </a:r>
            <a:r>
              <a:rPr lang="en-US" noProof="0" dirty="0"/>
              <a:t>: </a:t>
            </a:r>
            <a:r>
              <a:rPr lang="en-US" noProof="0" dirty="0" err="1"/>
              <a:t>paměť</a:t>
            </a:r>
            <a:r>
              <a:rPr lang="en-US" noProof="0" dirty="0"/>
              <a:t>, </a:t>
            </a:r>
            <a:r>
              <a:rPr lang="en-US" noProof="0" dirty="0" err="1"/>
              <a:t>procesor</a:t>
            </a:r>
            <a:endParaRPr lang="en-US" noProof="0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sekundární</a:t>
            </a:r>
            <a:r>
              <a:rPr lang="en-US" noProof="0" dirty="0"/>
              <a:t>: </a:t>
            </a:r>
            <a:r>
              <a:rPr lang="en-US" noProof="0" dirty="0" err="1"/>
              <a:t>síťování</a:t>
            </a:r>
            <a:r>
              <a:rPr lang="en-US" noProof="0" dirty="0"/>
              <a:t>, </a:t>
            </a:r>
            <a:r>
              <a:rPr lang="en-US" noProof="0" dirty="0" err="1"/>
              <a:t>disky</a:t>
            </a:r>
            <a:endParaRPr lang="en-US" noProof="0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požadavek</a:t>
            </a:r>
            <a:r>
              <a:rPr lang="en-US" noProof="0" dirty="0"/>
              <a:t>: </a:t>
            </a:r>
            <a:r>
              <a:rPr lang="en-US" noProof="0" dirty="0" err="1"/>
              <a:t>nízká</a:t>
            </a:r>
            <a:r>
              <a:rPr lang="en-US" noProof="0" dirty="0"/>
              <a:t> </a:t>
            </a:r>
            <a:r>
              <a:rPr lang="en-US" noProof="0" dirty="0" err="1"/>
              <a:t>latence</a:t>
            </a:r>
            <a:r>
              <a:rPr lang="en-US" noProof="0" dirty="0"/>
              <a:t> </a:t>
            </a:r>
            <a:r>
              <a:rPr lang="en-US" noProof="0" dirty="0" err="1"/>
              <a:t>síťového</a:t>
            </a:r>
            <a:r>
              <a:rPr lang="en-US" noProof="0" dirty="0"/>
              <a:t> </a:t>
            </a:r>
            <a:r>
              <a:rPr lang="en-US" noProof="0" dirty="0" err="1"/>
              <a:t>spojení</a:t>
            </a:r>
            <a:endParaRPr lang="en-US" noProof="0" dirty="0"/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100 </a:t>
            </a:r>
            <a:r>
              <a:rPr lang="en-US" noProof="0" dirty="0" err="1"/>
              <a:t>ms</a:t>
            </a:r>
            <a:r>
              <a:rPr lang="en-US" noProof="0" dirty="0"/>
              <a:t> RTT: long-distance live migration NY ↭ London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kontejnerů</a:t>
            </a:r>
            <a:endParaRPr lang="en-US" noProof="0" dirty="0"/>
          </a:p>
        </p:txBody>
      </p:sp>
      <p:sp>
        <p:nvSpPr>
          <p:cNvPr id="371716" name="AutoShape 4">
            <a:extLst>
              <a:ext uri="{FF2B5EF4-FFF2-40B4-BE49-F238E27FC236}">
                <a16:creationId xmlns:a16="http://schemas.microsoft.com/office/drawing/2014/main" id="{6AD62958-58F5-F538-DF2F-A05CF262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836613"/>
            <a:ext cx="6048375" cy="433387"/>
          </a:xfrm>
          <a:prstGeom prst="wedgeRoundRectCallout">
            <a:avLst>
              <a:gd name="adj1" fmla="val 4069"/>
              <a:gd name="adj2" fmla="val 29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aseline="0" noProof="0" dirty="0" err="1"/>
              <a:t>korektní</a:t>
            </a:r>
            <a:r>
              <a:rPr lang="en-US" sz="1600" b="0" baseline="0" noProof="0" dirty="0"/>
              <a:t> a </a:t>
            </a:r>
            <a:r>
              <a:rPr lang="en-US" sz="1600" baseline="0" noProof="0" dirty="0" err="1"/>
              <a:t>transparentní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přenesení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procesu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během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výpočtu</a:t>
            </a:r>
            <a:endParaRPr lang="en-US" sz="16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161BEA-231E-AB6D-9C66-FC82015BF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(Ne)</a:t>
            </a:r>
            <a:r>
              <a:rPr lang="en-US" noProof="0" dirty="0" err="1"/>
              <a:t>spolehlivost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/ </a:t>
            </a:r>
            <a:r>
              <a:rPr lang="en-US" noProof="0" dirty="0" err="1"/>
              <a:t>služeb</a:t>
            </a:r>
            <a:endParaRPr lang="en-US" noProof="0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F08339-2DB2-F003-8C81-EE68A5D8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 err="1"/>
              <a:t>Nepřichází</a:t>
            </a:r>
            <a:r>
              <a:rPr lang="en-US" noProof="0" dirty="0"/>
              <a:t> </a:t>
            </a:r>
            <a:r>
              <a:rPr lang="en-US" noProof="0" dirty="0" err="1"/>
              <a:t>odpověď</a:t>
            </a:r>
            <a:r>
              <a:rPr lang="en-US" noProof="0" dirty="0"/>
              <a:t> </a:t>
            </a:r>
            <a:r>
              <a:rPr lang="en-US" noProof="0" dirty="0" err="1"/>
              <a:t>klientovi</a:t>
            </a:r>
            <a:r>
              <a:rPr lang="en-US" noProof="0" dirty="0"/>
              <a:t>:</a:t>
            </a:r>
          </a:p>
          <a:p>
            <a:pPr lvl="1" eaLnBrk="1" hangingPunct="1"/>
            <a:r>
              <a:rPr lang="en-US" noProof="0" dirty="0" err="1"/>
              <a:t>ztratila</a:t>
            </a:r>
            <a:r>
              <a:rPr lang="en-US" noProof="0" dirty="0"/>
              <a:t> se </a:t>
            </a:r>
            <a:r>
              <a:rPr lang="en-US" noProof="0" dirty="0" err="1"/>
              <a:t>zpráva</a:t>
            </a:r>
            <a:r>
              <a:rPr lang="en-US" noProof="0" dirty="0"/>
              <a:t> se </a:t>
            </a:r>
            <a:r>
              <a:rPr lang="en-US" noProof="0" dirty="0" err="1"/>
              <a:t>žádostí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ztratila</a:t>
            </a:r>
            <a:r>
              <a:rPr lang="en-US" noProof="0" dirty="0"/>
              <a:t> se </a:t>
            </a:r>
            <a:r>
              <a:rPr lang="en-US" noProof="0" dirty="0" err="1"/>
              <a:t>zpráva</a:t>
            </a:r>
            <a:r>
              <a:rPr lang="en-US" noProof="0" dirty="0"/>
              <a:t> s </a:t>
            </a:r>
            <a:r>
              <a:rPr lang="en-US" noProof="0" dirty="0" err="1"/>
              <a:t>odpovědí</a:t>
            </a:r>
            <a:endParaRPr lang="en-US" noProof="0" dirty="0"/>
          </a:p>
          <a:p>
            <a:pPr lvl="1" eaLnBrk="1" hangingPunct="1"/>
            <a:r>
              <a:rPr lang="en-US" noProof="0" dirty="0"/>
              <a:t>server je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pomalý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zahlcen</a:t>
            </a:r>
            <a:endParaRPr lang="en-US" noProof="0" dirty="0"/>
          </a:p>
          <a:p>
            <a:pPr lvl="1" eaLnBrk="1" hangingPunct="1"/>
            <a:r>
              <a:rPr lang="en-US" noProof="0" dirty="0"/>
              <a:t>server </a:t>
            </a:r>
            <a:r>
              <a:rPr lang="en-US" noProof="0" dirty="0" err="1"/>
              <a:t>nefunguje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  <a:p>
            <a:pPr marL="0" indent="0" eaLnBrk="1" hangingPunct="1"/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Havárie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obecně</a:t>
            </a:r>
            <a:r>
              <a:rPr lang="en-US" noProof="0" dirty="0"/>
              <a:t> </a:t>
            </a: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zjistit</a:t>
            </a:r>
            <a:r>
              <a:rPr lang="en-US" noProof="0" dirty="0"/>
              <a:t>, </a:t>
            </a:r>
            <a:r>
              <a:rPr lang="en-US" noProof="0" dirty="0" err="1"/>
              <a:t>zda</a:t>
            </a:r>
            <a:r>
              <a:rPr lang="en-US" noProof="0" dirty="0"/>
              <a:t> se </a:t>
            </a:r>
            <a:r>
              <a:rPr lang="en-US" noProof="0" dirty="0" err="1"/>
              <a:t>operace</a:t>
            </a:r>
            <a:r>
              <a:rPr lang="en-US" noProof="0" dirty="0"/>
              <a:t> </a:t>
            </a:r>
            <a:r>
              <a:rPr lang="en-US" noProof="0" dirty="0" err="1"/>
              <a:t>provedla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když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, pro </a:t>
            </a:r>
            <a:r>
              <a:rPr lang="en-US" noProof="0" dirty="0" err="1"/>
              <a:t>některé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r>
              <a:rPr lang="en-US" noProof="0" dirty="0"/>
              <a:t>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náročné</a:t>
            </a:r>
            <a:r>
              <a:rPr lang="en-US" noProof="0" dirty="0"/>
              <a:t> (</a:t>
            </a:r>
            <a:r>
              <a:rPr lang="en-US" noProof="0" dirty="0" err="1"/>
              <a:t>transakce</a:t>
            </a:r>
            <a:r>
              <a:rPr lang="en-US" noProof="0" dirty="0"/>
              <a:t>)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8EE70CAD-4014-25B2-50EA-61DF0E26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287942C3-2F46-A67A-2B60-02BFBD22D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924175"/>
          <a:ext cx="7146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890260" imgH="1342644" progId="Word.Picture.8">
                  <p:embed/>
                </p:oleObj>
              </mc:Choice>
              <mc:Fallback>
                <p:oleObj name="Picture" r:id="rId3" imgW="5890260" imgH="1342644" progId="Word.Picture.8">
                  <p:embed/>
                  <p:pic>
                    <p:nvPicPr>
                      <p:cNvPr id="63493" name="Object 4">
                        <a:extLst>
                          <a:ext uri="{FF2B5EF4-FFF2-40B4-BE49-F238E27FC236}">
                            <a16:creationId xmlns:a16="http://schemas.microsoft.com/office/drawing/2014/main" id="{287942C3-2F46-A67A-2B60-02BFBD22D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7146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E419C678-BF9A-2688-EC6F-16F836C48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MOSIX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07008C68-C215-3E48-9407-AE9E42DE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noProof="0" dirty="0"/>
              <a:t>Technion (Barak, Shiloh, ...)  1977!</a:t>
            </a:r>
            <a:r>
              <a:rPr lang="en-US" i="1" noProof="0" dirty="0">
                <a:solidFill>
                  <a:srgbClr val="7F7F7F"/>
                </a:solidFill>
              </a:rPr>
              <a:t> </a:t>
            </a:r>
            <a:r>
              <a:rPr lang="en-US" i="1" noProof="0" dirty="0"/>
              <a:t>- 1988 - 2008 - 2017!</a:t>
            </a:r>
          </a:p>
          <a:p>
            <a:pPr eaLnBrk="1" hangingPunct="1">
              <a:lnSpc>
                <a:spcPct val="90000"/>
              </a:lnSpc>
            </a:pPr>
            <a:r>
              <a:rPr lang="en-US" i="1" noProof="0" dirty="0" err="1"/>
              <a:t>FreeMosix</a:t>
            </a:r>
            <a:r>
              <a:rPr lang="en-US" i="1" noProof="0" dirty="0"/>
              <a:t>, Linux Process Migration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i="1" noProof="0" dirty="0" err="1"/>
              <a:t>Mosix</a:t>
            </a:r>
            <a:r>
              <a:rPr lang="en-US" i="1" noProof="0" dirty="0"/>
              <a:t> 4.4.4 - 2017 </a:t>
            </a:r>
          </a:p>
          <a:p>
            <a:pPr eaLnBrk="1" hangingPunct="1">
              <a:lnSpc>
                <a:spcPct val="90000"/>
              </a:lnSpc>
            </a:pPr>
            <a:endParaRPr lang="en-US" sz="1000" noProof="0" dirty="0"/>
          </a:p>
          <a:p>
            <a:pPr eaLnBrk="1" hangingPunct="1">
              <a:lnSpc>
                <a:spcPct val="90000"/>
              </a:lnSpc>
            </a:pPr>
            <a:endParaRPr lang="en-US" sz="1000" noProof="0" dirty="0"/>
          </a:p>
          <a:p>
            <a:pPr eaLnBrk="1" hangingPunct="1">
              <a:lnSpc>
                <a:spcPct val="90000"/>
              </a:lnSpc>
            </a:pPr>
            <a:endParaRPr lang="en-US" sz="1000" noProof="0" dirty="0"/>
          </a:p>
          <a:p>
            <a:pPr eaLnBrk="1" hangingPunct="1">
              <a:lnSpc>
                <a:spcPct val="90000"/>
              </a:lnSpc>
            </a:pPr>
            <a:endParaRPr lang="en-US" sz="1000" noProof="0" dirty="0"/>
          </a:p>
          <a:p>
            <a:pPr eaLnBrk="1" hangingPunct="1">
              <a:lnSpc>
                <a:spcPct val="90000"/>
              </a:lnSpc>
            </a:pPr>
            <a:r>
              <a:rPr lang="en-US" b="1" noProof="0" dirty="0"/>
              <a:t>M</a:t>
            </a:r>
            <a:r>
              <a:rPr lang="en-US" noProof="0" dirty="0"/>
              <a:t>ulticomputer </a:t>
            </a:r>
            <a:r>
              <a:rPr lang="en-US" b="1" noProof="0" dirty="0"/>
              <a:t>O</a:t>
            </a:r>
            <a:r>
              <a:rPr lang="en-US" noProof="0" dirty="0"/>
              <a:t>perating </a:t>
            </a:r>
            <a:r>
              <a:rPr lang="en-US" b="1" noProof="0" dirty="0"/>
              <a:t>S</a:t>
            </a:r>
            <a:r>
              <a:rPr lang="en-US" noProof="0" dirty="0"/>
              <a:t>ystem for </a:t>
            </a:r>
            <a:r>
              <a:rPr lang="en-US" noProof="0" dirty="0" err="1"/>
              <a:t>un</a:t>
            </a:r>
            <a:r>
              <a:rPr lang="en-US" b="1" noProof="0" dirty="0" err="1"/>
              <a:t>IX</a:t>
            </a:r>
            <a:endParaRPr lang="en-US" b="1" noProof="0" dirty="0"/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UNIX </a:t>
            </a:r>
            <a:r>
              <a:rPr lang="en-US" noProof="0" dirty="0" err="1"/>
              <a:t>adaptovaný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, </a:t>
            </a:r>
            <a:r>
              <a:rPr lang="en-US" noProof="0" dirty="0" err="1"/>
              <a:t>rozsáhlé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vyvažování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zátěže</a:t>
            </a:r>
            <a:endParaRPr lang="en-US" noProof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noProof="0" dirty="0"/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Jeden z </a:t>
            </a:r>
            <a:r>
              <a:rPr lang="en-US" noProof="0" dirty="0" err="1"/>
              <a:t>mála</a:t>
            </a:r>
            <a:r>
              <a:rPr lang="en-US" noProof="0" dirty="0"/>
              <a:t> </a:t>
            </a:r>
            <a:r>
              <a:rPr lang="en-US" noProof="0" dirty="0" err="1"/>
              <a:t>dlouhodobě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reálně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používaných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OS</a:t>
            </a:r>
          </a:p>
          <a:p>
            <a:pPr eaLnBrk="1" hangingPunct="1">
              <a:lnSpc>
                <a:spcPct val="90000"/>
              </a:lnSpc>
            </a:pP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Cluster Management System</a:t>
            </a:r>
          </a:p>
          <a:p>
            <a:pPr eaLnBrk="1" hangingPunct="1">
              <a:lnSpc>
                <a:spcPct val="90000"/>
              </a:lnSpc>
            </a:pPr>
            <a:endParaRPr lang="en-US" noProof="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/>
              <a:t>Vektorový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r>
              <a:rPr lang="en-US" noProof="0" dirty="0"/>
              <a:t> </a:t>
            </a:r>
            <a:r>
              <a:rPr lang="en-US" noProof="0" dirty="0" err="1"/>
              <a:t>sdílení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endParaRPr lang="en-US" noProof="0" dirty="0"/>
          </a:p>
        </p:txBody>
      </p:sp>
      <p:sp>
        <p:nvSpPr>
          <p:cNvPr id="378884" name="Rectangle 1">
            <a:extLst>
              <a:ext uri="{FF2B5EF4-FFF2-40B4-BE49-F238E27FC236}">
                <a16:creationId xmlns:a16="http://schemas.microsoft.com/office/drawing/2014/main" id="{21A0B287-A810-B1A9-147B-F5B8998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1340768"/>
            <a:ext cx="2555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0" noProof="0" dirty="0">
                <a:solidFill>
                  <a:srgbClr val="9900CC"/>
                </a:solidFill>
              </a:rPr>
              <a:t>A. Margolin and A. </a:t>
            </a:r>
            <a:r>
              <a:rPr lang="en-US" noProof="0" dirty="0">
                <a:solidFill>
                  <a:srgbClr val="9900CC"/>
                </a:solidFill>
              </a:rPr>
              <a:t>Barak</a:t>
            </a:r>
            <a:r>
              <a:rPr lang="en-US" b="0" noProof="0" dirty="0">
                <a:solidFill>
                  <a:srgbClr val="9900CC"/>
                </a:solidFill>
              </a:rPr>
              <a:t>: </a:t>
            </a:r>
            <a:br>
              <a:rPr lang="en-US" b="0" noProof="0" dirty="0">
                <a:solidFill>
                  <a:srgbClr val="9900CC"/>
                </a:solidFill>
              </a:rPr>
            </a:br>
            <a:r>
              <a:rPr lang="en-US" b="0" i="1" noProof="0" dirty="0">
                <a:solidFill>
                  <a:srgbClr val="9900CC"/>
                </a:solidFill>
              </a:rPr>
              <a:t>RDMA-Based Library for Collective Operations in MPI</a:t>
            </a:r>
            <a:br>
              <a:rPr lang="en-US" b="0" i="1" noProof="0" dirty="0">
                <a:solidFill>
                  <a:srgbClr val="9900CC"/>
                </a:solidFill>
              </a:rPr>
            </a:br>
            <a:r>
              <a:rPr lang="en-US" b="0" noProof="0" dirty="0">
                <a:solidFill>
                  <a:srgbClr val="9900CC"/>
                </a:solidFill>
              </a:rPr>
              <a:t>Int'l Conf for HPC, </a:t>
            </a:r>
            <a:r>
              <a:rPr lang="en-US" noProof="0" dirty="0">
                <a:solidFill>
                  <a:srgbClr val="9900CC"/>
                </a:solidFill>
              </a:rPr>
              <a:t>2020</a:t>
            </a:r>
            <a:endParaRPr lang="en-US" b="0" noProof="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>
            <a:extLst>
              <a:ext uri="{FF2B5EF4-FFF2-40B4-BE49-F238E27FC236}">
                <a16:creationId xmlns:a16="http://schemas.microsoft.com/office/drawing/2014/main" id="{AE2C10AD-8A76-378E-2ADE-ADEEB6D06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T4</a:t>
            </a:r>
          </a:p>
        </p:txBody>
      </p:sp>
      <p:sp>
        <p:nvSpPr>
          <p:cNvPr id="380931" name="Content Placeholder 2">
            <a:extLst>
              <a:ext uri="{FF2B5EF4-FFF2-40B4-BE49-F238E27FC236}">
                <a16:creationId xmlns:a16="http://schemas.microsoft.com/office/drawing/2014/main" id="{51047DE3-773D-C63B-CC0D-E798318BC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MFF UK (</a:t>
            </a:r>
            <a:r>
              <a:rPr lang="en-US" i="1" noProof="0" dirty="0" err="1"/>
              <a:t>Bednárek</a:t>
            </a:r>
            <a:r>
              <a:rPr lang="en-US" i="1" noProof="0" dirty="0"/>
              <a:t>, Merta, </a:t>
            </a:r>
            <a:r>
              <a:rPr lang="en-US" i="1" noProof="0" dirty="0" err="1"/>
              <a:t>Yaghob</a:t>
            </a:r>
            <a:r>
              <a:rPr lang="en-US" i="1" noProof="0" dirty="0"/>
              <a:t>, Zavoral) 1994-97</a:t>
            </a:r>
          </a:p>
          <a:p>
            <a:pPr>
              <a:buFontTx/>
              <a:buNone/>
            </a:pPr>
            <a:endParaRPr lang="en-US" noProof="0" dirty="0"/>
          </a:p>
          <a:p>
            <a:pPr>
              <a:buFontTx/>
              <a:buNone/>
            </a:pPr>
            <a:r>
              <a:rPr lang="en-US" b="1" noProof="0" dirty="0" err="1"/>
              <a:t>Cíle</a:t>
            </a:r>
            <a:r>
              <a:rPr lang="en-US" b="1" noProof="0" dirty="0"/>
              <a:t> </a:t>
            </a:r>
            <a:r>
              <a:rPr lang="en-US" b="1" noProof="0" dirty="0" err="1"/>
              <a:t>návrhu</a:t>
            </a:r>
            <a:endParaRPr lang="en-US" b="1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efektivní</a:t>
            </a:r>
            <a:r>
              <a:rPr lang="en-US" noProof="0" dirty="0"/>
              <a:t> a </a:t>
            </a:r>
            <a:r>
              <a:rPr lang="en-US" noProof="0" dirty="0" err="1"/>
              <a:t>použitelný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</a:t>
            </a:r>
            <a:r>
              <a:rPr lang="en-US" noProof="0" dirty="0" err="1"/>
              <a:t>konvenční</a:t>
            </a:r>
            <a:r>
              <a:rPr lang="en-US" noProof="0" dirty="0"/>
              <a:t>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silné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 pro </a:t>
            </a:r>
            <a:r>
              <a:rPr lang="en-US" noProof="0" dirty="0" err="1"/>
              <a:t>použití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endParaRPr lang="en-US" noProof="0" dirty="0"/>
          </a:p>
          <a:p>
            <a:r>
              <a:rPr lang="en-US" b="1" noProof="0" dirty="0" err="1"/>
              <a:t>Hlavní</a:t>
            </a:r>
            <a:r>
              <a:rPr lang="en-US" b="1" noProof="0" dirty="0"/>
              <a:t> </a:t>
            </a:r>
            <a:r>
              <a:rPr lang="en-US" b="1" noProof="0" dirty="0" err="1"/>
              <a:t>části</a:t>
            </a:r>
            <a:endParaRPr lang="en-US" b="1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meziprocesová</a:t>
            </a:r>
            <a:r>
              <a:rPr lang="en-US" noProof="0" dirty="0"/>
              <a:t> / </a:t>
            </a:r>
            <a:r>
              <a:rPr lang="en-US" noProof="0" dirty="0" err="1"/>
              <a:t>vzdálená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přenosové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name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podpora</a:t>
            </a:r>
            <a:r>
              <a:rPr lang="en-US" noProof="0" dirty="0"/>
              <a:t> pro “</a:t>
            </a:r>
            <a:r>
              <a:rPr lang="en-US" noProof="0" dirty="0" err="1"/>
              <a:t>vyšší</a:t>
            </a:r>
            <a:r>
              <a:rPr lang="en-US" noProof="0" dirty="0"/>
              <a:t>”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distribuovaná</a:t>
            </a:r>
            <a:r>
              <a:rPr lang="en-US" noProof="0" dirty="0"/>
              <a:t> </a:t>
            </a:r>
            <a:r>
              <a:rPr lang="en-US" noProof="0" dirty="0" err="1"/>
              <a:t>sdílená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r>
              <a:rPr lang="en-US" noProof="0" dirty="0"/>
              <a:t>, </a:t>
            </a:r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load balancing</a:t>
            </a:r>
          </a:p>
          <a:p>
            <a:r>
              <a:rPr lang="en-US" b="1" noProof="0" dirty="0" err="1"/>
              <a:t>Zkušenosti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výuka</a:t>
            </a:r>
            <a:r>
              <a:rPr lang="en-US" noProof="0" dirty="0"/>
              <a:t>, </a:t>
            </a:r>
            <a:r>
              <a:rPr lang="en-US" noProof="0" dirty="0" err="1"/>
              <a:t>studentské</a:t>
            </a:r>
            <a:r>
              <a:rPr lang="en-US" noProof="0" dirty="0"/>
              <a:t> </a:t>
            </a:r>
            <a:r>
              <a:rPr lang="en-US" noProof="0" dirty="0" err="1"/>
              <a:t>projekty</a:t>
            </a:r>
            <a:r>
              <a:rPr lang="en-US" noProof="0" dirty="0"/>
              <a:t>, </a:t>
            </a:r>
            <a:r>
              <a:rPr lang="en-US" noProof="0" dirty="0" err="1"/>
              <a:t>experimenty</a:t>
            </a:r>
            <a:endParaRPr lang="en-US" noProof="0" dirty="0"/>
          </a:p>
          <a:p>
            <a:pPr lvl="2">
              <a:buFont typeface="Tahoma" panose="020B0604030504040204" pitchFamily="34" charset="0"/>
              <a:buNone/>
            </a:pPr>
            <a:r>
              <a:rPr lang="en-US" b="1" noProof="0" dirty="0">
                <a:solidFill>
                  <a:srgbClr val="33CC33"/>
                </a:solidFill>
              </a:rPr>
              <a:t>++</a:t>
            </a:r>
            <a:r>
              <a:rPr lang="en-US" noProof="0" dirty="0"/>
              <a:t>   </a:t>
            </a:r>
            <a:r>
              <a:rPr lang="en-US" noProof="0" dirty="0" err="1"/>
              <a:t>diplomové</a:t>
            </a:r>
            <a:r>
              <a:rPr lang="en-US" noProof="0" dirty="0"/>
              <a:t> </a:t>
            </a:r>
            <a:r>
              <a:rPr lang="en-US" noProof="0" dirty="0" err="1"/>
              <a:t>práce</a:t>
            </a:r>
            <a:r>
              <a:rPr lang="en-US" noProof="0" dirty="0"/>
              <a:t>, PGDS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výzkum</a:t>
            </a:r>
            <a:r>
              <a:rPr lang="en-US" noProof="0" dirty="0"/>
              <a:t> v </a:t>
            </a:r>
            <a:r>
              <a:rPr lang="en-US" noProof="0" dirty="0" err="1"/>
              <a:t>oblasti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systémů</a:t>
            </a:r>
            <a:endParaRPr lang="en-US" noProof="0" dirty="0"/>
          </a:p>
          <a:p>
            <a:pPr lvl="2">
              <a:buFont typeface="Tahoma" panose="020B0604030504040204" pitchFamily="34" charset="0"/>
              <a:buNone/>
            </a:pPr>
            <a:r>
              <a:rPr lang="en-US" b="1" noProof="0" dirty="0">
                <a:solidFill>
                  <a:srgbClr val="FFC000"/>
                </a:solidFill>
              </a:rPr>
              <a:t>+-</a:t>
            </a:r>
            <a:r>
              <a:rPr lang="en-US" noProof="0" dirty="0"/>
              <a:t>    </a:t>
            </a:r>
            <a:r>
              <a:rPr lang="en-US" noProof="0" dirty="0" err="1"/>
              <a:t>publikace</a:t>
            </a:r>
            <a:r>
              <a:rPr lang="en-US" noProof="0" dirty="0"/>
              <a:t> </a:t>
            </a:r>
            <a:r>
              <a:rPr lang="en-US" i="1" noProof="0" dirty="0"/>
              <a:t>(</a:t>
            </a:r>
            <a:r>
              <a:rPr lang="en-US" i="1" noProof="0" dirty="0" err="1"/>
              <a:t>málo</a:t>
            </a:r>
            <a:r>
              <a:rPr lang="en-US" i="1" noProof="0" dirty="0"/>
              <a:t>)</a:t>
            </a:r>
            <a:r>
              <a:rPr lang="en-US" noProof="0" dirty="0"/>
              <a:t>, </a:t>
            </a:r>
            <a:r>
              <a:rPr lang="en-US" noProof="0" dirty="0" err="1"/>
              <a:t>výzkum</a:t>
            </a:r>
            <a:r>
              <a:rPr lang="en-US" noProof="0" dirty="0"/>
              <a:t> </a:t>
            </a:r>
            <a:r>
              <a:rPr lang="en-US" noProof="0" dirty="0" err="1"/>
              <a:t>jiným</a:t>
            </a:r>
            <a:r>
              <a:rPr lang="en-US" noProof="0" dirty="0"/>
              <a:t> </a:t>
            </a:r>
            <a:r>
              <a:rPr lang="en-US" noProof="0" dirty="0" err="1"/>
              <a:t>směrem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pro </a:t>
            </a:r>
            <a:r>
              <a:rPr lang="en-US" noProof="0" dirty="0" err="1"/>
              <a:t>běžné</a:t>
            </a:r>
            <a:r>
              <a:rPr lang="en-US" noProof="0" dirty="0"/>
              <a:t> </a:t>
            </a:r>
            <a:r>
              <a:rPr lang="en-US" noProof="0" dirty="0" err="1"/>
              <a:t>každodenní</a:t>
            </a:r>
            <a:r>
              <a:rPr lang="en-US" noProof="0" dirty="0"/>
              <a:t> </a:t>
            </a:r>
            <a:r>
              <a:rPr lang="en-US" noProof="0" dirty="0" err="1"/>
              <a:t>použití</a:t>
            </a:r>
            <a:endParaRPr lang="en-US" noProof="0" dirty="0"/>
          </a:p>
          <a:p>
            <a:pPr lvl="2">
              <a:buFont typeface="Tahoma" panose="020B0604030504040204" pitchFamily="34" charset="0"/>
              <a:buNone/>
            </a:pPr>
            <a:r>
              <a:rPr lang="en-US" b="1" noProof="0" dirty="0">
                <a:solidFill>
                  <a:srgbClr val="FF0000"/>
                </a:solidFill>
              </a:rPr>
              <a:t>--</a:t>
            </a:r>
            <a:r>
              <a:rPr lang="en-US" noProof="0" dirty="0"/>
              <a:t>     </a:t>
            </a:r>
            <a:r>
              <a:rPr lang="en-US" noProof="0" dirty="0" err="1"/>
              <a:t>aplikace</a:t>
            </a:r>
            <a:r>
              <a:rPr lang="en-US" noProof="0" dirty="0"/>
              <a:t> !!! (C, Tetris, DOOM)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6CD46633-4479-4536-A09A-773709B7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Migratory load balancing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E72F6770-839F-6374-6E25-2E3DDA86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Rozhodnutí</a:t>
            </a:r>
            <a:r>
              <a:rPr lang="en-US" noProof="0" dirty="0"/>
              <a:t> o </a:t>
            </a:r>
            <a:r>
              <a:rPr lang="en-US" noProof="0" dirty="0" err="1"/>
              <a:t>okamžiku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/>
              <a:t>jak </a:t>
            </a:r>
            <a:r>
              <a:rPr lang="en-US" noProof="0" dirty="0" err="1"/>
              <a:t>porovnávat</a:t>
            </a:r>
            <a:r>
              <a:rPr lang="en-US" noProof="0" dirty="0"/>
              <a:t> </a:t>
            </a:r>
            <a:r>
              <a:rPr lang="en-US" noProof="0" dirty="0" err="1"/>
              <a:t>zatížení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udržování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r>
              <a:rPr lang="en-US" noProof="0" dirty="0"/>
              <a:t> </a:t>
            </a:r>
            <a:r>
              <a:rPr lang="en-US" noProof="0" dirty="0" err="1"/>
              <a:t>údajů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migrujícího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příjemce</a:t>
            </a:r>
            <a:endParaRPr lang="en-US" noProof="0" dirty="0"/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sz="900" noProof="0" dirty="0">
              <a:ea typeface="+mn-ea"/>
              <a:cs typeface="+mn-cs"/>
            </a:endParaRP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noProof="0" dirty="0" err="1">
                <a:ea typeface="+mn-ea"/>
                <a:cs typeface="+mn-cs"/>
              </a:rPr>
              <a:t>Migrační</a:t>
            </a:r>
            <a:r>
              <a:rPr lang="en-US" noProof="0" dirty="0">
                <a:ea typeface="+mn-ea"/>
                <a:cs typeface="+mn-cs"/>
              </a:rPr>
              <a:t> </a:t>
            </a:r>
            <a:r>
              <a:rPr lang="en-US" noProof="0" dirty="0" err="1">
                <a:ea typeface="+mn-ea"/>
                <a:cs typeface="+mn-cs"/>
              </a:rPr>
              <a:t>jednotka</a:t>
            </a:r>
            <a:endParaRPr lang="en-US" noProof="0" dirty="0">
              <a:ea typeface="+mn-ea"/>
              <a:cs typeface="+mn-cs"/>
            </a:endParaRPr>
          </a:p>
          <a:p>
            <a:pPr marL="681038" lvl="1" indent="-323850" eaLnBrk="1" hangingPunct="1">
              <a:defRPr/>
            </a:pPr>
            <a:r>
              <a:rPr lang="en-US" noProof="0" dirty="0" err="1"/>
              <a:t>proces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➥</a:t>
            </a:r>
            <a:r>
              <a:rPr lang="en-US" noProof="0" dirty="0"/>
              <a:t> </a:t>
            </a:r>
            <a:r>
              <a:rPr lang="en-US" noProof="0" dirty="0" err="1"/>
              <a:t>skupina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/ task</a:t>
            </a:r>
          </a:p>
          <a:p>
            <a:pPr marL="681038" lvl="1" indent="-323850" eaLnBrk="1" hangingPunct="1">
              <a:defRPr/>
            </a:pPr>
            <a:r>
              <a:rPr lang="en-US" noProof="0" dirty="0"/>
              <a:t>     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➥</a:t>
            </a:r>
            <a:r>
              <a:rPr lang="en-US" noProof="0" dirty="0"/>
              <a:t>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stroj</a:t>
            </a:r>
            <a:r>
              <a:rPr lang="en-US" noProof="0" dirty="0"/>
              <a:t>, </a:t>
            </a:r>
            <a:r>
              <a:rPr lang="en-US" noProof="0" dirty="0" err="1"/>
              <a:t>kontejner</a:t>
            </a:r>
            <a:endParaRPr lang="en-US" noProof="0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en-US" sz="900" noProof="0" dirty="0">
              <a:ea typeface="+mn-ea"/>
              <a:cs typeface="+mn-cs"/>
            </a:endParaRP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b="1" noProof="0" dirty="0" err="1"/>
              <a:t>Párový</a:t>
            </a:r>
            <a:r>
              <a:rPr lang="en-US" b="1" noProof="0" dirty="0"/>
              <a:t> </a:t>
            </a:r>
            <a:r>
              <a:rPr lang="en-US" b="1" noProof="0" dirty="0" err="1"/>
              <a:t>algoritmus</a:t>
            </a:r>
            <a:r>
              <a:rPr lang="en-US" noProof="0" dirty="0"/>
              <a:t> (Bryant &amp; Finkel, Charlotte)</a:t>
            </a:r>
          </a:p>
          <a:p>
            <a:pPr marL="681038" lvl="1" indent="-323850" eaLnBrk="1" hangingPunct="1">
              <a:defRPr/>
            </a:pPr>
            <a:r>
              <a:rPr lang="en-US" noProof="0" dirty="0" err="1"/>
              <a:t>vytvářejí</a:t>
            </a:r>
            <a:r>
              <a:rPr lang="en-US" noProof="0" dirty="0"/>
              <a:t> se </a:t>
            </a:r>
            <a:r>
              <a:rPr lang="en-US" noProof="0" dirty="0" err="1"/>
              <a:t>páry</a:t>
            </a:r>
            <a:r>
              <a:rPr lang="en-US" noProof="0" dirty="0"/>
              <a:t>, </a:t>
            </a:r>
            <a:r>
              <a:rPr lang="en-US" noProof="0" dirty="0" err="1"/>
              <a:t>které</a:t>
            </a:r>
            <a:r>
              <a:rPr lang="en-US" noProof="0" dirty="0"/>
              <a:t> se </a:t>
            </a:r>
            <a:r>
              <a:rPr lang="en-US" noProof="0" dirty="0" err="1"/>
              <a:t>vzájemně</a:t>
            </a:r>
            <a:r>
              <a:rPr lang="en-US" noProof="0" dirty="0"/>
              <a:t> </a:t>
            </a:r>
            <a:r>
              <a:rPr lang="en-US" noProof="0" dirty="0" err="1"/>
              <a:t>vyvažují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/>
              <a:t>A </a:t>
            </a:r>
            <a:r>
              <a:rPr lang="en-US" noProof="0" dirty="0" err="1"/>
              <a:t>pošle</a:t>
            </a:r>
            <a:r>
              <a:rPr lang="en-US" noProof="0" dirty="0"/>
              <a:t> B </a:t>
            </a:r>
            <a:r>
              <a:rPr lang="en-US" noProof="0" dirty="0" err="1"/>
              <a:t>žádost</a:t>
            </a:r>
            <a:r>
              <a:rPr lang="en-US" noProof="0" dirty="0"/>
              <a:t> o </a:t>
            </a:r>
            <a:r>
              <a:rPr lang="en-US" noProof="0" dirty="0" err="1"/>
              <a:t>vytvoření</a:t>
            </a:r>
            <a:r>
              <a:rPr lang="en-US" noProof="0" dirty="0"/>
              <a:t> </a:t>
            </a:r>
            <a:r>
              <a:rPr lang="en-US" noProof="0" dirty="0" err="1"/>
              <a:t>páru</a:t>
            </a:r>
            <a:r>
              <a:rPr lang="en-US" noProof="0" dirty="0"/>
              <a:t> se </a:t>
            </a:r>
            <a:r>
              <a:rPr lang="en-US" noProof="0" dirty="0" err="1"/>
              <a:t>seznamem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/>
              <a:t>B </a:t>
            </a:r>
            <a:r>
              <a:rPr lang="en-US" noProof="0" dirty="0" err="1"/>
              <a:t>odmítne</a:t>
            </a:r>
            <a:r>
              <a:rPr lang="en-US" noProof="0" dirty="0"/>
              <a:t> / </a:t>
            </a:r>
            <a:r>
              <a:rPr lang="en-US" noProof="0" dirty="0" err="1"/>
              <a:t>vytvoří</a:t>
            </a:r>
            <a:r>
              <a:rPr lang="en-US" noProof="0" dirty="0"/>
              <a:t> </a:t>
            </a:r>
            <a:r>
              <a:rPr lang="en-US" noProof="0" dirty="0" err="1"/>
              <a:t>pár</a:t>
            </a:r>
            <a:r>
              <a:rPr lang="en-US" noProof="0" dirty="0"/>
              <a:t> / </a:t>
            </a:r>
            <a:r>
              <a:rPr lang="en-US" noProof="0" dirty="0" err="1"/>
              <a:t>migruje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zatíženější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vybere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 err="1"/>
              <a:t>míry</a:t>
            </a:r>
            <a:r>
              <a:rPr lang="en-US" noProof="0" dirty="0"/>
              <a:t> </a:t>
            </a:r>
            <a:r>
              <a:rPr lang="en-US" noProof="0" dirty="0" err="1"/>
              <a:t>vylepšení</a:t>
            </a:r>
            <a:endParaRPr lang="en-US" noProof="0" dirty="0"/>
          </a:p>
          <a:p>
            <a:pPr marL="1025525" lvl="2" indent="-304800" eaLnBrk="1" hangingPunct="1">
              <a:defRPr/>
            </a:pPr>
            <a:r>
              <a:rPr lang="en-US" noProof="0" dirty="0"/>
              <a:t>k</a:t>
            </a:r>
            <a:r>
              <a:rPr lang="en-US" sz="1800" baseline="-20000" noProof="0" dirty="0"/>
              <a:t>i</a:t>
            </a:r>
            <a:r>
              <a:rPr lang="en-US" noProof="0" dirty="0"/>
              <a:t> = A</a:t>
            </a:r>
            <a:r>
              <a:rPr lang="en-US" sz="1800" baseline="-20000" noProof="0" dirty="0"/>
              <a:t>i</a:t>
            </a:r>
            <a:r>
              <a:rPr lang="en-US" noProof="0" dirty="0"/>
              <a:t> / (B</a:t>
            </a:r>
            <a:r>
              <a:rPr lang="en-US" sz="1800" baseline="-20000" noProof="0" dirty="0"/>
              <a:t>i</a:t>
            </a:r>
            <a:r>
              <a:rPr lang="en-US" noProof="0" dirty="0"/>
              <a:t> + </a:t>
            </a:r>
            <a:r>
              <a:rPr lang="en-US" noProof="0" dirty="0" err="1"/>
              <a:t>AB</a:t>
            </a:r>
            <a:r>
              <a:rPr lang="en-US" sz="1800" baseline="-20000" noProof="0" dirty="0" err="1"/>
              <a:t>i</a:t>
            </a:r>
            <a:r>
              <a:rPr lang="en-US" noProof="0" dirty="0"/>
              <a:t>)</a:t>
            </a:r>
          </a:p>
          <a:p>
            <a:pPr marL="681038" lvl="1" indent="-323850" eaLnBrk="1" hangingPunct="1">
              <a:defRPr/>
            </a:pPr>
            <a:r>
              <a:rPr lang="en-US" noProof="0" dirty="0" err="1"/>
              <a:t>významné</a:t>
            </a:r>
            <a:r>
              <a:rPr lang="en-US" noProof="0" dirty="0"/>
              <a:t> </a:t>
            </a:r>
            <a:r>
              <a:rPr lang="en-US" noProof="0" dirty="0" err="1"/>
              <a:t>zlepšení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a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, </a:t>
            </a:r>
            <a:r>
              <a:rPr lang="en-US" noProof="0" dirty="0" err="1"/>
              <a:t>jinak</a:t>
            </a:r>
            <a:r>
              <a:rPr lang="en-US" noProof="0" dirty="0"/>
              <a:t> </a:t>
            </a:r>
            <a:r>
              <a:rPr lang="en-US" noProof="0" dirty="0" err="1"/>
              <a:t>konec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79B91013-40DE-300E-C836-D3A0CD34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Vektorový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213396EA-686A-C989-B1F3-3D1CB5A05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Barak &amp; Shiloh - </a:t>
            </a:r>
            <a:r>
              <a:rPr lang="en-US" noProof="0" dirty="0" err="1"/>
              <a:t>Mosix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distribuce</a:t>
            </a:r>
            <a:r>
              <a:rPr lang="en-US" noProof="0" dirty="0"/>
              <a:t> a </a:t>
            </a:r>
            <a:r>
              <a:rPr lang="en-US" noProof="0" dirty="0" err="1"/>
              <a:t>aktualizace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pevný</a:t>
            </a:r>
            <a:r>
              <a:rPr lang="en-US" noProof="0" dirty="0"/>
              <a:t> </a:t>
            </a:r>
            <a:r>
              <a:rPr lang="en-US" noProof="0" dirty="0" err="1"/>
              <a:t>vektor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r>
              <a:rPr lang="en-US" noProof="0" dirty="0"/>
              <a:t> L, L[0] = </a:t>
            </a: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zátěž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periodicky</a:t>
            </a:r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provádí</a:t>
            </a:r>
            <a:r>
              <a:rPr lang="en-US" noProof="0" dirty="0"/>
              <a:t>:</a:t>
            </a:r>
          </a:p>
          <a:p>
            <a:pPr marL="1025525" lvl="2" indent="-304800" eaLnBrk="1" hangingPunct="1"/>
            <a:r>
              <a:rPr lang="en-US" noProof="0" dirty="0"/>
              <a:t> </a:t>
            </a:r>
            <a:r>
              <a:rPr lang="en-US" noProof="0" dirty="0" err="1"/>
              <a:t>zjistí</a:t>
            </a:r>
            <a:r>
              <a:rPr lang="en-US" noProof="0" dirty="0"/>
              <a:t> </a:t>
            </a: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zátěž</a:t>
            </a:r>
            <a:endParaRPr lang="en-US" noProof="0" dirty="0"/>
          </a:p>
          <a:p>
            <a:pPr marL="1025525" lvl="2" indent="-304800" eaLnBrk="1" hangingPunct="1"/>
            <a:r>
              <a:rPr lang="en-US" noProof="0" dirty="0"/>
              <a:t> </a:t>
            </a:r>
            <a:r>
              <a:rPr lang="en-US" noProof="0" dirty="0" err="1"/>
              <a:t>náhodně</a:t>
            </a:r>
            <a:r>
              <a:rPr lang="en-US" noProof="0" dirty="0"/>
              <a:t>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polovinu</a:t>
            </a:r>
            <a:r>
              <a:rPr lang="en-US" noProof="0" dirty="0"/>
              <a:t> </a:t>
            </a:r>
            <a:r>
              <a:rPr lang="en-US" noProof="0" dirty="0" err="1"/>
              <a:t>vektoru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příjmu</a:t>
            </a:r>
            <a:r>
              <a:rPr lang="en-US" noProof="0" dirty="0"/>
              <a:t> L’:  L</a:t>
            </a:r>
            <a:r>
              <a:rPr lang="en-US" sz="1500" baseline="-40000" noProof="0" dirty="0"/>
              <a:t>n+1</a:t>
            </a:r>
            <a:r>
              <a:rPr lang="en-US" noProof="0" dirty="0"/>
              <a:t>[2i] = </a:t>
            </a:r>
            <a:r>
              <a:rPr lang="en-US" noProof="0" dirty="0">
                <a:solidFill>
                  <a:srgbClr val="FF0000"/>
                </a:solidFill>
              </a:rPr>
              <a:t>L[</a:t>
            </a:r>
            <a:r>
              <a:rPr lang="en-US" noProof="0" dirty="0" err="1">
                <a:solidFill>
                  <a:srgbClr val="FF0000"/>
                </a:solidFill>
              </a:rPr>
              <a:t>i</a:t>
            </a:r>
            <a:r>
              <a:rPr lang="en-US" noProof="0" dirty="0">
                <a:solidFill>
                  <a:srgbClr val="FF0000"/>
                </a:solidFill>
              </a:rPr>
              <a:t>]</a:t>
            </a:r>
            <a:r>
              <a:rPr lang="en-US" noProof="0" dirty="0"/>
              <a:t>,  L</a:t>
            </a:r>
            <a:r>
              <a:rPr lang="en-US" sz="1500" baseline="-40000" noProof="0" dirty="0"/>
              <a:t>n+1</a:t>
            </a:r>
            <a:r>
              <a:rPr lang="en-US" sz="1800" baseline="-40000" noProof="0" dirty="0"/>
              <a:t> </a:t>
            </a:r>
            <a:r>
              <a:rPr lang="en-US" noProof="0" dirty="0"/>
              <a:t>[2i+1] = </a:t>
            </a:r>
            <a:r>
              <a:rPr lang="en-US" noProof="0" dirty="0">
                <a:solidFill>
                  <a:srgbClr val="0070C0"/>
                </a:solidFill>
              </a:rPr>
              <a:t>L’</a:t>
            </a:r>
            <a:r>
              <a:rPr lang="en-US" sz="700" noProof="0" dirty="0">
                <a:solidFill>
                  <a:srgbClr val="0070C0"/>
                </a:solidFill>
              </a:rPr>
              <a:t> </a:t>
            </a:r>
            <a:r>
              <a:rPr lang="en-US" noProof="0" dirty="0">
                <a:solidFill>
                  <a:srgbClr val="0070C0"/>
                </a:solidFill>
              </a:rPr>
              <a:t>[</a:t>
            </a:r>
            <a:r>
              <a:rPr lang="en-US" noProof="0" dirty="0" err="1">
                <a:solidFill>
                  <a:srgbClr val="0070C0"/>
                </a:solidFill>
              </a:rPr>
              <a:t>i</a:t>
            </a:r>
            <a:r>
              <a:rPr lang="en-US" noProof="0" dirty="0">
                <a:solidFill>
                  <a:srgbClr val="0070C0"/>
                </a:solidFill>
              </a:rPr>
              <a:t>]</a:t>
            </a:r>
            <a:r>
              <a:rPr lang="en-US" noProof="0" dirty="0"/>
              <a:t> </a:t>
            </a:r>
          </a:p>
          <a:p>
            <a:pPr marL="681038" lvl="1" indent="-323850" eaLnBrk="1" hangingPunct="1"/>
            <a:r>
              <a:rPr lang="en-US" noProof="0" dirty="0"/>
              <a:t>k </a:t>
            </a:r>
            <a:r>
              <a:rPr lang="en-US" noProof="0" dirty="0" err="1"/>
              <a:t>zátěži</a:t>
            </a:r>
            <a:r>
              <a:rPr lang="en-US" noProof="0" dirty="0"/>
              <a:t> se </a:t>
            </a:r>
            <a:r>
              <a:rPr lang="en-US" noProof="0" dirty="0" err="1"/>
              <a:t>přičte</a:t>
            </a:r>
            <a:r>
              <a:rPr lang="en-US" noProof="0" dirty="0"/>
              <a:t> </a:t>
            </a: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režie</a:t>
            </a:r>
            <a:endParaRPr lang="en-US" noProof="0" dirty="0"/>
          </a:p>
        </p:txBody>
      </p:sp>
      <p:sp>
        <p:nvSpPr>
          <p:cNvPr id="382980" name="Rectangle 5">
            <a:extLst>
              <a:ext uri="{FF2B5EF4-FFF2-40B4-BE49-F238E27FC236}">
                <a16:creationId xmlns:a16="http://schemas.microsoft.com/office/drawing/2014/main" id="{93D5B20B-B01B-458C-E2F2-F95F4BA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82981" name="Object 4">
            <a:extLst>
              <a:ext uri="{FF2B5EF4-FFF2-40B4-BE49-F238E27FC236}">
                <a16:creationId xmlns:a16="http://schemas.microsoft.com/office/drawing/2014/main" id="{566E115A-4312-602E-7783-653B354BC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933825"/>
          <a:ext cx="44989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747666" imgH="1921919" progId="Word.Picture.8">
                  <p:embed/>
                </p:oleObj>
              </mc:Choice>
              <mc:Fallback>
                <p:oleObj name="Picture" r:id="rId3" imgW="3747666" imgH="1921919" progId="Word.Picture.8">
                  <p:embed/>
                  <p:pic>
                    <p:nvPicPr>
                      <p:cNvPr id="382981" name="Object 4">
                        <a:extLst>
                          <a:ext uri="{FF2B5EF4-FFF2-40B4-BE49-F238E27FC236}">
                            <a16:creationId xmlns:a16="http://schemas.microsoft.com/office/drawing/2014/main" id="{566E115A-4312-602E-7783-653B354BC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33825"/>
                        <a:ext cx="44989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2" name="AutoShape 6">
            <a:extLst>
              <a:ext uri="{FF2B5EF4-FFF2-40B4-BE49-F238E27FC236}">
                <a16:creationId xmlns:a16="http://schemas.microsoft.com/office/drawing/2014/main" id="{00153967-E635-4853-14A1-622F78FA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437063"/>
            <a:ext cx="1008063" cy="576262"/>
          </a:xfrm>
          <a:prstGeom prst="wedgeRoundRectCallout">
            <a:avLst>
              <a:gd name="adj1" fmla="val 88111"/>
              <a:gd name="adj2" fmla="val 101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zbytek</a:t>
            </a:r>
            <a:r>
              <a:rPr lang="en-US" sz="1400" b="0" baseline="0" noProof="0" dirty="0"/>
              <a:t> se </a:t>
            </a:r>
            <a:r>
              <a:rPr lang="en-US" sz="1400" b="0" baseline="0" noProof="0" dirty="0" err="1"/>
              <a:t>zahodí</a:t>
            </a:r>
            <a:endParaRPr lang="en-US" sz="1400" b="0" baseline="0" noProof="0" dirty="0"/>
          </a:p>
        </p:txBody>
      </p:sp>
      <p:sp>
        <p:nvSpPr>
          <p:cNvPr id="382983" name="AutoShape 7">
            <a:extLst>
              <a:ext uri="{FF2B5EF4-FFF2-40B4-BE49-F238E27FC236}">
                <a16:creationId xmlns:a16="http://schemas.microsoft.com/office/drawing/2014/main" id="{32D5363E-06B1-BE02-505F-D9A61F47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5805488"/>
            <a:ext cx="2447925" cy="576262"/>
          </a:xfrm>
          <a:prstGeom prst="wedgeRoundRectCallout">
            <a:avLst>
              <a:gd name="adj1" fmla="val -78079"/>
              <a:gd name="adj2" fmla="val -1365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přirozená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aktualizace</a:t>
            </a:r>
            <a:endParaRPr lang="en-US" sz="1400" b="0" baseline="0" noProof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nejaktuálnější</a:t>
            </a:r>
            <a:r>
              <a:rPr lang="en-US" sz="1400" b="0" baseline="0" noProof="0" dirty="0"/>
              <a:t> data </a:t>
            </a:r>
            <a:r>
              <a:rPr lang="en-US" sz="1400" b="0" baseline="0" noProof="0" dirty="0" err="1"/>
              <a:t>nahoře</a:t>
            </a:r>
            <a:endParaRPr lang="en-US" sz="1400" b="0" baseline="0" noProof="0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BF028588-F4B9-B677-0468-A98DEF3F7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'</a:t>
            </a:r>
            <a:r>
              <a:rPr lang="en-US" noProof="0" dirty="0" err="1"/>
              <a:t>Inteligentní</a:t>
            </a:r>
            <a:r>
              <a:rPr lang="en-US" noProof="0" dirty="0"/>
              <a:t>' </a:t>
            </a:r>
            <a:r>
              <a:rPr lang="en-US" noProof="0" dirty="0" err="1"/>
              <a:t>vyvažovací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endParaRPr lang="en-US" noProof="0" dirty="0"/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1442F50D-7DAA-A031-8A1C-C6A26DD6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b="1" noProof="0" dirty="0"/>
              <a:t> Bidding </a:t>
            </a:r>
            <a:r>
              <a:rPr lang="en-US" b="1" noProof="0" dirty="0" err="1"/>
              <a:t>algoritmus</a:t>
            </a:r>
            <a:endParaRPr lang="en-US" noProof="0" dirty="0"/>
          </a:p>
          <a:p>
            <a:pPr lvl="1" eaLnBrk="1" hangingPunct="1"/>
            <a:r>
              <a:rPr lang="en-US" noProof="0" dirty="0"/>
              <a:t>McCulloch-</a:t>
            </a:r>
            <a:r>
              <a:rPr lang="en-US" noProof="0" dirty="0" err="1"/>
              <a:t>Pittsova</a:t>
            </a:r>
            <a:r>
              <a:rPr lang="en-US" noProof="0" dirty="0"/>
              <a:t> </a:t>
            </a:r>
            <a:r>
              <a:rPr lang="en-US" noProof="0" dirty="0" err="1"/>
              <a:t>vyhodnocovací</a:t>
            </a:r>
            <a:r>
              <a:rPr lang="en-US" noProof="0" dirty="0"/>
              <a:t> </a:t>
            </a:r>
            <a:r>
              <a:rPr lang="en-US" noProof="0" dirty="0" err="1"/>
              <a:t>procedura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vyhodnocovací</a:t>
            </a:r>
            <a:r>
              <a:rPr lang="en-US" noProof="0" dirty="0"/>
              <a:t> </a:t>
            </a:r>
            <a:r>
              <a:rPr lang="en-US" noProof="0" dirty="0" err="1"/>
              <a:t>buňka</a:t>
            </a:r>
            <a:r>
              <a:rPr lang="en-US" noProof="0" dirty="0"/>
              <a:t> - </a:t>
            </a:r>
            <a:r>
              <a:rPr lang="en-US" noProof="0" dirty="0" err="1"/>
              <a:t>excitátory</a:t>
            </a:r>
            <a:r>
              <a:rPr lang="en-US" noProof="0" dirty="0"/>
              <a:t>, inhibitory, </a:t>
            </a:r>
            <a:r>
              <a:rPr lang="en-US" noProof="0" dirty="0" err="1"/>
              <a:t>výstup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výstup</a:t>
            </a:r>
            <a:r>
              <a:rPr lang="en-US" noProof="0" dirty="0"/>
              <a:t> </a:t>
            </a:r>
            <a:r>
              <a:rPr lang="en-US" noProof="0" dirty="0" err="1"/>
              <a:t>vyšší</a:t>
            </a:r>
            <a:r>
              <a:rPr lang="en-US" noProof="0" dirty="0"/>
              <a:t> - OK, </a:t>
            </a:r>
            <a:r>
              <a:rPr lang="en-US" noProof="0" dirty="0" err="1"/>
              <a:t>nižší</a:t>
            </a:r>
            <a:r>
              <a:rPr lang="en-US" noProof="0" dirty="0"/>
              <a:t> - </a:t>
            </a:r>
            <a:r>
              <a:rPr lang="en-US" noProof="0" dirty="0" err="1"/>
              <a:t>migrace</a:t>
            </a:r>
            <a:r>
              <a:rPr lang="en-US" noProof="0" dirty="0"/>
              <a:t>, </a:t>
            </a:r>
            <a:r>
              <a:rPr lang="en-US" noProof="0" dirty="0" err="1"/>
              <a:t>nula</a:t>
            </a:r>
            <a:r>
              <a:rPr lang="en-US" noProof="0" dirty="0"/>
              <a:t> - </a:t>
            </a: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migrovat</a:t>
            </a:r>
            <a:r>
              <a:rPr lang="en-US" noProof="0" dirty="0"/>
              <a:t> (inhibitor)</a:t>
            </a:r>
          </a:p>
          <a:p>
            <a:pPr lvl="1" eaLnBrk="1" hangingPunct="1"/>
            <a:r>
              <a:rPr lang="en-US" noProof="0" dirty="0" err="1"/>
              <a:t>migrace</a:t>
            </a:r>
            <a:r>
              <a:rPr lang="en-US" noProof="0" dirty="0"/>
              <a:t>:</a:t>
            </a:r>
          </a:p>
          <a:p>
            <a:pPr lvl="2" eaLnBrk="1" hangingPunct="1"/>
            <a:r>
              <a:rPr lang="en-US" noProof="0" dirty="0"/>
              <a:t> ‘</a:t>
            </a:r>
            <a:r>
              <a:rPr lang="en-US" noProof="0" dirty="0" err="1"/>
              <a:t>žádost</a:t>
            </a:r>
            <a:r>
              <a:rPr lang="en-US" noProof="0" dirty="0"/>
              <a:t> o </a:t>
            </a:r>
            <a:r>
              <a:rPr lang="en-US" noProof="0" dirty="0" err="1"/>
              <a:t>nabídku</a:t>
            </a:r>
            <a:r>
              <a:rPr lang="en-US" noProof="0" dirty="0"/>
              <a:t>’ (RFB) </a:t>
            </a:r>
            <a:r>
              <a:rPr lang="en-US" noProof="0" dirty="0" err="1"/>
              <a:t>až</a:t>
            </a:r>
            <a:r>
              <a:rPr lang="en-US" noProof="0" dirty="0"/>
              <a:t> do </a:t>
            </a:r>
            <a:r>
              <a:rPr lang="en-US" noProof="0" dirty="0" err="1"/>
              <a:t>vzdálenosti</a:t>
            </a:r>
            <a:r>
              <a:rPr lang="en-US" noProof="0" dirty="0"/>
              <a:t> d 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odpovědi</a:t>
            </a:r>
            <a:r>
              <a:rPr lang="en-US" noProof="0" dirty="0"/>
              <a:t> s </a:t>
            </a:r>
            <a:r>
              <a:rPr lang="en-US" noProof="0" dirty="0" err="1"/>
              <a:t>nabídkou</a:t>
            </a:r>
            <a:r>
              <a:rPr lang="en-US" noProof="0" dirty="0"/>
              <a:t> se </a:t>
            </a:r>
            <a:r>
              <a:rPr lang="en-US" noProof="0" dirty="0" err="1"/>
              <a:t>zkorigují</a:t>
            </a:r>
            <a:r>
              <a:rPr lang="en-US" noProof="0" dirty="0"/>
              <a:t> o </a:t>
            </a:r>
            <a:r>
              <a:rPr lang="en-US" noProof="0" dirty="0" err="1"/>
              <a:t>režii</a:t>
            </a:r>
            <a:endParaRPr lang="en-US" noProof="0" dirty="0"/>
          </a:p>
          <a:p>
            <a:pPr lvl="3" eaLnBrk="1" hangingPunct="1"/>
            <a:r>
              <a:rPr lang="en-US" noProof="0" dirty="0" err="1"/>
              <a:t>nejlepší</a:t>
            </a:r>
            <a:r>
              <a:rPr lang="en-US" noProof="0" dirty="0"/>
              <a:t> </a:t>
            </a:r>
            <a:r>
              <a:rPr lang="en-US" noProof="0" dirty="0" err="1"/>
              <a:t>nabídka</a:t>
            </a:r>
            <a:r>
              <a:rPr lang="en-US" noProof="0" dirty="0"/>
              <a:t> / </a:t>
            </a:r>
            <a:r>
              <a:rPr lang="en-US" noProof="0" dirty="0" err="1"/>
              <a:t>žádná</a:t>
            </a:r>
            <a:r>
              <a:rPr lang="en-US" noProof="0" dirty="0"/>
              <a:t> </a:t>
            </a:r>
            <a:r>
              <a:rPr lang="en-US" noProof="0" dirty="0" err="1"/>
              <a:t>nabídka</a:t>
            </a:r>
            <a:r>
              <a:rPr lang="en-US" noProof="0" dirty="0"/>
              <a:t>: d++</a:t>
            </a:r>
          </a:p>
          <a:p>
            <a:pPr lvl="1" eaLnBrk="1" hangingPunct="1"/>
            <a:r>
              <a:rPr lang="en-US" noProof="0" dirty="0" err="1"/>
              <a:t>problém</a:t>
            </a:r>
            <a:r>
              <a:rPr lang="en-US" noProof="0" dirty="0"/>
              <a:t>: </a:t>
            </a:r>
            <a:r>
              <a:rPr lang="en-US" noProof="0" dirty="0" err="1"/>
              <a:t>obtížná</a:t>
            </a:r>
            <a:r>
              <a:rPr lang="en-US" noProof="0" dirty="0"/>
              <a:t> </a:t>
            </a:r>
            <a:r>
              <a:rPr lang="en-US" noProof="0" dirty="0" err="1"/>
              <a:t>kvantifikace</a:t>
            </a:r>
            <a:r>
              <a:rPr lang="en-US" noProof="0" dirty="0"/>
              <a:t> </a:t>
            </a:r>
            <a:r>
              <a:rPr lang="en-US" noProof="0" dirty="0" err="1"/>
              <a:t>vlastností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SLA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lvl="1" eaLnBrk="1" hangingPunct="1"/>
            <a:r>
              <a:rPr lang="en-US" noProof="0" dirty="0"/>
              <a:t>stochastic learning automata</a:t>
            </a:r>
          </a:p>
          <a:p>
            <a:pPr lvl="1" eaLnBrk="1" hangingPunct="1"/>
            <a:r>
              <a:rPr lang="en-US" noProof="0" dirty="0" err="1"/>
              <a:t>zpětné</a:t>
            </a:r>
            <a:r>
              <a:rPr lang="en-US" noProof="0" dirty="0"/>
              <a:t> </a:t>
            </a:r>
            <a:r>
              <a:rPr lang="en-US" noProof="0" dirty="0" err="1"/>
              <a:t>učení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BDT </a:t>
            </a:r>
            <a:r>
              <a:rPr lang="en-US" noProof="0" dirty="0" err="1"/>
              <a:t>algoritmus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bayesian</a:t>
            </a:r>
            <a:r>
              <a:rPr lang="en-US" noProof="0" dirty="0"/>
              <a:t> decision theory</a:t>
            </a:r>
          </a:p>
          <a:p>
            <a:pPr lvl="1" eaLnBrk="1" hangingPunct="1"/>
            <a:r>
              <a:rPr lang="en-US" noProof="0" dirty="0" err="1"/>
              <a:t>posílání</a:t>
            </a:r>
            <a:r>
              <a:rPr lang="en-US" noProof="0" dirty="0"/>
              <a:t> </a:t>
            </a:r>
            <a:r>
              <a:rPr lang="en-US" noProof="0" dirty="0" err="1"/>
              <a:t>globálních</a:t>
            </a:r>
            <a:r>
              <a:rPr lang="en-US" noProof="0" dirty="0"/>
              <a:t> </a:t>
            </a:r>
            <a:r>
              <a:rPr lang="en-US" noProof="0" dirty="0" err="1"/>
              <a:t>stavů</a:t>
            </a:r>
            <a:endParaRPr lang="en-US" noProof="0" dirty="0"/>
          </a:p>
        </p:txBody>
      </p:sp>
      <p:sp>
        <p:nvSpPr>
          <p:cNvPr id="385028" name="AutoShape 4">
            <a:extLst>
              <a:ext uri="{FF2B5EF4-FFF2-40B4-BE49-F238E27FC236}">
                <a16:creationId xmlns:a16="http://schemas.microsoft.com/office/drawing/2014/main" id="{805E7BC9-649B-90DC-B725-3CD79A9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45125"/>
            <a:ext cx="1873250" cy="792163"/>
          </a:xfrm>
          <a:prstGeom prst="wedgeRoundRectCallout">
            <a:avLst>
              <a:gd name="adj1" fmla="val 13940"/>
              <a:gd name="adj2" fmla="val -34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neprosadily</a:t>
            </a:r>
            <a:r>
              <a:rPr lang="en-US" sz="1400" b="0" baseline="0" noProof="0" dirty="0"/>
              <a:t> 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komplikované</a:t>
            </a:r>
            <a:endParaRPr lang="en-US" sz="1400" b="0" baseline="0" noProof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velká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režie</a:t>
            </a:r>
            <a:endParaRPr lang="en-US" sz="1400" b="0" baseline="0" noProof="0" dirty="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572432EF-F214-4C31-2A39-E822D95FB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Prakticky</a:t>
            </a:r>
            <a:r>
              <a:rPr lang="en-US" noProof="0" dirty="0"/>
              <a:t> </a:t>
            </a:r>
            <a:r>
              <a:rPr lang="en-US" noProof="0" dirty="0" err="1"/>
              <a:t>použitelné</a:t>
            </a:r>
            <a:r>
              <a:rPr lang="en-US" noProof="0" dirty="0"/>
              <a:t> </a:t>
            </a:r>
            <a:r>
              <a:rPr lang="en-US" noProof="0" dirty="0" err="1"/>
              <a:t>vyvažovací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endParaRPr lang="en-US" noProof="0" dirty="0"/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EA6B6258-78F1-F4FB-065B-263D024E7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 err="1"/>
              <a:t>Centralizovaný</a:t>
            </a:r>
            <a:r>
              <a:rPr lang="en-US" b="1" noProof="0" dirty="0"/>
              <a:t> / </a:t>
            </a:r>
            <a:r>
              <a:rPr lang="en-US" b="1" noProof="0" dirty="0" err="1"/>
              <a:t>hierarchický</a:t>
            </a:r>
            <a:r>
              <a:rPr lang="en-US" b="1" noProof="0" dirty="0"/>
              <a:t> </a:t>
            </a:r>
            <a:r>
              <a:rPr lang="en-US" b="1" noProof="0" dirty="0" err="1"/>
              <a:t>algoritmus</a:t>
            </a:r>
            <a:endParaRPr lang="en-US" b="1" noProof="0" dirty="0"/>
          </a:p>
          <a:p>
            <a:pPr lvl="1" eaLnBrk="1" hangingPunct="1"/>
            <a:r>
              <a:rPr lang="en-US" noProof="0" dirty="0" err="1"/>
              <a:t>centralizovaný</a:t>
            </a:r>
            <a:r>
              <a:rPr lang="en-US" noProof="0" dirty="0"/>
              <a:t> </a:t>
            </a:r>
            <a:r>
              <a:rPr lang="en-US" noProof="0" dirty="0" err="1"/>
              <a:t>manažer</a:t>
            </a:r>
            <a:r>
              <a:rPr lang="en-US" noProof="0" dirty="0"/>
              <a:t>, </a:t>
            </a:r>
            <a:r>
              <a:rPr lang="en-US" noProof="0" dirty="0" err="1"/>
              <a:t>zná</a:t>
            </a:r>
            <a:r>
              <a:rPr lang="en-US" noProof="0" dirty="0"/>
              <a:t> </a:t>
            </a:r>
            <a:r>
              <a:rPr lang="en-US" noProof="0" dirty="0" err="1"/>
              <a:t>zátěž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, </a:t>
            </a:r>
            <a:r>
              <a:rPr lang="en-US" noProof="0" dirty="0" err="1"/>
              <a:t>velí</a:t>
            </a:r>
            <a:endParaRPr lang="en-US" noProof="0" dirty="0"/>
          </a:p>
          <a:p>
            <a:pPr lvl="2" eaLnBrk="1" hangingPunct="1"/>
            <a:r>
              <a:rPr lang="en-US" noProof="0" dirty="0"/>
              <a:t> cluster management system</a:t>
            </a:r>
          </a:p>
          <a:p>
            <a:pPr lvl="1" eaLnBrk="1" hangingPunct="1"/>
            <a:r>
              <a:rPr lang="en-US" noProof="0" dirty="0" err="1"/>
              <a:t>virtualizace</a:t>
            </a:r>
            <a:r>
              <a:rPr lang="en-US" noProof="0" dirty="0"/>
              <a:t>, </a:t>
            </a:r>
            <a:r>
              <a:rPr lang="en-US" noProof="0" dirty="0" err="1"/>
              <a:t>datová</a:t>
            </a:r>
            <a:r>
              <a:rPr lang="en-US" noProof="0" dirty="0"/>
              <a:t> centra:  ≈1k-10k </a:t>
            </a:r>
            <a:r>
              <a:rPr lang="en-US" noProof="0" dirty="0" err="1"/>
              <a:t>uzlů</a:t>
            </a:r>
            <a:r>
              <a:rPr lang="en-US" noProof="0" dirty="0"/>
              <a:t> / </a:t>
            </a:r>
            <a:r>
              <a:rPr lang="en-US" noProof="0" dirty="0" err="1"/>
              <a:t>manažer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hierarchicky</a:t>
            </a:r>
            <a:r>
              <a:rPr lang="en-US" noProof="0" dirty="0"/>
              <a:t> </a:t>
            </a:r>
            <a:r>
              <a:rPr lang="en-US" noProof="0" dirty="0" err="1"/>
              <a:t>organizované</a:t>
            </a:r>
            <a:r>
              <a:rPr lang="en-US" noProof="0" dirty="0"/>
              <a:t> </a:t>
            </a:r>
            <a:r>
              <a:rPr lang="en-US" noProof="0" dirty="0" err="1"/>
              <a:t>skupiny</a:t>
            </a:r>
            <a:r>
              <a:rPr lang="en-US" noProof="0" dirty="0"/>
              <a:t>, </a:t>
            </a:r>
            <a:r>
              <a:rPr lang="en-US" noProof="0" dirty="0" err="1"/>
              <a:t>nadřazení</a:t>
            </a:r>
            <a:r>
              <a:rPr lang="en-US" noProof="0" dirty="0"/>
              <a:t> </a:t>
            </a:r>
            <a:r>
              <a:rPr lang="en-US" noProof="0" dirty="0" err="1"/>
              <a:t>manažeři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'</a:t>
            </a:r>
            <a:r>
              <a:rPr lang="en-US" b="1" noProof="0" dirty="0" err="1"/>
              <a:t>Lokální</a:t>
            </a:r>
            <a:r>
              <a:rPr lang="en-US" noProof="0" dirty="0"/>
              <a:t>' </a:t>
            </a:r>
            <a:r>
              <a:rPr lang="en-US" b="1" noProof="0" dirty="0" err="1"/>
              <a:t>algoritmus</a:t>
            </a:r>
            <a:endParaRPr lang="en-US" b="1" noProof="0" dirty="0"/>
          </a:p>
          <a:p>
            <a:pPr lvl="1" eaLnBrk="1" hangingPunct="1"/>
            <a:r>
              <a:rPr lang="en-US" noProof="0" dirty="0" err="1"/>
              <a:t>známa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zátěž</a:t>
            </a:r>
            <a:r>
              <a:rPr lang="en-US" noProof="0" dirty="0"/>
              <a:t>, </a:t>
            </a:r>
            <a:r>
              <a:rPr lang="en-US" noProof="0" dirty="0" err="1"/>
              <a:t>prahová</a:t>
            </a:r>
            <a:r>
              <a:rPr lang="en-US" noProof="0" dirty="0"/>
              <a:t> </a:t>
            </a:r>
            <a:r>
              <a:rPr lang="en-US" noProof="0" dirty="0" err="1"/>
              <a:t>hodnota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žádost</a:t>
            </a:r>
            <a:r>
              <a:rPr lang="en-US" noProof="0" dirty="0"/>
              <a:t> n </a:t>
            </a:r>
            <a:r>
              <a:rPr lang="en-US" noProof="0" dirty="0" err="1"/>
              <a:t>uzlům</a:t>
            </a:r>
            <a:r>
              <a:rPr lang="en-US" noProof="0" dirty="0"/>
              <a:t>, </a:t>
            </a:r>
            <a:r>
              <a:rPr lang="en-US" noProof="0" dirty="0" err="1"/>
              <a:t>podprahová</a:t>
            </a:r>
            <a:r>
              <a:rPr lang="en-US" noProof="0" dirty="0"/>
              <a:t> / </a:t>
            </a:r>
            <a:r>
              <a:rPr lang="en-US" noProof="0" dirty="0" err="1"/>
              <a:t>nejlepší</a:t>
            </a:r>
            <a:r>
              <a:rPr lang="en-US" noProof="0" dirty="0"/>
              <a:t> </a:t>
            </a:r>
            <a:r>
              <a:rPr lang="en-US" noProof="0" dirty="0" err="1"/>
              <a:t>odpověď</a:t>
            </a:r>
            <a:r>
              <a:rPr lang="en-US" noProof="0" dirty="0"/>
              <a:t> OK</a:t>
            </a:r>
          </a:p>
          <a:p>
            <a:pPr lvl="1" eaLnBrk="1" hangingPunct="1"/>
            <a:r>
              <a:rPr lang="en-US" noProof="0" dirty="0"/>
              <a:t>sender/receiver initiated</a:t>
            </a:r>
          </a:p>
        </p:txBody>
      </p:sp>
      <p:sp>
        <p:nvSpPr>
          <p:cNvPr id="386052" name="AutoShape 4">
            <a:extLst>
              <a:ext uri="{FF2B5EF4-FFF2-40B4-BE49-F238E27FC236}">
                <a16:creationId xmlns:a16="http://schemas.microsoft.com/office/drawing/2014/main" id="{D0A077A5-9D47-69E8-6D83-01908AF4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96975"/>
            <a:ext cx="2016125" cy="792163"/>
          </a:xfrm>
          <a:prstGeom prst="wedgeRoundRectCallout">
            <a:avLst>
              <a:gd name="adj1" fmla="val -86931"/>
              <a:gd name="adj2" fmla="val -12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/>
              <a:t>idea: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vyvažující</a:t>
            </a:r>
            <a:r>
              <a:rPr lang="en-US" sz="1400" b="0" baseline="0" noProof="0" dirty="0"/>
              <a:t> se </a:t>
            </a:r>
            <a:r>
              <a:rPr lang="en-US" sz="1400" b="0" baseline="0" noProof="0" dirty="0" err="1"/>
              <a:t>skupiny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nebývají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příliš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velké</a:t>
            </a:r>
            <a:endParaRPr lang="en-US" sz="1400" b="0" baseline="0" noProof="0" dirty="0"/>
          </a:p>
        </p:txBody>
      </p:sp>
      <p:sp>
        <p:nvSpPr>
          <p:cNvPr id="386053" name="AutoShape 5">
            <a:extLst>
              <a:ext uri="{FF2B5EF4-FFF2-40B4-BE49-F238E27FC236}">
                <a16:creationId xmlns:a16="http://schemas.microsoft.com/office/drawing/2014/main" id="{3CA37668-7B7E-530A-38B2-8E894A88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284984"/>
            <a:ext cx="2016125" cy="1080120"/>
          </a:xfrm>
          <a:prstGeom prst="wedgeRoundRectCallout">
            <a:avLst>
              <a:gd name="adj1" fmla="val -86457"/>
              <a:gd name="adj2" fmla="val -14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jednoduchý</a:t>
            </a:r>
            <a:endParaRPr lang="en-US" sz="1400" b="0" baseline="0" noProof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suboptimální</a:t>
            </a:r>
            <a:endParaRPr lang="en-US" sz="1400" b="0" baseline="0" noProof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distribuovaný</a:t>
            </a:r>
            <a:endParaRPr lang="en-US" sz="1400" b="0" baseline="0" noProof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použitelný</a:t>
            </a:r>
            <a:r>
              <a:rPr lang="en-US" sz="1400" b="0" baseline="0" noProof="0" dirty="0"/>
              <a:t> </a:t>
            </a:r>
            <a:r>
              <a:rPr lang="en-US" sz="1400" baseline="0" noProof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Placeholder 2">
            <a:extLst>
              <a:ext uri="{FF2B5EF4-FFF2-40B4-BE49-F238E27FC236}">
                <a16:creationId xmlns:a16="http://schemas.microsoft.com/office/drawing/2014/main" id="{238815A6-E91C-011B-47AE-1A787DBF7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906713"/>
            <a:ext cx="7772400" cy="1746250"/>
          </a:xfrm>
        </p:spPr>
        <p:txBody>
          <a:bodyPr anchor="ctr"/>
          <a:lstStyle/>
          <a:p>
            <a:pPr algn="ctr"/>
            <a:r>
              <a:rPr lang="en-US" sz="4400" b="1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sz="4400" b="1" noProof="0" dirty="0" err="1"/>
              <a:t>Technické</a:t>
            </a:r>
            <a:br>
              <a:rPr lang="en-US" sz="4400" b="1" noProof="0" dirty="0"/>
            </a:br>
            <a:r>
              <a:rPr lang="en-US" sz="4400" b="1" noProof="0" dirty="0" err="1"/>
              <a:t>principy</a:t>
            </a:r>
            <a:r>
              <a:rPr lang="en-US" sz="4400" b="1" noProof="0" dirty="0"/>
              <a:t> </a:t>
            </a:r>
            <a:r>
              <a:rPr lang="en-US" sz="4400" b="1" noProof="0" dirty="0" err="1"/>
              <a:t>kryptoměn</a:t>
            </a:r>
            <a:endParaRPr lang="en-US" sz="4400" b="1" noProof="0" dirty="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Placeholder 2">
            <a:extLst>
              <a:ext uri="{FF2B5EF4-FFF2-40B4-BE49-F238E27FC236}">
                <a16:creationId xmlns:a16="http://schemas.microsoft.com/office/drawing/2014/main" id="{F2014D36-03A3-EFC6-4CFC-1862FBF4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400" b="1" noProof="0" dirty="0"/>
              <a:t>The End.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EEE1B47E-6325-65FE-C229-7E105A532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noProof="0" dirty="0"/>
              <a:t>Trendy '94 </a:t>
            </a:r>
            <a:r>
              <a:rPr lang="en-US" b="0" i="1" noProof="0" dirty="0"/>
              <a:t>............................................. 30 years ago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FE0A179F-00D8-FD54-547C-4067B067FA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4963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 </a:t>
            </a:r>
            <a:r>
              <a:rPr lang="en-US" noProof="0" dirty="0"/>
              <a:t>Nový hardware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síť</a:t>
            </a:r>
            <a:r>
              <a:rPr lang="en-US" noProof="0" dirty="0"/>
              <a:t> </a:t>
            </a:r>
            <a:r>
              <a:rPr lang="en-US" sz="1500" noProof="0" dirty="0">
                <a:cs typeface="Tahoma" panose="020B0604030504040204" pitchFamily="34" charset="0"/>
              </a:rPr>
              <a:t>≈</a:t>
            </a:r>
            <a:r>
              <a:rPr lang="en-US" noProof="0" dirty="0"/>
              <a:t> </a:t>
            </a:r>
            <a:r>
              <a:rPr lang="en-US" noProof="0" dirty="0" err="1"/>
              <a:t>rychlá</a:t>
            </a:r>
            <a:r>
              <a:rPr lang="en-US" noProof="0" dirty="0"/>
              <a:t> </a:t>
            </a:r>
            <a:r>
              <a:rPr lang="en-US" noProof="0" dirty="0" err="1"/>
              <a:t>sběrnice</a:t>
            </a:r>
            <a:r>
              <a:rPr lang="en-US" noProof="0" dirty="0"/>
              <a:t>, </a:t>
            </a:r>
            <a:r>
              <a:rPr lang="en-US" noProof="0" dirty="0" err="1"/>
              <a:t>multicomputery</a:t>
            </a:r>
            <a:r>
              <a:rPr lang="en-US" noProof="0" dirty="0"/>
              <a:t> </a:t>
            </a:r>
            <a:r>
              <a:rPr lang="en-US" sz="1500" noProof="0" dirty="0">
                <a:cs typeface="Tahoma" panose="020B0604030504040204" pitchFamily="34" charset="0"/>
              </a:rPr>
              <a:t>≈</a:t>
            </a:r>
            <a:r>
              <a:rPr lang="en-US" noProof="0" dirty="0"/>
              <a:t> </a:t>
            </a:r>
            <a:r>
              <a:rPr lang="en-US" noProof="0" dirty="0" err="1"/>
              <a:t>multiprocesory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rychlé</a:t>
            </a:r>
            <a:r>
              <a:rPr lang="en-US" noProof="0" dirty="0"/>
              <a:t> </a:t>
            </a:r>
            <a:r>
              <a:rPr lang="en-US" noProof="0" dirty="0" err="1"/>
              <a:t>optické</a:t>
            </a:r>
            <a:r>
              <a:rPr lang="en-US" noProof="0" dirty="0"/>
              <a:t> </a:t>
            </a:r>
            <a:r>
              <a:rPr lang="en-US" noProof="0" dirty="0" err="1"/>
              <a:t>kabely</a:t>
            </a:r>
            <a:r>
              <a:rPr lang="en-US" noProof="0" dirty="0"/>
              <a:t> - </a:t>
            </a:r>
            <a:r>
              <a:rPr lang="en-US" noProof="0" dirty="0" err="1"/>
              <a:t>přenos</a:t>
            </a:r>
            <a:r>
              <a:rPr lang="en-US" noProof="0" dirty="0"/>
              <a:t> po </a:t>
            </a:r>
            <a:r>
              <a:rPr lang="en-US" noProof="0" dirty="0" err="1"/>
              <a:t>síti</a:t>
            </a:r>
            <a:r>
              <a:rPr lang="en-US" noProof="0" dirty="0"/>
              <a:t> </a:t>
            </a:r>
            <a:r>
              <a:rPr lang="en-US" noProof="0" dirty="0" err="1"/>
              <a:t>rychlejší</a:t>
            </a:r>
            <a:r>
              <a:rPr lang="en-US" noProof="0" dirty="0"/>
              <a:t> </a:t>
            </a:r>
            <a:r>
              <a:rPr lang="en-US" noProof="0" dirty="0" err="1"/>
              <a:t>než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disk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velké</a:t>
            </a:r>
            <a:r>
              <a:rPr lang="en-US" noProof="0" dirty="0"/>
              <a:t> </a:t>
            </a:r>
            <a:r>
              <a:rPr lang="en-US" noProof="0" dirty="0" err="1"/>
              <a:t>disky</a:t>
            </a:r>
            <a:r>
              <a:rPr lang="en-US" noProof="0" dirty="0"/>
              <a:t> - WORM, </a:t>
            </a:r>
            <a:r>
              <a:rPr lang="en-US" noProof="0" dirty="0" err="1"/>
              <a:t>zapisovatelné</a:t>
            </a:r>
            <a:r>
              <a:rPr lang="en-US" noProof="0" dirty="0"/>
              <a:t>, ...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velká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r>
              <a:rPr lang="en-US" noProof="0" dirty="0"/>
              <a:t> - </a:t>
            </a:r>
            <a:r>
              <a:rPr lang="en-US" noProof="0" dirty="0" err="1"/>
              <a:t>mapované</a:t>
            </a:r>
            <a:r>
              <a:rPr lang="en-US" noProof="0" dirty="0"/>
              <a:t> </a:t>
            </a:r>
            <a:r>
              <a:rPr lang="en-US" noProof="0" dirty="0" err="1"/>
              <a:t>soubory</a:t>
            </a:r>
            <a:r>
              <a:rPr lang="en-US" noProof="0" dirty="0"/>
              <a:t>, </a:t>
            </a:r>
            <a:r>
              <a:rPr lang="en-US" noProof="0" dirty="0" err="1"/>
              <a:t>nestránkování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Globální</a:t>
            </a:r>
            <a:r>
              <a:rPr lang="en-US" noProof="0" dirty="0"/>
              <a:t> </a:t>
            </a:r>
            <a:r>
              <a:rPr lang="en-US" noProof="0" dirty="0" err="1"/>
              <a:t>systémy</a:t>
            </a:r>
            <a:endParaRPr lang="en-US" noProof="0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en-US" noProof="0" dirty="0" err="1"/>
              <a:t>algoritmy</a:t>
            </a:r>
            <a:r>
              <a:rPr lang="en-US" noProof="0" dirty="0"/>
              <a:t> - </a:t>
            </a:r>
            <a:r>
              <a:rPr lang="en-US" noProof="0" dirty="0" err="1"/>
              <a:t>hierarchické</a:t>
            </a:r>
            <a:r>
              <a:rPr lang="en-US" noProof="0" dirty="0"/>
              <a:t> / </a:t>
            </a:r>
            <a:r>
              <a:rPr lang="en-US" noProof="0" dirty="0" err="1"/>
              <a:t>distribuované</a:t>
            </a:r>
            <a:endParaRPr lang="en-US" noProof="0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FF9966"/>
                </a:solidFill>
                <a:sym typeface="Wingdings" panose="05000000000000000000" pitchFamily="2" charset="2"/>
              </a:rPr>
              <a:t>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masivní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/>
              <a:t>škálovatelnost</a:t>
            </a:r>
            <a:r>
              <a:rPr lang="en-US" noProof="0" dirty="0"/>
              <a:t> a </a:t>
            </a:r>
            <a:r>
              <a:rPr lang="en-US" noProof="0" dirty="0" err="1"/>
              <a:t>paralelizace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</a:t>
            </a:r>
            <a:r>
              <a:rPr lang="en-US" noProof="0" dirty="0" err="1"/>
              <a:t>lokalizace</a:t>
            </a:r>
            <a:r>
              <a:rPr lang="en-US" noProof="0" dirty="0"/>
              <a:t> - </a:t>
            </a:r>
            <a:r>
              <a:rPr lang="en-US" noProof="0" dirty="0" err="1"/>
              <a:t>znaková</a:t>
            </a:r>
            <a:r>
              <a:rPr lang="en-US" noProof="0" dirty="0"/>
              <a:t> </a:t>
            </a:r>
            <a:r>
              <a:rPr lang="en-US" noProof="0" dirty="0" err="1"/>
              <a:t>sada</a:t>
            </a:r>
            <a:r>
              <a:rPr lang="en-US" noProof="0" dirty="0"/>
              <a:t>, </a:t>
            </a:r>
            <a:r>
              <a:rPr lang="en-US" noProof="0" dirty="0" err="1"/>
              <a:t>ikony</a:t>
            </a:r>
            <a:r>
              <a:rPr lang="en-US" noProof="0" dirty="0"/>
              <a:t>, </a:t>
            </a:r>
            <a:r>
              <a:rPr lang="en-US" noProof="0" dirty="0" err="1"/>
              <a:t>národní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</a:t>
            </a:r>
            <a:r>
              <a:rPr lang="en-US" noProof="0" dirty="0" err="1"/>
              <a:t>potřeba</a:t>
            </a:r>
            <a:r>
              <a:rPr lang="en-US" noProof="0" dirty="0"/>
              <a:t> </a:t>
            </a:r>
            <a:r>
              <a:rPr lang="en-US" noProof="0" dirty="0" err="1"/>
              <a:t>datových</a:t>
            </a:r>
            <a:r>
              <a:rPr lang="en-US" noProof="0" dirty="0"/>
              <a:t> </a:t>
            </a:r>
            <a:r>
              <a:rPr lang="en-US" noProof="0" dirty="0" err="1"/>
              <a:t>dálnic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</a:t>
            </a:r>
            <a:r>
              <a:rPr lang="en-US" noProof="0" dirty="0" err="1"/>
              <a:t>problémy</a:t>
            </a:r>
            <a:r>
              <a:rPr lang="en-US" noProof="0" dirty="0"/>
              <a:t> s </a:t>
            </a:r>
            <a:r>
              <a:rPr lang="en-US" noProof="0" dirty="0" err="1"/>
              <a:t>prostorem</a:t>
            </a:r>
            <a:r>
              <a:rPr lang="en-US" noProof="0" dirty="0"/>
              <a:t> </a:t>
            </a:r>
            <a:r>
              <a:rPr lang="en-US" noProof="0" dirty="0" err="1"/>
              <a:t>jmen</a:t>
            </a:r>
            <a:r>
              <a:rPr lang="en-US" noProof="0" dirty="0"/>
              <a:t> - </a:t>
            </a:r>
            <a:r>
              <a:rPr lang="en-US" noProof="0" dirty="0" err="1"/>
              <a:t>strom</a:t>
            </a:r>
            <a:r>
              <a:rPr lang="en-US" noProof="0" dirty="0"/>
              <a:t>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košatý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globální</a:t>
            </a:r>
            <a:r>
              <a:rPr lang="en-US" noProof="0" dirty="0"/>
              <a:t> IS - VLDB, Cloud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Mobilní</a:t>
            </a:r>
            <a:r>
              <a:rPr lang="en-US" noProof="0" dirty="0"/>
              <a:t> </a:t>
            </a:r>
            <a:r>
              <a:rPr lang="en-US" noProof="0" dirty="0" err="1"/>
              <a:t>uživatelé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konektivita</a:t>
            </a:r>
            <a:r>
              <a:rPr lang="en-US" noProof="0" dirty="0"/>
              <a:t> v </a:t>
            </a:r>
            <a:r>
              <a:rPr lang="en-US" noProof="0" dirty="0" err="1"/>
              <a:t>letadle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ochrana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a </a:t>
            </a:r>
            <a:r>
              <a:rPr lang="en-US" noProof="0" dirty="0" err="1"/>
              <a:t>osobních</a:t>
            </a:r>
            <a:r>
              <a:rPr lang="en-US" noProof="0" dirty="0"/>
              <a:t> </a:t>
            </a:r>
            <a:r>
              <a:rPr lang="en-US" noProof="0" dirty="0" err="1"/>
              <a:t>údajů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...</a:t>
            </a:r>
          </a:p>
        </p:txBody>
      </p:sp>
      <p:sp>
        <p:nvSpPr>
          <p:cNvPr id="478212" name="AutoShape 6">
            <a:extLst>
              <a:ext uri="{FF2B5EF4-FFF2-40B4-BE49-F238E27FC236}">
                <a16:creationId xmlns:a16="http://schemas.microsoft.com/office/drawing/2014/main" id="{7A53129A-8D9A-9195-EF46-5BE7930B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81075"/>
            <a:ext cx="1852612" cy="2016125"/>
          </a:xfrm>
          <a:prstGeom prst="wedgeRoundRectCallout">
            <a:avLst>
              <a:gd name="adj1" fmla="val -1991"/>
              <a:gd name="adj2" fmla="val -5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0" baseline="0" noProof="0" dirty="0" err="1"/>
              <a:t>Mooreův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zákon</a:t>
            </a:r>
            <a:r>
              <a:rPr lang="en-US" sz="1600" b="0" baseline="0" noProof="0" dirty="0"/>
              <a:t>: </a:t>
            </a:r>
            <a:br>
              <a:rPr lang="en-US" sz="1600" b="0" baseline="0" noProof="0" dirty="0"/>
            </a:br>
            <a:endParaRPr lang="en-US" sz="400" b="0" baseline="0" noProof="0" dirty="0"/>
          </a:p>
          <a:p>
            <a:pPr eaLnBrk="1" hangingPunct="1">
              <a:defRPr/>
            </a:pPr>
            <a:r>
              <a:rPr lang="en-US" sz="1600" b="0" baseline="0" noProof="0" dirty="0"/>
              <a:t>2</a:t>
            </a:r>
            <a:r>
              <a:rPr lang="en-US" sz="2000" b="0" baseline="40000" noProof="0" dirty="0"/>
              <a:t>30/1.5</a:t>
            </a:r>
            <a:r>
              <a:rPr lang="en-US" sz="1600" b="0" baseline="0" noProof="0" dirty="0"/>
              <a:t> ≈ 1 M</a:t>
            </a:r>
            <a:endParaRPr lang="en-US" sz="1600" b="0" baseline="0" noProof="0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US" sz="400" b="0" baseline="0" noProof="0" dirty="0"/>
          </a:p>
          <a:p>
            <a:pPr eaLnBrk="1" hangingPunct="1">
              <a:defRPr/>
            </a:pPr>
            <a:r>
              <a:rPr lang="en-US" sz="1600" b="0" baseline="0" noProof="0" dirty="0" err="1"/>
              <a:t>disky</a:t>
            </a:r>
            <a:endParaRPr lang="en-US" sz="1600" b="0" baseline="0" noProof="0" dirty="0"/>
          </a:p>
          <a:p>
            <a:pPr eaLnBrk="1" hangingPunct="1">
              <a:defRPr/>
            </a:pPr>
            <a:r>
              <a:rPr lang="en-US" sz="1600" b="0" baseline="0" noProof="0" dirty="0"/>
              <a:t>1994: 50 MB</a:t>
            </a:r>
          </a:p>
          <a:p>
            <a:pPr eaLnBrk="1" hangingPunct="1">
              <a:defRPr/>
            </a:pPr>
            <a:r>
              <a:rPr lang="en-US" sz="1600" b="0" baseline="0" noProof="0" dirty="0"/>
              <a:t>2024: 50 TB</a:t>
            </a:r>
          </a:p>
        </p:txBody>
      </p:sp>
      <p:pic>
        <p:nvPicPr>
          <p:cNvPr id="402437" name="Picture 7" descr="http://www.jaunted.com/files/6193/OmanAirWiFi.jpg">
            <a:extLst>
              <a:ext uri="{FF2B5EF4-FFF2-40B4-BE49-F238E27FC236}">
                <a16:creationId xmlns:a16="http://schemas.microsoft.com/office/drawing/2014/main" id="{6DFAA471-8BA0-1DF4-613A-B5A0683D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27575"/>
            <a:ext cx="28067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98740F-AAEE-A057-773E-31176E06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Transparentnost</a:t>
            </a:r>
            <a:endParaRPr lang="en-US" noProof="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7D1D71-40C9-A88A-D7DE-3951EECB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úrovni</a:t>
            </a:r>
            <a:r>
              <a:rPr lang="en-US" noProof="0" dirty="0"/>
              <a:t> API, </a:t>
            </a:r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, </a:t>
            </a:r>
            <a:r>
              <a:rPr lang="en-US" noProof="0" dirty="0" err="1"/>
              <a:t>komunikace</a:t>
            </a:r>
            <a:r>
              <a:rPr lang="en-US" noProof="0" dirty="0"/>
              <a:t> s </a:t>
            </a:r>
            <a:r>
              <a:rPr lang="en-US" noProof="0" dirty="0" err="1"/>
              <a:t>uživatelem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err="1"/>
              <a:t>stupeň</a:t>
            </a:r>
            <a:r>
              <a:rPr lang="en-US" noProof="0" dirty="0"/>
              <a:t> </a:t>
            </a:r>
            <a:r>
              <a:rPr lang="en-US" noProof="0" dirty="0" err="1"/>
              <a:t>transparentnosti</a:t>
            </a:r>
            <a:r>
              <a:rPr lang="en-US" noProof="0" dirty="0"/>
              <a:t>  ×  </a:t>
            </a:r>
            <a:r>
              <a:rPr lang="en-US" noProof="0" dirty="0" err="1"/>
              <a:t>výkonnost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</a:pPr>
            <a:endParaRPr lang="en-US" sz="900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Přístupová</a:t>
            </a:r>
            <a:endParaRPr lang="en-US" noProof="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stejný</a:t>
            </a:r>
            <a:r>
              <a:rPr lang="en-US" noProof="0" dirty="0"/>
              <a:t> </a:t>
            </a:r>
            <a:r>
              <a:rPr lang="en-US" noProof="0" dirty="0" err="1"/>
              <a:t>přístup</a:t>
            </a:r>
            <a:r>
              <a:rPr lang="en-US" noProof="0" dirty="0"/>
              <a:t> k </a:t>
            </a:r>
            <a:r>
              <a:rPr lang="en-US" noProof="0" dirty="0" err="1"/>
              <a:t>lokálním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vzdáleným</a:t>
            </a:r>
            <a:r>
              <a:rPr lang="en-US" noProof="0" dirty="0"/>
              <a:t> </a:t>
            </a:r>
            <a:r>
              <a:rPr lang="en-US" noProof="0" dirty="0" err="1"/>
              <a:t>prostředkům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jednotné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r>
              <a:rPr lang="en-US" noProof="0" dirty="0"/>
              <a:t>, </a:t>
            </a:r>
            <a:r>
              <a:rPr lang="en-US" noProof="0" dirty="0" err="1"/>
              <a:t>reprezentace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, ...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Lokační</a:t>
            </a:r>
            <a:endParaRPr lang="en-US" b="1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uživatel</a:t>
            </a:r>
            <a:r>
              <a:rPr lang="en-US" noProof="0" dirty="0"/>
              <a:t> (</a:t>
            </a:r>
            <a:r>
              <a:rPr lang="en-US" noProof="0" dirty="0" err="1"/>
              <a:t>proces</a:t>
            </a:r>
            <a:r>
              <a:rPr lang="en-US" noProof="0" dirty="0"/>
              <a:t>) </a:t>
            </a:r>
            <a:r>
              <a:rPr lang="en-US" noProof="0" dirty="0" err="1"/>
              <a:t>neřeší</a:t>
            </a:r>
            <a:r>
              <a:rPr lang="en-US" noProof="0" dirty="0"/>
              <a:t>, </a:t>
            </a:r>
            <a:r>
              <a:rPr lang="en-US" noProof="0" dirty="0" err="1"/>
              <a:t>kde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prostředky</a:t>
            </a:r>
            <a:r>
              <a:rPr lang="en-US" noProof="0" dirty="0"/>
              <a:t> </a:t>
            </a:r>
            <a:r>
              <a:rPr lang="en-US" noProof="0" dirty="0" err="1"/>
              <a:t>umístěny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</a:pPr>
            <a:r>
              <a:rPr lang="en-US" i="1" noProof="0" dirty="0"/>
              <a:t> </a:t>
            </a:r>
            <a:r>
              <a:rPr lang="en-US" i="1" noProof="0" dirty="0" err="1">
                <a:solidFill>
                  <a:srgbClr val="FF0000"/>
                </a:solidFill>
              </a:rPr>
              <a:t>uzel:cesta</a:t>
            </a:r>
            <a:r>
              <a:rPr lang="en-US" i="1" noProof="0" dirty="0">
                <a:solidFill>
                  <a:srgbClr val="FF0000"/>
                </a:solidFill>
              </a:rPr>
              <a:t>/</a:t>
            </a:r>
            <a:r>
              <a:rPr lang="en-US" i="1" noProof="0" dirty="0" err="1">
                <a:solidFill>
                  <a:srgbClr val="FF0000"/>
                </a:solidFill>
              </a:rPr>
              <a:t>soubor</a:t>
            </a:r>
            <a:r>
              <a:rPr lang="en-US" i="1" noProof="0" dirty="0"/>
              <a:t>  vs  </a:t>
            </a:r>
            <a:r>
              <a:rPr lang="en-US" i="1" noProof="0" dirty="0" err="1">
                <a:solidFill>
                  <a:srgbClr val="008000"/>
                </a:solidFill>
              </a:rPr>
              <a:t>služba:namespace</a:t>
            </a:r>
            <a:r>
              <a:rPr lang="en-US" i="1" noProof="0" dirty="0">
                <a:solidFill>
                  <a:srgbClr val="008000"/>
                </a:solidFill>
              </a:rPr>
              <a:t>/</a:t>
            </a:r>
            <a:r>
              <a:rPr lang="en-US" i="1" noProof="0" dirty="0" err="1">
                <a:solidFill>
                  <a:srgbClr val="008000"/>
                </a:solidFill>
              </a:rPr>
              <a:t>soubor</a:t>
            </a:r>
            <a:endParaRPr lang="en-US" b="1" i="1" noProof="0" dirty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Exekuční</a:t>
            </a:r>
            <a:r>
              <a:rPr lang="en-US" b="1" noProof="0" dirty="0"/>
              <a:t> / </a:t>
            </a:r>
            <a:r>
              <a:rPr lang="en-US" b="1" noProof="0" dirty="0" err="1"/>
              <a:t>Migrační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mohou</a:t>
            </a:r>
            <a:r>
              <a:rPr lang="en-US" noProof="0" dirty="0"/>
              <a:t> </a:t>
            </a:r>
            <a:r>
              <a:rPr lang="en-US" noProof="0" dirty="0" err="1"/>
              <a:t>běžet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libovolném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/ </a:t>
            </a:r>
            <a:r>
              <a:rPr lang="en-US" noProof="0" dirty="0" err="1"/>
              <a:t>přemisťovat</a:t>
            </a:r>
            <a:r>
              <a:rPr lang="en-US" noProof="0" dirty="0"/>
              <a:t> se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Replikační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uživatel</a:t>
            </a:r>
            <a:r>
              <a:rPr lang="en-US" noProof="0" dirty="0"/>
              <a:t> se </a:t>
            </a:r>
            <a:r>
              <a:rPr lang="en-US" noProof="0" dirty="0" err="1"/>
              <a:t>nemusí</a:t>
            </a:r>
            <a:r>
              <a:rPr lang="en-US" noProof="0" dirty="0"/>
              <a:t> </a:t>
            </a:r>
            <a:r>
              <a:rPr lang="en-US" noProof="0" dirty="0" err="1"/>
              <a:t>starat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a </a:t>
            </a:r>
            <a:r>
              <a:rPr lang="en-US" noProof="0" dirty="0" err="1"/>
              <a:t>aktualizaci</a:t>
            </a:r>
            <a:r>
              <a:rPr lang="en-US" noProof="0" dirty="0"/>
              <a:t> </a:t>
            </a:r>
            <a:r>
              <a:rPr lang="en-US" noProof="0" dirty="0" err="1"/>
              <a:t>kopií</a:t>
            </a:r>
            <a:r>
              <a:rPr lang="en-US" noProof="0" dirty="0"/>
              <a:t> </a:t>
            </a:r>
            <a:r>
              <a:rPr lang="en-US" noProof="0" dirty="0" err="1"/>
              <a:t>objektů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Perzistentní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uživatel</a:t>
            </a:r>
            <a:r>
              <a:rPr lang="en-US" noProof="0" dirty="0"/>
              <a:t> se </a:t>
            </a:r>
            <a:r>
              <a:rPr lang="en-US" noProof="0" dirty="0" err="1"/>
              <a:t>nemusí</a:t>
            </a:r>
            <a:r>
              <a:rPr lang="en-US" noProof="0" dirty="0"/>
              <a:t> </a:t>
            </a:r>
            <a:r>
              <a:rPr lang="en-US" noProof="0" dirty="0" err="1"/>
              <a:t>starat</a:t>
            </a:r>
            <a:r>
              <a:rPr lang="en-US" noProof="0" dirty="0"/>
              <a:t> o </a:t>
            </a:r>
            <a:r>
              <a:rPr lang="en-US" noProof="0" dirty="0" err="1"/>
              <a:t>stav</a:t>
            </a:r>
            <a:r>
              <a:rPr lang="en-US" noProof="0" dirty="0"/>
              <a:t> </a:t>
            </a:r>
            <a:r>
              <a:rPr lang="en-US" noProof="0" dirty="0" err="1"/>
              <a:t>objektů</a:t>
            </a:r>
            <a:r>
              <a:rPr lang="en-US" noProof="0" dirty="0"/>
              <a:t>, </a:t>
            </a:r>
            <a:r>
              <a:rPr lang="en-US" noProof="0" dirty="0" err="1"/>
              <a:t>ke</a:t>
            </a:r>
            <a:r>
              <a:rPr lang="en-US" noProof="0" dirty="0"/>
              <a:t> </a:t>
            </a:r>
            <a:r>
              <a:rPr lang="en-US" noProof="0" dirty="0" err="1"/>
              <a:t>kterým</a:t>
            </a:r>
            <a:r>
              <a:rPr lang="en-US" noProof="0" dirty="0"/>
              <a:t> </a:t>
            </a:r>
            <a:r>
              <a:rPr lang="en-US" noProof="0" dirty="0" err="1"/>
              <a:t>přistupuje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 err="1"/>
              <a:t>Konkurenční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prostředky</a:t>
            </a:r>
            <a:r>
              <a:rPr lang="en-US" noProof="0" dirty="0"/>
              <a:t> </a:t>
            </a:r>
            <a:r>
              <a:rPr lang="en-US" noProof="0" dirty="0" err="1"/>
              <a:t>mohou</a:t>
            </a:r>
            <a:r>
              <a:rPr lang="en-US" noProof="0" dirty="0"/>
              <a:t> </a:t>
            </a:r>
            <a:r>
              <a:rPr lang="en-US" noProof="0" dirty="0" err="1"/>
              <a:t>být</a:t>
            </a:r>
            <a:r>
              <a:rPr lang="en-US" noProof="0" dirty="0"/>
              <a:t> </a:t>
            </a:r>
            <a:r>
              <a:rPr lang="en-US" noProof="0" dirty="0" err="1"/>
              <a:t>automaticky</a:t>
            </a:r>
            <a:r>
              <a:rPr lang="en-US" noProof="0" dirty="0"/>
              <a:t> </a:t>
            </a:r>
            <a:r>
              <a:rPr lang="en-US" noProof="0" dirty="0" err="1"/>
              <a:t>využívány</a:t>
            </a:r>
            <a:r>
              <a:rPr lang="en-US" noProof="0" dirty="0"/>
              <a:t> </a:t>
            </a: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uživateli</a:t>
            </a:r>
            <a:endParaRPr lang="en-US" b="1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</a:t>
            </a: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 </a:t>
            </a:r>
            <a:r>
              <a:rPr lang="en-US" b="1" noProof="0" dirty="0" err="1"/>
              <a:t>Paralelismová</a:t>
            </a:r>
            <a:endParaRPr lang="en-US" noProof="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různé</a:t>
            </a:r>
            <a:r>
              <a:rPr lang="en-US" noProof="0" dirty="0"/>
              <a:t> </a:t>
            </a:r>
            <a:r>
              <a:rPr lang="en-US" noProof="0" dirty="0" err="1"/>
              <a:t>akce</a:t>
            </a:r>
            <a:r>
              <a:rPr lang="en-US" noProof="0" dirty="0"/>
              <a:t> </a:t>
            </a:r>
            <a:r>
              <a:rPr lang="en-US" noProof="0" dirty="0" err="1"/>
              <a:t>mohou</a:t>
            </a:r>
            <a:r>
              <a:rPr lang="en-US" noProof="0" dirty="0"/>
              <a:t> </a:t>
            </a:r>
            <a:r>
              <a:rPr lang="en-US" noProof="0" dirty="0" err="1"/>
              <a:t>být</a:t>
            </a:r>
            <a:r>
              <a:rPr lang="en-US" noProof="0" dirty="0"/>
              <a:t> </a:t>
            </a:r>
            <a:r>
              <a:rPr lang="en-US" noProof="0" dirty="0" err="1"/>
              <a:t>prováděny</a:t>
            </a:r>
            <a:r>
              <a:rPr lang="en-US" noProof="0" dirty="0"/>
              <a:t> </a:t>
            </a:r>
            <a:r>
              <a:rPr lang="en-US" noProof="0" dirty="0" err="1"/>
              <a:t>paralelně</a:t>
            </a:r>
            <a:r>
              <a:rPr lang="en-US" noProof="0" dirty="0"/>
              <a:t> bez </a:t>
            </a:r>
            <a:r>
              <a:rPr lang="en-US" noProof="0" dirty="0" err="1"/>
              <a:t>vědomí</a:t>
            </a:r>
            <a:r>
              <a:rPr lang="en-US" noProof="0" dirty="0"/>
              <a:t> </a:t>
            </a:r>
            <a:r>
              <a:rPr lang="en-US" noProof="0" dirty="0" err="1"/>
              <a:t>uživatele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</a:pPr>
            <a:r>
              <a:rPr lang="en-US" noProof="0" dirty="0" err="1"/>
              <a:t>využití</a:t>
            </a:r>
            <a:r>
              <a:rPr lang="en-US" noProof="0" dirty="0"/>
              <a:t> </a:t>
            </a:r>
            <a:r>
              <a:rPr lang="en-US" noProof="0" dirty="0" err="1"/>
              <a:t>moderního</a:t>
            </a:r>
            <a:r>
              <a:rPr lang="en-US" noProof="0" dirty="0"/>
              <a:t> </a:t>
            </a:r>
            <a:r>
              <a:rPr lang="en-US" noProof="0" dirty="0" err="1"/>
              <a:t>hw</a:t>
            </a:r>
            <a:endParaRPr lang="en-US" noProof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D90DDE6-613D-7A08-E4C6-48F64E48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Sémanitka</a:t>
            </a:r>
            <a:r>
              <a:rPr lang="en-US" noProof="0" dirty="0"/>
              <a:t> </a:t>
            </a:r>
            <a:r>
              <a:rPr lang="en-US" noProof="0" dirty="0" err="1"/>
              <a:t>služeb</a:t>
            </a:r>
            <a:endParaRPr lang="en-US" noProof="0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BCB2B81-B8F9-550E-843B-7175A44B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b="1" noProof="0" dirty="0" err="1"/>
              <a:t>idempotentní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nevadí</a:t>
            </a:r>
            <a:r>
              <a:rPr lang="en-US" noProof="0" dirty="0"/>
              <a:t> </a:t>
            </a:r>
            <a:r>
              <a:rPr lang="en-US" noProof="0" dirty="0" err="1"/>
              <a:t>opakované</a:t>
            </a:r>
            <a:r>
              <a:rPr lang="en-US" noProof="0" dirty="0"/>
              <a:t> </a:t>
            </a:r>
            <a:r>
              <a:rPr lang="en-US" noProof="0" dirty="0" err="1"/>
              <a:t>provedení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sz="2100" noProof="0" dirty="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noProof="0" dirty="0"/>
              <a:t> </a:t>
            </a:r>
            <a:r>
              <a:rPr lang="en-US" noProof="0" dirty="0" err="1"/>
              <a:t>sečti</a:t>
            </a:r>
            <a:r>
              <a:rPr lang="en-US" noProof="0" dirty="0"/>
              <a:t> 1 + 1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100" noProof="0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noProof="0" dirty="0"/>
              <a:t> </a:t>
            </a:r>
            <a:r>
              <a:rPr lang="en-US" noProof="0" dirty="0" err="1"/>
              <a:t>vyber</a:t>
            </a:r>
            <a:r>
              <a:rPr lang="en-US" noProof="0" dirty="0"/>
              <a:t> 1000000 $ z </a:t>
            </a:r>
            <a:r>
              <a:rPr lang="en-US" noProof="0" dirty="0" err="1"/>
              <a:t>mého</a:t>
            </a:r>
            <a:r>
              <a:rPr lang="en-US" noProof="0" dirty="0"/>
              <a:t> </a:t>
            </a:r>
            <a:r>
              <a:rPr lang="en-US" noProof="0" dirty="0" err="1"/>
              <a:t>účtu</a:t>
            </a:r>
            <a:r>
              <a:rPr lang="en-US" noProof="0" dirty="0"/>
              <a:t>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marL="0" indent="0" eaLnBrk="1" hangingPunct="1">
              <a:lnSpc>
                <a:spcPct val="120000"/>
              </a:lnSpc>
            </a:pPr>
            <a:endParaRPr lang="en-US" i="1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/>
              <a:t>exactly once</a:t>
            </a:r>
            <a:r>
              <a:rPr lang="en-US" noProof="0" dirty="0"/>
              <a:t> </a:t>
            </a:r>
            <a:r>
              <a:rPr lang="en-US" noProof="0" dirty="0" err="1"/>
              <a:t>sémantika</a:t>
            </a:r>
            <a:endParaRPr lang="en-US" i="1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/>
              <a:t>pro </a:t>
            </a:r>
            <a:r>
              <a:rPr lang="en-US" noProof="0" dirty="0" err="1"/>
              <a:t>některé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r>
              <a:rPr lang="en-US" noProof="0" dirty="0"/>
              <a:t> </a:t>
            </a:r>
            <a:r>
              <a:rPr lang="en-US" noProof="0" dirty="0" err="1"/>
              <a:t>nelze</a:t>
            </a:r>
            <a:r>
              <a:rPr lang="en-US" noProof="0" dirty="0"/>
              <a:t> (</a:t>
            </a:r>
            <a:r>
              <a:rPr lang="en-US" noProof="0" dirty="0" err="1"/>
              <a:t>tisk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tiskárně</a:t>
            </a:r>
            <a:r>
              <a:rPr lang="en-US" noProof="0" dirty="0"/>
              <a:t>)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b="1" noProof="0" dirty="0"/>
              <a:t> at-least-once</a:t>
            </a:r>
            <a:r>
              <a:rPr lang="en-US" noProof="0" dirty="0"/>
              <a:t> </a:t>
            </a:r>
            <a:r>
              <a:rPr lang="en-US" noProof="0" dirty="0" err="1"/>
              <a:t>sémantika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služba</a:t>
            </a:r>
            <a:r>
              <a:rPr lang="en-US" noProof="0" dirty="0"/>
              <a:t> se </a:t>
            </a:r>
            <a:r>
              <a:rPr lang="en-US" noProof="0" dirty="0" err="1"/>
              <a:t>určitě</a:t>
            </a:r>
            <a:r>
              <a:rPr lang="en-US" noProof="0" dirty="0"/>
              <a:t> </a:t>
            </a:r>
            <a:r>
              <a:rPr lang="en-US" noProof="0" dirty="0" err="1"/>
              <a:t>alespoň</a:t>
            </a:r>
            <a:r>
              <a:rPr lang="en-US" noProof="0" dirty="0"/>
              <a:t> </a:t>
            </a:r>
            <a:r>
              <a:rPr lang="en-US" noProof="0" dirty="0" err="1"/>
              <a:t>jednou</a:t>
            </a:r>
            <a:r>
              <a:rPr lang="en-US" noProof="0" dirty="0"/>
              <a:t> </a:t>
            </a:r>
            <a:r>
              <a:rPr lang="en-US" noProof="0" dirty="0" err="1"/>
              <a:t>provede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zajistit</a:t>
            </a:r>
            <a:r>
              <a:rPr lang="en-US" noProof="0" dirty="0"/>
              <a:t>, aby se </a:t>
            </a:r>
            <a:r>
              <a:rPr lang="en-US" noProof="0" dirty="0" err="1"/>
              <a:t>neprovedla</a:t>
            </a:r>
            <a:r>
              <a:rPr lang="en-US" noProof="0" dirty="0"/>
              <a:t> </a:t>
            </a:r>
            <a:r>
              <a:rPr lang="en-US" noProof="0" dirty="0" err="1"/>
              <a:t>vícekrát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idempotentní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r>
              <a:rPr lang="en-US" noProof="0" dirty="0"/>
              <a:t>!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/>
              <a:t>at-most-once</a:t>
            </a:r>
            <a:r>
              <a:rPr lang="en-US" noProof="0" dirty="0"/>
              <a:t> </a:t>
            </a:r>
            <a:r>
              <a:rPr lang="en-US" noProof="0" dirty="0" err="1"/>
              <a:t>sémantika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služba</a:t>
            </a:r>
            <a:r>
              <a:rPr lang="en-US" noProof="0" dirty="0"/>
              <a:t> se </a:t>
            </a:r>
            <a:r>
              <a:rPr lang="en-US" noProof="0" dirty="0" err="1"/>
              <a:t>určitě</a:t>
            </a:r>
            <a:r>
              <a:rPr lang="en-US" noProof="0" dirty="0"/>
              <a:t> </a:t>
            </a:r>
            <a:r>
              <a:rPr lang="en-US" noProof="0" dirty="0" err="1"/>
              <a:t>neprovede</a:t>
            </a:r>
            <a:r>
              <a:rPr lang="en-US" noProof="0" dirty="0"/>
              <a:t> </a:t>
            </a:r>
            <a:r>
              <a:rPr lang="en-US" noProof="0" dirty="0" err="1"/>
              <a:t>vícekrát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</a:pP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zajistit</a:t>
            </a:r>
            <a:r>
              <a:rPr lang="en-US" noProof="0" dirty="0"/>
              <a:t>, </a:t>
            </a:r>
            <a:r>
              <a:rPr lang="en-US" noProof="0" dirty="0" err="1"/>
              <a:t>že</a:t>
            </a:r>
            <a:r>
              <a:rPr lang="en-US" noProof="0" dirty="0"/>
              <a:t> se </a:t>
            </a:r>
            <a:r>
              <a:rPr lang="en-US" noProof="0" dirty="0" err="1"/>
              <a:t>provede</a:t>
            </a:r>
            <a:endParaRPr lang="en-US" noProof="0" dirty="0"/>
          </a:p>
        </p:txBody>
      </p:sp>
      <p:sp>
        <p:nvSpPr>
          <p:cNvPr id="81924" name="Right Bracket 2">
            <a:extLst>
              <a:ext uri="{FF2B5EF4-FFF2-40B4-BE49-F238E27FC236}">
                <a16:creationId xmlns:a16="http://schemas.microsoft.com/office/drawing/2014/main" id="{9C2EF444-71C4-B7D5-256D-1C089CE74DA6}"/>
              </a:ext>
            </a:extLst>
          </p:cNvPr>
          <p:cNvSpPr>
            <a:spLocks/>
          </p:cNvSpPr>
          <p:nvPr/>
        </p:nvSpPr>
        <p:spPr bwMode="auto">
          <a:xfrm>
            <a:off x="5940425" y="1844675"/>
            <a:ext cx="719138" cy="2376488"/>
          </a:xfrm>
          <a:prstGeom prst="rightBracket">
            <a:avLst>
              <a:gd name="adj" fmla="val 159357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1AEA5A-E61D-200F-D271-7F6A2D50D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– </a:t>
            </a:r>
            <a:r>
              <a:rPr lang="en-US" noProof="0" dirty="0" err="1"/>
              <a:t>kompilace</a:t>
            </a:r>
            <a:r>
              <a:rPr lang="en-US" noProof="0" dirty="0"/>
              <a:t> </a:t>
            </a:r>
            <a:r>
              <a:rPr lang="en-US" noProof="0" dirty="0" err="1"/>
              <a:t>modulů</a:t>
            </a:r>
            <a:endParaRPr lang="en-US" noProof="0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E726A65-3748-B16E-3935-CBC015A4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/>
              <a:t> </a:t>
            </a: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F17A5765-6EA7-A355-8D60-9F4FF3B2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F79F9E6D-7723-EB62-FD63-5FDDF2A07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868363"/>
          <a:ext cx="8683625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87712" imgH="6800088" progId="Word.Picture.8">
                  <p:embed/>
                </p:oleObj>
              </mc:Choice>
              <mc:Fallback>
                <p:oleObj name="Picture" r:id="rId3" imgW="9887712" imgH="6800088" progId="Word.Picture.8">
                  <p:embed/>
                  <p:pic>
                    <p:nvPicPr>
                      <p:cNvPr id="81925" name="Object 4">
                        <a:extLst>
                          <a:ext uri="{FF2B5EF4-FFF2-40B4-BE49-F238E27FC236}">
                            <a16:creationId xmlns:a16="http://schemas.microsoft.com/office/drawing/2014/main" id="{F79F9E6D-7723-EB62-FD63-5FDDF2A07A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68363"/>
                        <a:ext cx="8683625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5">
            <a:extLst>
              <a:ext uri="{FF2B5EF4-FFF2-40B4-BE49-F238E27FC236}">
                <a16:creationId xmlns:a16="http://schemas.microsoft.com/office/drawing/2014/main" id="{E0CA7ECE-2AD9-DB52-73F1-6AD3AEBD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76475"/>
            <a:ext cx="4608513" cy="360045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356468C0-F772-EF0C-9A23-0FCD781FD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sdílených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- Munin</a:t>
            </a: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0D83EA5-E31D-77EE-156A-8881CC20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ordinary / shared / synchronization variables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proměnné</a:t>
            </a:r>
            <a:r>
              <a:rPr lang="en-US" noProof="0" dirty="0"/>
              <a:t> - </a:t>
            </a:r>
            <a:r>
              <a:rPr lang="en-US" i="1" noProof="0" dirty="0"/>
              <a:t>read-only, migratory, write-shared, conventional</a:t>
            </a: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read-only</a:t>
            </a:r>
          </a:p>
          <a:p>
            <a:pPr lvl="1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výpadku</a:t>
            </a:r>
            <a:r>
              <a:rPr lang="en-US" noProof="0" dirty="0"/>
              <a:t> je v </a:t>
            </a:r>
            <a:r>
              <a:rPr lang="en-US" noProof="0" dirty="0" err="1"/>
              <a:t>adresáři</a:t>
            </a:r>
            <a:r>
              <a:rPr lang="en-US" noProof="0" dirty="0"/>
              <a:t> </a:t>
            </a:r>
            <a:r>
              <a:rPr lang="en-US" noProof="0" dirty="0" err="1"/>
              <a:t>nalezen</a:t>
            </a:r>
            <a:r>
              <a:rPr lang="en-US" noProof="0" dirty="0"/>
              <a:t> </a:t>
            </a:r>
            <a:r>
              <a:rPr lang="en-US" noProof="0" dirty="0" err="1"/>
              <a:t>vlastník</a:t>
            </a:r>
            <a:r>
              <a:rPr lang="en-US" noProof="0" dirty="0"/>
              <a:t>, </a:t>
            </a:r>
            <a:r>
              <a:rPr lang="en-US" noProof="0" dirty="0" err="1"/>
              <a:t>žádost</a:t>
            </a:r>
            <a:r>
              <a:rPr lang="en-US" noProof="0" dirty="0"/>
              <a:t> o read-only </a:t>
            </a:r>
            <a:r>
              <a:rPr lang="en-US" noProof="0" dirty="0" err="1"/>
              <a:t>kopii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migratory</a:t>
            </a:r>
          </a:p>
          <a:p>
            <a:pPr lvl="1" eaLnBrk="1" hangingPunct="1"/>
            <a:r>
              <a:rPr lang="en-US" noProof="0" dirty="0"/>
              <a:t>acquire/release </a:t>
            </a:r>
            <a:r>
              <a:rPr lang="en-US" noProof="0" dirty="0" err="1"/>
              <a:t>protokol</a:t>
            </a:r>
            <a:r>
              <a:rPr lang="en-US" noProof="0" dirty="0"/>
              <a:t> </a:t>
            </a:r>
            <a:r>
              <a:rPr lang="en-US" noProof="0" dirty="0" err="1"/>
              <a:t>implementující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eager release </a:t>
            </a:r>
            <a:r>
              <a:rPr lang="en-US" noProof="0" dirty="0"/>
              <a:t>consistency</a:t>
            </a:r>
          </a:p>
          <a:p>
            <a:pPr lvl="1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opuštění</a:t>
            </a:r>
            <a:r>
              <a:rPr lang="en-US" noProof="0" dirty="0"/>
              <a:t> </a:t>
            </a:r>
            <a:r>
              <a:rPr lang="en-US" noProof="0" dirty="0" err="1"/>
              <a:t>kritické</a:t>
            </a:r>
            <a:r>
              <a:rPr lang="en-US" noProof="0" dirty="0"/>
              <a:t> </a:t>
            </a:r>
            <a:r>
              <a:rPr lang="en-US" noProof="0" dirty="0" err="1"/>
              <a:t>sekce</a:t>
            </a:r>
            <a:r>
              <a:rPr lang="en-US" noProof="0" dirty="0"/>
              <a:t> se </a:t>
            </a:r>
            <a:r>
              <a:rPr lang="en-US" noProof="0" dirty="0" err="1"/>
              <a:t>propagují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>
                <a:solidFill>
                  <a:srgbClr val="0000FF"/>
                </a:solidFill>
              </a:rPr>
              <a:t> write-shared</a:t>
            </a:r>
          </a:p>
          <a:p>
            <a:pPr lvl="1" eaLnBrk="1" hangingPunct="1"/>
            <a:r>
              <a:rPr lang="en-US" noProof="0" dirty="0" err="1"/>
              <a:t>stránky</a:t>
            </a:r>
            <a:r>
              <a:rPr lang="en-US" noProof="0" dirty="0"/>
              <a:t> </a:t>
            </a:r>
            <a:r>
              <a:rPr lang="en-US" noProof="0" dirty="0" err="1"/>
              <a:t>iniciálně</a:t>
            </a:r>
            <a:r>
              <a:rPr lang="en-US" noProof="0" dirty="0"/>
              <a:t> r/o,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zápisu</a:t>
            </a:r>
            <a:r>
              <a:rPr lang="en-US" noProof="0" dirty="0"/>
              <a:t> </a:t>
            </a:r>
            <a:r>
              <a:rPr lang="en-US" noProof="0" dirty="0" err="1"/>
              <a:t>kopie</a:t>
            </a:r>
            <a:r>
              <a:rPr lang="en-US" noProof="0" dirty="0"/>
              <a:t> s </a:t>
            </a:r>
            <a:r>
              <a:rPr lang="en-US" noProof="0" dirty="0" err="1"/>
              <a:t>původním</a:t>
            </a:r>
            <a:r>
              <a:rPr lang="en-US" noProof="0" dirty="0"/>
              <a:t> </a:t>
            </a:r>
            <a:r>
              <a:rPr lang="en-US" noProof="0" dirty="0" err="1"/>
              <a:t>obsahem</a:t>
            </a:r>
            <a:r>
              <a:rPr lang="en-US" noProof="0" dirty="0"/>
              <a:t> r/w</a:t>
            </a:r>
          </a:p>
          <a:p>
            <a:pPr lvl="1" eaLnBrk="1" hangingPunct="1"/>
            <a:r>
              <a:rPr lang="en-US" noProof="0" dirty="0"/>
              <a:t>po release se </a:t>
            </a:r>
            <a:r>
              <a:rPr lang="en-US" noProof="0" dirty="0" err="1"/>
              <a:t>porovná</a:t>
            </a:r>
            <a:r>
              <a:rPr lang="en-US" noProof="0" dirty="0"/>
              <a:t> </a:t>
            </a:r>
            <a:r>
              <a:rPr lang="en-US" noProof="0" dirty="0" err="1"/>
              <a:t>stránka</a:t>
            </a:r>
            <a:r>
              <a:rPr lang="en-US" noProof="0" dirty="0"/>
              <a:t> s </a:t>
            </a:r>
            <a:r>
              <a:rPr lang="en-US" noProof="0" dirty="0" err="1"/>
              <a:t>původní</a:t>
            </a:r>
            <a:r>
              <a:rPr lang="en-US" noProof="0" dirty="0"/>
              <a:t>, </a:t>
            </a:r>
            <a:r>
              <a:rPr lang="en-US" noProof="0" dirty="0" err="1"/>
              <a:t>změny</a:t>
            </a:r>
            <a:r>
              <a:rPr lang="en-US" noProof="0" dirty="0"/>
              <a:t> se </a:t>
            </a:r>
            <a:r>
              <a:rPr lang="en-US" noProof="0" dirty="0" err="1"/>
              <a:t>propagují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propagace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ne-dirty </a:t>
            </a:r>
            <a:r>
              <a:rPr lang="en-US" noProof="0" dirty="0" err="1"/>
              <a:t>stránku</a:t>
            </a:r>
            <a:r>
              <a:rPr lang="en-US" noProof="0" dirty="0"/>
              <a:t> </a:t>
            </a:r>
            <a:r>
              <a:rPr lang="en-US" noProof="0" dirty="0" err="1"/>
              <a:t>akceptace</a:t>
            </a:r>
            <a:r>
              <a:rPr lang="en-US" noProof="0" dirty="0"/>
              <a:t>, </a:t>
            </a:r>
            <a:r>
              <a:rPr lang="en-US" noProof="0" dirty="0" err="1"/>
              <a:t>jinak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word-po-</a:t>
            </a:r>
            <a:r>
              <a:rPr lang="en-US" noProof="0" dirty="0" err="1">
                <a:solidFill>
                  <a:srgbClr val="0000FF"/>
                </a:solidFill>
              </a:rPr>
              <a:t>wordu</a:t>
            </a:r>
            <a:r>
              <a:rPr lang="en-US" noProof="0" dirty="0"/>
              <a:t> </a:t>
            </a:r>
            <a:r>
              <a:rPr lang="en-US" noProof="0" dirty="0" err="1"/>
              <a:t>porovnání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sjednocení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/ </a:t>
            </a:r>
            <a:r>
              <a:rPr lang="en-US" noProof="0" dirty="0" err="1"/>
              <a:t>konflikt</a:t>
            </a:r>
            <a:r>
              <a:rPr lang="en-US" noProof="0" dirty="0"/>
              <a:t> - </a:t>
            </a:r>
            <a:r>
              <a:rPr lang="en-US" noProof="0" dirty="0">
                <a:solidFill>
                  <a:srgbClr val="0000FF"/>
                </a:solidFill>
              </a:rPr>
              <a:t>exception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konvenční</a:t>
            </a:r>
            <a:r>
              <a:rPr lang="en-US" noProof="0" dirty="0"/>
              <a:t> </a:t>
            </a:r>
            <a:r>
              <a:rPr lang="en-US" noProof="0" dirty="0" err="1"/>
              <a:t>sdílená</a:t>
            </a:r>
            <a:r>
              <a:rPr lang="en-US" noProof="0" dirty="0"/>
              <a:t> data</a:t>
            </a:r>
            <a:endParaRPr lang="en-US" i="1" noProof="0" dirty="0"/>
          </a:p>
          <a:p>
            <a:pPr lvl="1" eaLnBrk="1" hangingPunct="1"/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r>
              <a:rPr lang="en-US" noProof="0" dirty="0"/>
              <a:t> - single writer/many readers</a:t>
            </a:r>
          </a:p>
          <a:p>
            <a:pPr lvl="1" eaLnBrk="1" hangingPunct="1"/>
            <a:r>
              <a:rPr lang="en-US" noProof="0" dirty="0" err="1">
                <a:solidFill>
                  <a:srgbClr val="0000FF"/>
                </a:solidFill>
              </a:rPr>
              <a:t>sekvenční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460F8E7E-A4CE-8712-1A73-8D2C7205E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Replikace</a:t>
            </a:r>
            <a:endParaRPr lang="en-US" noProof="0" dirty="0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5DF64CD8-A778-2767-015E-03402750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replikace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/ </a:t>
            </a:r>
            <a:r>
              <a:rPr lang="en-US" noProof="0" dirty="0" err="1"/>
              <a:t>souborů</a:t>
            </a:r>
            <a:r>
              <a:rPr lang="en-US" noProof="0" dirty="0"/>
              <a:t> - </a:t>
            </a:r>
            <a:r>
              <a:rPr lang="en-US" noProof="0" dirty="0" err="1"/>
              <a:t>udržování</a:t>
            </a:r>
            <a:r>
              <a:rPr lang="en-US" noProof="0" dirty="0"/>
              <a:t> </a:t>
            </a: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kopií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db</a:t>
            </a:r>
            <a:r>
              <a:rPr lang="en-US" noProof="0" dirty="0"/>
              <a:t>/</a:t>
            </a:r>
            <a:r>
              <a:rPr lang="en-US" noProof="0" dirty="0" err="1"/>
              <a:t>fileserverech</a:t>
            </a:r>
            <a:endParaRPr lang="en-US" noProof="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spolehlivost</a:t>
            </a:r>
            <a:r>
              <a:rPr lang="en-US" noProof="0" dirty="0"/>
              <a:t> </a:t>
            </a:r>
            <a:r>
              <a:rPr lang="en-US" i="1" noProof="0" dirty="0"/>
              <a:t>(reliability)</a:t>
            </a:r>
            <a:r>
              <a:rPr lang="en-US" noProof="0" dirty="0"/>
              <a:t> -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havárii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</a:t>
            </a:r>
            <a:r>
              <a:rPr lang="en-US" noProof="0" dirty="0" err="1"/>
              <a:t>nejsou</a:t>
            </a:r>
            <a:r>
              <a:rPr lang="en-US" noProof="0" dirty="0"/>
              <a:t> </a:t>
            </a:r>
            <a:r>
              <a:rPr lang="en-US" noProof="0" dirty="0" err="1"/>
              <a:t>ztracena</a:t>
            </a:r>
            <a:r>
              <a:rPr lang="en-US" noProof="0" dirty="0"/>
              <a:t> data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dostupnost</a:t>
            </a:r>
            <a:r>
              <a:rPr lang="en-US" noProof="0" dirty="0"/>
              <a:t> </a:t>
            </a:r>
            <a:r>
              <a:rPr lang="en-US" i="1" noProof="0" dirty="0"/>
              <a:t>(availability)</a:t>
            </a:r>
            <a:r>
              <a:rPr lang="en-US" noProof="0" dirty="0"/>
              <a:t> - k </a:t>
            </a:r>
            <a:r>
              <a:rPr lang="en-US" noProof="0" dirty="0" err="1"/>
              <a:t>datům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přistupovat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výpadku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endParaRPr lang="en-US" noProof="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výkon</a:t>
            </a:r>
            <a:r>
              <a:rPr lang="en-US" noProof="0" dirty="0"/>
              <a:t> </a:t>
            </a:r>
            <a:r>
              <a:rPr lang="en-US" i="1" noProof="0" dirty="0"/>
              <a:t>(performance)</a:t>
            </a:r>
            <a:r>
              <a:rPr lang="en-US" noProof="0" dirty="0"/>
              <a:t> - </a:t>
            </a:r>
            <a:r>
              <a:rPr lang="en-US" noProof="0" dirty="0" err="1"/>
              <a:t>přístup</a:t>
            </a:r>
            <a:r>
              <a:rPr lang="en-US" noProof="0" dirty="0"/>
              <a:t> k </a:t>
            </a:r>
            <a:r>
              <a:rPr lang="en-US" noProof="0" dirty="0" err="1"/>
              <a:t>nejbližším</a:t>
            </a:r>
            <a:r>
              <a:rPr lang="en-US" noProof="0" dirty="0"/>
              <a:t> </a:t>
            </a:r>
            <a:r>
              <a:rPr lang="en-US" noProof="0" dirty="0" err="1"/>
              <a:t>datům</a:t>
            </a:r>
            <a:r>
              <a:rPr lang="en-US" noProof="0" dirty="0"/>
              <a:t>, </a:t>
            </a:r>
            <a:r>
              <a:rPr lang="en-US" noProof="0" dirty="0" err="1"/>
              <a:t>rozdělení</a:t>
            </a:r>
            <a:r>
              <a:rPr lang="en-US" noProof="0" dirty="0"/>
              <a:t> </a:t>
            </a:r>
            <a:r>
              <a:rPr lang="en-US" noProof="0" dirty="0" err="1"/>
              <a:t>výkonu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en-US" sz="800" b="1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explicitní</a:t>
            </a:r>
            <a:r>
              <a:rPr lang="en-US" noProof="0" dirty="0"/>
              <a:t> </a:t>
            </a:r>
            <a:r>
              <a:rPr lang="en-US" noProof="0" dirty="0" err="1"/>
              <a:t>replikace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klient</a:t>
            </a:r>
            <a:r>
              <a:rPr lang="en-US" noProof="0" dirty="0"/>
              <a:t> se </a:t>
            </a:r>
            <a:r>
              <a:rPr lang="en-US" noProof="0" dirty="0" err="1"/>
              <a:t>sám</a:t>
            </a:r>
            <a:r>
              <a:rPr lang="en-US" noProof="0" dirty="0"/>
              <a:t> </a:t>
            </a:r>
            <a:r>
              <a:rPr lang="en-US" noProof="0" dirty="0" err="1"/>
              <a:t>stará</a:t>
            </a:r>
            <a:r>
              <a:rPr lang="en-US" noProof="0" dirty="0"/>
              <a:t> o </a:t>
            </a:r>
            <a:r>
              <a:rPr lang="en-US" noProof="0" dirty="0" err="1"/>
              <a:t>udržování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b="1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odložená</a:t>
            </a:r>
            <a:r>
              <a:rPr lang="en-US" noProof="0" dirty="0"/>
              <a:t> </a:t>
            </a:r>
            <a:r>
              <a:rPr lang="en-US" noProof="0" dirty="0" err="1"/>
              <a:t>replikace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zápis</a:t>
            </a:r>
            <a:r>
              <a:rPr lang="en-US" noProof="0" dirty="0"/>
              <a:t> do </a:t>
            </a:r>
            <a:r>
              <a:rPr lang="en-US" noProof="0" dirty="0" err="1"/>
              <a:t>primární</a:t>
            </a:r>
            <a:r>
              <a:rPr lang="en-US" noProof="0" dirty="0"/>
              <a:t> </a:t>
            </a:r>
            <a:r>
              <a:rPr lang="en-US" noProof="0" dirty="0" err="1"/>
              <a:t>repliky</a:t>
            </a:r>
            <a:r>
              <a:rPr lang="en-US" noProof="0" dirty="0"/>
              <a:t>, </a:t>
            </a:r>
            <a:r>
              <a:rPr lang="en-US" noProof="0" dirty="0" err="1"/>
              <a:t>aktualizace</a:t>
            </a:r>
            <a:r>
              <a:rPr lang="en-US" noProof="0" dirty="0"/>
              <a:t> </a:t>
            </a:r>
            <a:r>
              <a:rPr lang="en-US" noProof="0" dirty="0" err="1"/>
              <a:t>sekundárních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skupinová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noProof="0" dirty="0" err="1"/>
              <a:t>simultánně</a:t>
            </a:r>
            <a:r>
              <a:rPr lang="en-US" noProof="0" dirty="0"/>
              <a:t> </a:t>
            </a:r>
            <a:r>
              <a:rPr lang="en-US" noProof="0" dirty="0" err="1"/>
              <a:t>zasílány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dostupným</a:t>
            </a:r>
            <a:r>
              <a:rPr lang="en-US" noProof="0" dirty="0"/>
              <a:t> </a:t>
            </a:r>
            <a:r>
              <a:rPr lang="en-US" noProof="0" dirty="0" err="1"/>
              <a:t>replikám</a:t>
            </a:r>
            <a:endParaRPr lang="en-US" noProof="0" dirty="0"/>
          </a:p>
          <a:p>
            <a:pPr eaLnBrk="1" hangingPunct="1">
              <a:defRPr/>
            </a:pPr>
            <a:endParaRPr lang="en-US" noProof="0" dirty="0"/>
          </a:p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53B49A89-488F-C780-6675-3DEA65E6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5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86053" name="Object 5">
            <a:extLst>
              <a:ext uri="{FF2B5EF4-FFF2-40B4-BE49-F238E27FC236}">
                <a16:creationId xmlns:a16="http://schemas.microsoft.com/office/drawing/2014/main" id="{29F77AE0-2E85-B4AB-7B68-5FFB81507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652963"/>
          <a:ext cx="52514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248322" imgH="1730233" progId="Word.Picture.8">
                  <p:embed/>
                </p:oleObj>
              </mc:Choice>
              <mc:Fallback>
                <p:oleObj name="Picture" r:id="rId2" imgW="5248322" imgH="1730233" progId="Word.Picture.8">
                  <p:embed/>
                  <p:pic>
                    <p:nvPicPr>
                      <p:cNvPr id="386053" name="Object 5">
                        <a:extLst>
                          <a:ext uri="{FF2B5EF4-FFF2-40B4-BE49-F238E27FC236}">
                            <a16:creationId xmlns:a16="http://schemas.microsoft.com/office/drawing/2014/main" id="{29F77AE0-2E85-B4AB-7B68-5FFB815075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52963"/>
                        <a:ext cx="52514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AutoShape 6">
            <a:extLst>
              <a:ext uri="{FF2B5EF4-FFF2-40B4-BE49-F238E27FC236}">
                <a16:creationId xmlns:a16="http://schemas.microsoft.com/office/drawing/2014/main" id="{80030FE9-7820-D40D-94B8-D0A3C8DF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1871663" cy="360363"/>
          </a:xfrm>
          <a:prstGeom prst="wedgeRoundRectCallout">
            <a:avLst>
              <a:gd name="adj1" fmla="val -84273"/>
              <a:gd name="adj2" fmla="val 44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typicky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knihovny</a:t>
            </a:r>
            <a:endParaRPr lang="en-US" sz="16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6C4E3014-B1E9-FAC6-E9F7-7C146226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Aktualizační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1678C9CC-17B7-E9BE-321D-73DCD651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Problém</a:t>
            </a:r>
            <a:r>
              <a:rPr lang="en-US" noProof="0" dirty="0"/>
              <a:t> </a:t>
            </a:r>
            <a:r>
              <a:rPr lang="en-US" noProof="0" dirty="0" err="1"/>
              <a:t>aktualizací</a:t>
            </a:r>
            <a:r>
              <a:rPr lang="en-US" noProof="0" dirty="0"/>
              <a:t> </a:t>
            </a:r>
            <a:r>
              <a:rPr lang="en-US" noProof="0" dirty="0" err="1"/>
              <a:t>kopií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primární</a:t>
            </a:r>
            <a:r>
              <a:rPr lang="en-US" noProof="0" dirty="0"/>
              <a:t> </a:t>
            </a:r>
            <a:r>
              <a:rPr lang="en-US" noProof="0" dirty="0" err="1"/>
              <a:t>kopie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většinové</a:t>
            </a:r>
            <a:r>
              <a:rPr lang="en-US" noProof="0" dirty="0"/>
              <a:t> </a:t>
            </a:r>
            <a:r>
              <a:rPr lang="en-US" noProof="0" dirty="0" err="1"/>
              <a:t>hlasování</a:t>
            </a:r>
            <a:r>
              <a:rPr lang="en-US" noProof="0" dirty="0"/>
              <a:t> </a:t>
            </a:r>
            <a:r>
              <a:rPr lang="en-US" i="1" noProof="0" dirty="0"/>
              <a:t>(majority voting)</a:t>
            </a:r>
          </a:p>
          <a:p>
            <a:pPr marL="952500" lvl="2" indent="-323850" eaLnBrk="1" hangingPunct="1">
              <a:defRPr/>
            </a:pPr>
            <a:r>
              <a:rPr lang="en-US" noProof="0" dirty="0"/>
              <a:t>Nr &gt; N/2, </a:t>
            </a:r>
            <a:r>
              <a:rPr lang="en-US" noProof="0" dirty="0" err="1"/>
              <a:t>Nw</a:t>
            </a:r>
            <a:r>
              <a:rPr lang="en-US" noProof="0" dirty="0"/>
              <a:t> &gt; N/2</a:t>
            </a:r>
            <a:endParaRPr lang="en-US" i="1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vážené</a:t>
            </a:r>
            <a:r>
              <a:rPr lang="en-US" noProof="0" dirty="0"/>
              <a:t> </a:t>
            </a:r>
            <a:r>
              <a:rPr lang="en-US" noProof="0" dirty="0" err="1"/>
              <a:t>hlasování</a:t>
            </a:r>
            <a:r>
              <a:rPr lang="en-US" noProof="0" dirty="0"/>
              <a:t> </a:t>
            </a:r>
            <a:r>
              <a:rPr lang="en-US" i="1" noProof="0" dirty="0"/>
              <a:t>(weighted/quorum voting)</a:t>
            </a:r>
          </a:p>
          <a:p>
            <a:pPr marL="1025525" lvl="2" indent="-304800" eaLnBrk="1" hangingPunct="1">
              <a:defRPr/>
            </a:pPr>
            <a:r>
              <a:rPr lang="en-US" noProof="0" dirty="0"/>
              <a:t>read / write quorum:  </a:t>
            </a:r>
          </a:p>
          <a:p>
            <a:pPr marL="1382713" lvl="3" indent="-304800" eaLnBrk="1" hangingPunct="1">
              <a:defRPr/>
            </a:pPr>
            <a:r>
              <a:rPr lang="en-US" noProof="0" dirty="0"/>
              <a:t>Nr + </a:t>
            </a:r>
            <a:r>
              <a:rPr lang="en-US" noProof="0" dirty="0" err="1"/>
              <a:t>Nw</a:t>
            </a:r>
            <a:r>
              <a:rPr lang="en-US" noProof="0" dirty="0"/>
              <a:t> &gt; N,   2 * </a:t>
            </a:r>
            <a:r>
              <a:rPr lang="en-US" noProof="0" dirty="0" err="1"/>
              <a:t>Nw</a:t>
            </a:r>
            <a:r>
              <a:rPr lang="en-US" noProof="0" dirty="0"/>
              <a:t> &gt; N</a:t>
            </a:r>
          </a:p>
          <a:p>
            <a:pPr marL="1382713" lvl="3" indent="-304800" eaLnBrk="1" hangingPunct="1">
              <a:defRPr/>
            </a:pPr>
            <a:r>
              <a:rPr lang="en-US" noProof="0" dirty="0" err="1"/>
              <a:t>většinové</a:t>
            </a:r>
            <a:r>
              <a:rPr lang="en-US" noProof="0" dirty="0"/>
              <a:t> </a:t>
            </a:r>
            <a:r>
              <a:rPr lang="en-US" noProof="0" dirty="0" err="1"/>
              <a:t>hlasování</a:t>
            </a:r>
            <a:r>
              <a:rPr lang="en-US" noProof="0" dirty="0"/>
              <a:t> </a:t>
            </a:r>
            <a:r>
              <a:rPr lang="en-US" noProof="0" dirty="0">
                <a:cs typeface="Tahoma" panose="020B0604030504040204" pitchFamily="34" charset="0"/>
              </a:rPr>
              <a:t>≈</a:t>
            </a:r>
            <a:r>
              <a:rPr lang="en-US" noProof="0" dirty="0"/>
              <a:t> </a:t>
            </a:r>
            <a:r>
              <a:rPr lang="en-US" noProof="0" dirty="0" err="1"/>
              <a:t>vážené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Nr = </a:t>
            </a:r>
            <a:r>
              <a:rPr lang="en-US" noProof="0" dirty="0" err="1"/>
              <a:t>Nw</a:t>
            </a:r>
            <a:endParaRPr lang="en-US" noProof="0" dirty="0"/>
          </a:p>
          <a:p>
            <a:pPr marL="1382713" lvl="3" indent="-304800" eaLnBrk="1" hangingPunct="1">
              <a:defRPr/>
            </a:pPr>
            <a:r>
              <a:rPr lang="en-US" noProof="0" dirty="0">
                <a:cs typeface="Tahoma" panose="020B0604030504040204" pitchFamily="34" charset="0"/>
              </a:rPr>
              <a:t>≈ </a:t>
            </a:r>
            <a:r>
              <a:rPr lang="en-US" noProof="0" dirty="0" err="1">
                <a:cs typeface="Tahoma" panose="020B0604030504040204" pitchFamily="34" charset="0"/>
              </a:rPr>
              <a:t>sekvenční</a:t>
            </a:r>
            <a:r>
              <a:rPr lang="en-US" noProof="0" dirty="0">
                <a:cs typeface="Tahoma" panose="020B0604030504040204" pitchFamily="34" charset="0"/>
              </a:rPr>
              <a:t> </a:t>
            </a:r>
            <a:r>
              <a:rPr lang="en-US" noProof="0" dirty="0" err="1">
                <a:cs typeface="Tahoma" panose="020B0604030504040204" pitchFamily="34" charset="0"/>
              </a:rPr>
              <a:t>rozvrh</a:t>
            </a:r>
            <a:r>
              <a:rPr lang="en-US" noProof="0" dirty="0">
                <a:cs typeface="Tahoma" panose="020B0604030504040204" pitchFamily="34" charset="0"/>
              </a:rPr>
              <a:t> </a:t>
            </a:r>
            <a:r>
              <a:rPr lang="en-US" i="1" noProof="0" dirty="0">
                <a:cs typeface="Tahoma" panose="020B0604030504040204" pitchFamily="34" charset="0"/>
              </a:rPr>
              <a:t>(one copy serializability)</a:t>
            </a:r>
            <a:endParaRPr lang="en-US" i="1" noProof="0" dirty="0"/>
          </a:p>
          <a:p>
            <a:pPr marL="1025525" lvl="2" indent="-304800" eaLnBrk="1" hangingPunct="1">
              <a:defRPr/>
            </a:pPr>
            <a:r>
              <a:rPr lang="en-US" noProof="0" dirty="0" err="1"/>
              <a:t>optimalizace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>
                <a:cs typeface="Tahoma" panose="020B0604030504040204" pitchFamily="34" charset="0"/>
              </a:rPr>
              <a:t>× </a:t>
            </a:r>
            <a:r>
              <a:rPr lang="en-US" noProof="0" dirty="0" err="1">
                <a:cs typeface="Tahoma" panose="020B0604030504040204" pitchFamily="34" charset="0"/>
              </a:rPr>
              <a:t>zápis</a:t>
            </a:r>
            <a:endParaRPr lang="en-US" noProof="0" dirty="0">
              <a:cs typeface="Tahoma" panose="020B0604030504040204" pitchFamily="34" charset="0"/>
            </a:endParaRPr>
          </a:p>
          <a:p>
            <a:pPr marL="1382713" lvl="3" indent="-304800" eaLnBrk="1" hangingPunct="1">
              <a:defRPr/>
            </a:pPr>
            <a:r>
              <a:rPr lang="en-US" noProof="0" dirty="0" err="1">
                <a:cs typeface="Tahoma" panose="020B0604030504040204" pitchFamily="34" charset="0"/>
              </a:rPr>
              <a:t>optimalizace</a:t>
            </a:r>
            <a:r>
              <a:rPr lang="en-US" noProof="0" dirty="0">
                <a:cs typeface="Tahoma" panose="020B0604030504040204" pitchFamily="34" charset="0"/>
              </a:rPr>
              <a:t> × </a:t>
            </a:r>
            <a:r>
              <a:rPr lang="en-US" noProof="0" dirty="0" err="1">
                <a:cs typeface="Tahoma" panose="020B0604030504040204" pitchFamily="34" charset="0"/>
              </a:rPr>
              <a:t>avalability</a:t>
            </a:r>
            <a:endParaRPr lang="en-US" noProof="0" dirty="0">
              <a:cs typeface="Tahoma" panose="020B0604030504040204" pitchFamily="34" charset="0"/>
            </a:endParaRPr>
          </a:p>
          <a:p>
            <a:pPr marL="754063" lvl="1" indent="-304800" eaLnBrk="1" hangingPunct="1">
              <a:defRPr/>
            </a:pPr>
            <a:r>
              <a:rPr lang="en-US" noProof="0" dirty="0" err="1">
                <a:cs typeface="Tahoma" panose="020B0604030504040204" pitchFamily="34" charset="0"/>
              </a:rPr>
              <a:t>dynamická</a:t>
            </a:r>
            <a:r>
              <a:rPr lang="en-US" noProof="0" dirty="0">
                <a:cs typeface="Tahoma" panose="020B0604030504040204" pitchFamily="34" charset="0"/>
              </a:rPr>
              <a:t> </a:t>
            </a:r>
            <a:r>
              <a:rPr lang="en-US" noProof="0" dirty="0" err="1">
                <a:cs typeface="Tahoma" panose="020B0604030504040204" pitchFamily="34" charset="0"/>
              </a:rPr>
              <a:t>kvóra</a:t>
            </a:r>
            <a:r>
              <a:rPr lang="en-US" noProof="0" dirty="0">
                <a:cs typeface="Tahoma" panose="020B0604030504040204" pitchFamily="34" charset="0"/>
              </a:rPr>
              <a:t>, </a:t>
            </a:r>
            <a:r>
              <a:rPr lang="en-US" noProof="0" dirty="0" err="1">
                <a:cs typeface="Tahoma" panose="020B0604030504040204" pitchFamily="34" charset="0"/>
              </a:rPr>
              <a:t>multidimenzionální</a:t>
            </a:r>
            <a:r>
              <a:rPr lang="en-US" noProof="0" dirty="0">
                <a:cs typeface="Tahoma" panose="020B0604030504040204" pitchFamily="34" charset="0"/>
              </a:rPr>
              <a:t> </a:t>
            </a:r>
            <a:r>
              <a:rPr lang="en-US" noProof="0" dirty="0" err="1">
                <a:cs typeface="Tahoma" panose="020B0604030504040204" pitchFamily="34" charset="0"/>
              </a:rPr>
              <a:t>kvóra</a:t>
            </a:r>
            <a:endParaRPr lang="en-US" noProof="0" dirty="0">
              <a:cs typeface="Tahoma" panose="020B0604030504040204" pitchFamily="34" charset="0"/>
            </a:endParaRPr>
          </a:p>
          <a:p>
            <a:pPr marL="449263" lvl="1" indent="0" eaLnBrk="1" hangingPunct="1">
              <a:buFont typeface="Arial" panose="020B0604020202020204" pitchFamily="34" charset="0"/>
              <a:buNone/>
              <a:defRPr/>
            </a:pPr>
            <a:endParaRPr lang="en-US" noProof="0" dirty="0">
              <a:cs typeface="Tahoma" panose="020B0604030504040204" pitchFamily="34" charset="0"/>
            </a:endParaRP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0844BFBB-0429-753E-57DE-404D654B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390149" name="Object 5">
            <a:extLst>
              <a:ext uri="{FF2B5EF4-FFF2-40B4-BE49-F238E27FC236}">
                <a16:creationId xmlns:a16="http://schemas.microsoft.com/office/drawing/2014/main" id="{3B3C0821-DA7F-0FC1-F6DC-DC026218AD85}"/>
              </a:ext>
            </a:extLst>
          </p:cNvPr>
          <p:cNvGraphicFramePr>
            <a:graphicFrameLocks/>
          </p:cNvGraphicFramePr>
          <p:nvPr/>
        </p:nvGraphicFramePr>
        <p:xfrm>
          <a:off x="1476375" y="4694238"/>
          <a:ext cx="635952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7056408" imgH="1716657" progId="Word.Picture.8">
                  <p:embed/>
                </p:oleObj>
              </mc:Choice>
              <mc:Fallback>
                <p:oleObj name="Picture" r:id="rId2" imgW="7056408" imgH="1716657" progId="Word.Picture.8">
                  <p:embed/>
                  <p:pic>
                    <p:nvPicPr>
                      <p:cNvPr id="390149" name="Object 5">
                        <a:extLst>
                          <a:ext uri="{FF2B5EF4-FFF2-40B4-BE49-F238E27FC236}">
                            <a16:creationId xmlns:a16="http://schemas.microsoft.com/office/drawing/2014/main" id="{3B3C0821-DA7F-0FC1-F6DC-DC026218AD8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94238"/>
                        <a:ext cx="6359525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2" name="AutoShape 6">
            <a:extLst>
              <a:ext uri="{FF2B5EF4-FFF2-40B4-BE49-F238E27FC236}">
                <a16:creationId xmlns:a16="http://schemas.microsoft.com/office/drawing/2014/main" id="{D43BB897-D313-3717-2AB4-288618B3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125538"/>
            <a:ext cx="3960812" cy="360362"/>
          </a:xfrm>
          <a:prstGeom prst="wedgeRoundRectCallout">
            <a:avLst>
              <a:gd name="adj1" fmla="val -86912"/>
              <a:gd name="adj2" fmla="val -5440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kdy</a:t>
            </a:r>
            <a:r>
              <a:rPr lang="en-US" sz="1600" b="0" baseline="0" noProof="0" dirty="0"/>
              <a:t> a </a:t>
            </a:r>
            <a:r>
              <a:rPr lang="en-US" sz="1600" b="0" baseline="0" noProof="0" dirty="0" err="1"/>
              <a:t>které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kopie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budou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aktualizovány</a:t>
            </a:r>
            <a:endParaRPr lang="en-US" sz="1600" b="0" baseline="0" noProof="0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003420-2692-6CFD-AA83-C2FD194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628775"/>
            <a:ext cx="3671887" cy="360363"/>
          </a:xfrm>
          <a:prstGeom prst="wedgeRoundRectCallout">
            <a:avLst>
              <a:gd name="adj1" fmla="val -65000"/>
              <a:gd name="adj2" fmla="val -354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speciální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případ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váženého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hlasování</a:t>
            </a:r>
            <a:endParaRPr lang="en-US" sz="1600" b="0" baseline="0" noProof="0" dirty="0"/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DF7FF82-8240-5B37-4BA5-F4655BD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657475"/>
            <a:ext cx="2016125" cy="360363"/>
          </a:xfrm>
          <a:prstGeom prst="wedgeRoundRectCallout">
            <a:avLst>
              <a:gd name="adj1" fmla="val -79704"/>
              <a:gd name="adj2" fmla="val 18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serializace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zápisů</a:t>
            </a:r>
            <a:endParaRPr lang="en-US" sz="16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F6F00027-9B03-5EAE-76EA-301ED0E0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Klientocentrické</a:t>
            </a: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endParaRPr lang="en-US" noProof="0" dirty="0"/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10A069AA-79B2-FC45-5D37-E76097C74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 DSM -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b="1" noProof="0" dirty="0" err="1"/>
              <a:t>různými</a:t>
            </a:r>
            <a:r>
              <a:rPr lang="en-US" noProof="0" dirty="0"/>
              <a:t> </a:t>
            </a:r>
            <a:r>
              <a:rPr lang="en-US" noProof="0" dirty="0" err="1"/>
              <a:t>klienty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Replikovaná</a:t>
            </a:r>
            <a:r>
              <a:rPr lang="en-US" noProof="0" dirty="0"/>
              <a:t> </a:t>
            </a:r>
            <a:r>
              <a:rPr lang="en-US" noProof="0" dirty="0" err="1"/>
              <a:t>databáze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noProof="0" dirty="0" err="1"/>
              <a:t>málo</a:t>
            </a:r>
            <a:r>
              <a:rPr lang="en-US" noProof="0" dirty="0"/>
              <a:t> </a:t>
            </a:r>
            <a:r>
              <a:rPr lang="en-US" noProof="0" dirty="0" err="1"/>
              <a:t>časté</a:t>
            </a:r>
            <a:r>
              <a:rPr lang="en-US" noProof="0" dirty="0"/>
              <a:t>, </a:t>
            </a:r>
            <a:r>
              <a:rPr lang="en-US" noProof="0" dirty="0" err="1"/>
              <a:t>masivně</a:t>
            </a:r>
            <a:r>
              <a:rPr lang="en-US" noProof="0" dirty="0"/>
              <a:t> </a:t>
            </a:r>
            <a:r>
              <a:rPr lang="en-US" noProof="0" dirty="0" err="1"/>
              <a:t>paralelní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potřeba</a:t>
            </a:r>
            <a:r>
              <a:rPr lang="en-US" noProof="0" dirty="0"/>
              <a:t> </a:t>
            </a:r>
            <a:r>
              <a:rPr lang="en-US" noProof="0" dirty="0" err="1"/>
              <a:t>vzájemná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klientů</a:t>
            </a:r>
            <a:endParaRPr lang="en-US" noProof="0" dirty="0"/>
          </a:p>
          <a:p>
            <a:pPr lvl="1" eaLnBrk="1" hangingPunct="1"/>
            <a:r>
              <a:rPr lang="en-US" noProof="0" dirty="0"/>
              <a:t>WWW + cache, mobile computing, ...</a:t>
            </a:r>
          </a:p>
          <a:p>
            <a:pPr lvl="1" eaLnBrk="1" hangingPunct="1"/>
            <a:r>
              <a:rPr lang="en-US" noProof="0" dirty="0"/>
              <a:t>session consistency levels of cloud databases (Cosmos DB)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Klientocentrický</a:t>
            </a:r>
            <a:r>
              <a:rPr lang="en-US" noProof="0" dirty="0"/>
              <a:t> model - </a:t>
            </a:r>
            <a:r>
              <a:rPr lang="en-US" noProof="0" dirty="0" err="1"/>
              <a:t>pohled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replikovaná</a:t>
            </a:r>
            <a:r>
              <a:rPr lang="en-US" noProof="0" dirty="0"/>
              <a:t> data </a:t>
            </a:r>
            <a:r>
              <a:rPr lang="en-US" b="1" noProof="0" dirty="0" err="1"/>
              <a:t>jedním</a:t>
            </a:r>
            <a:r>
              <a:rPr lang="en-US" noProof="0" dirty="0"/>
              <a:t> </a:t>
            </a:r>
            <a:r>
              <a:rPr lang="en-US" noProof="0" dirty="0" err="1"/>
              <a:t>klientem</a:t>
            </a:r>
            <a:endParaRPr lang="en-US" noProof="0" dirty="0"/>
          </a:p>
        </p:txBody>
      </p:sp>
      <p:pic>
        <p:nvPicPr>
          <p:cNvPr id="389124" name="Picture 4">
            <a:extLst>
              <a:ext uri="{FF2B5EF4-FFF2-40B4-BE49-F238E27FC236}">
                <a16:creationId xmlns:a16="http://schemas.microsoft.com/office/drawing/2014/main" id="{7AFD94F7-992D-099B-DF04-289E47E0C7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39584" r="19450" b="34146"/>
          <a:stretch>
            <a:fillRect/>
          </a:stretch>
        </p:blipFill>
        <p:spPr bwMode="auto">
          <a:xfrm>
            <a:off x="1116013" y="3213100"/>
            <a:ext cx="66246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279DE2EE-0E29-AACE-CA15-CC338E60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Eventuální</a:t>
            </a:r>
            <a:r>
              <a:rPr lang="en-US" noProof="0" dirty="0"/>
              <a:t> </a:t>
            </a:r>
            <a:r>
              <a:rPr lang="en-US" noProof="0" dirty="0" err="1"/>
              <a:t>konzistence</a:t>
            </a:r>
            <a:endParaRPr lang="en-US" noProof="0" dirty="0"/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48A66CBB-130B-4A46-296B-2D42B2D1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7852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Eventual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Problém</a:t>
            </a:r>
            <a:r>
              <a:rPr lang="en-US" noProof="0" dirty="0"/>
              <a:t>: </a:t>
            </a:r>
            <a:r>
              <a:rPr lang="en-US" noProof="0" dirty="0" err="1"/>
              <a:t>pohled</a:t>
            </a:r>
            <a:r>
              <a:rPr lang="en-US" noProof="0" dirty="0"/>
              <a:t> </a:t>
            </a:r>
            <a:r>
              <a:rPr lang="en-US" noProof="0" dirty="0" err="1"/>
              <a:t>jednoho</a:t>
            </a:r>
            <a:r>
              <a:rPr lang="en-US" noProof="0" dirty="0"/>
              <a:t> </a:t>
            </a:r>
            <a:r>
              <a:rPr lang="en-US" noProof="0" dirty="0" err="1"/>
              <a:t>klienta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data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replik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/>
            <a:r>
              <a:rPr lang="en-US" noProof="0" dirty="0" err="1"/>
              <a:t>Značení</a:t>
            </a:r>
            <a:r>
              <a:rPr lang="en-US" noProof="0" dirty="0"/>
              <a:t>:</a:t>
            </a:r>
          </a:p>
          <a:p>
            <a:pPr marL="0" indent="0" eaLnBrk="1" hangingPunct="1"/>
            <a:r>
              <a:rPr lang="en-US" noProof="0" dirty="0"/>
              <a:t>x</a:t>
            </a:r>
            <a:r>
              <a:rPr lang="en-US" sz="2000" baseline="-20000" noProof="0" dirty="0"/>
              <a:t>i </a:t>
            </a:r>
            <a:r>
              <a:rPr lang="en-US" noProof="0" dirty="0"/>
              <a:t>		</a:t>
            </a:r>
            <a:r>
              <a:rPr lang="en-US" noProof="0" dirty="0" err="1"/>
              <a:t>hodnota</a:t>
            </a:r>
            <a:r>
              <a:rPr lang="en-US" noProof="0" dirty="0"/>
              <a:t> </a:t>
            </a:r>
            <a:r>
              <a:rPr lang="en-US" noProof="0" dirty="0" err="1"/>
              <a:t>proměnné</a:t>
            </a:r>
            <a:r>
              <a:rPr lang="en-US" noProof="0" dirty="0"/>
              <a:t> x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replice</a:t>
            </a:r>
            <a:r>
              <a:rPr lang="en-US" noProof="0" dirty="0"/>
              <a:t> L</a:t>
            </a:r>
            <a:r>
              <a:rPr lang="en-US" sz="2000" baseline="-20000" noProof="0" dirty="0"/>
              <a:t>i</a:t>
            </a:r>
            <a:endParaRPr lang="en-US" noProof="0" dirty="0"/>
          </a:p>
          <a:p>
            <a:pPr marL="0" indent="0" eaLnBrk="1" hangingPunct="1"/>
            <a:r>
              <a:rPr lang="en-US" noProof="0" dirty="0"/>
              <a:t>W(x</a:t>
            </a:r>
            <a:r>
              <a:rPr lang="en-US" sz="2000" baseline="-20000" noProof="0" dirty="0"/>
              <a:t>i</a:t>
            </a:r>
            <a:r>
              <a:rPr lang="en-US" noProof="0" dirty="0"/>
              <a:t>)		</a:t>
            </a:r>
            <a:r>
              <a:rPr lang="en-US" noProof="0" dirty="0" err="1"/>
              <a:t>prvotní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 </a:t>
            </a:r>
            <a:r>
              <a:rPr lang="en-US" noProof="0" dirty="0" err="1"/>
              <a:t>hodnoty</a:t>
            </a:r>
            <a:r>
              <a:rPr lang="en-US" noProof="0" dirty="0"/>
              <a:t> x</a:t>
            </a:r>
            <a:r>
              <a:rPr lang="en-US" sz="2000" baseline="-20000" noProof="0" dirty="0"/>
              <a:t>i</a:t>
            </a:r>
            <a:endParaRPr lang="en-US" noProof="0" dirty="0"/>
          </a:p>
          <a:p>
            <a:pPr marL="0" indent="0" eaLnBrk="1" hangingPunct="1"/>
            <a:r>
              <a:rPr lang="en-US" noProof="0" dirty="0"/>
              <a:t>S(x</a:t>
            </a:r>
            <a:r>
              <a:rPr lang="en-US" sz="2000" baseline="-20000" noProof="0" dirty="0"/>
              <a:t>i</a:t>
            </a:r>
            <a:r>
              <a:rPr lang="en-US" noProof="0" dirty="0"/>
              <a:t>)</a:t>
            </a:r>
            <a:r>
              <a:rPr lang="en-US" sz="2000" baseline="-20000" noProof="0" dirty="0"/>
              <a:t> </a:t>
            </a:r>
            <a:r>
              <a:rPr lang="en-US" noProof="0" dirty="0"/>
              <a:t>		</a:t>
            </a:r>
            <a:r>
              <a:rPr lang="en-US" noProof="0" dirty="0" err="1"/>
              <a:t>posloupnost</a:t>
            </a:r>
            <a:r>
              <a:rPr lang="en-US" noProof="0" dirty="0"/>
              <a:t> </a:t>
            </a:r>
            <a:r>
              <a:rPr lang="en-US" noProof="0" dirty="0" err="1"/>
              <a:t>operací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L</a:t>
            </a:r>
            <a:r>
              <a:rPr lang="en-US" sz="2000" baseline="-20000" noProof="0" dirty="0"/>
              <a:t>i</a:t>
            </a:r>
            <a:r>
              <a:rPr lang="en-US" noProof="0" dirty="0"/>
              <a:t> </a:t>
            </a:r>
            <a:r>
              <a:rPr lang="en-US" noProof="0" dirty="0" err="1"/>
              <a:t>vedoucí</a:t>
            </a:r>
            <a:r>
              <a:rPr lang="en-US" noProof="0" dirty="0"/>
              <a:t> k </a:t>
            </a:r>
            <a:r>
              <a:rPr lang="en-US" noProof="0" dirty="0" err="1"/>
              <a:t>hodnotě</a:t>
            </a:r>
            <a:r>
              <a:rPr lang="en-US" noProof="0" dirty="0"/>
              <a:t> x</a:t>
            </a:r>
            <a:r>
              <a:rPr lang="en-US" sz="2000" baseline="-20000" noProof="0" dirty="0"/>
              <a:t>i</a:t>
            </a:r>
          </a:p>
          <a:p>
            <a:pPr marL="0" indent="0" eaLnBrk="1" hangingPunct="1"/>
            <a:r>
              <a:rPr lang="en-US" noProof="0" dirty="0"/>
              <a:t>S(x</a:t>
            </a:r>
            <a:r>
              <a:rPr lang="en-US" sz="2000" baseline="-20000" noProof="0" dirty="0"/>
              <a:t>i </a:t>
            </a:r>
            <a:r>
              <a:rPr lang="en-US" noProof="0" dirty="0"/>
              <a:t>; </a:t>
            </a:r>
            <a:r>
              <a:rPr lang="en-US" noProof="0" dirty="0" err="1"/>
              <a:t>x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		</a:t>
            </a:r>
            <a:r>
              <a:rPr lang="en-US" noProof="0" dirty="0" err="1"/>
              <a:t>posloupnost</a:t>
            </a:r>
            <a:r>
              <a:rPr lang="en-US" noProof="0" dirty="0"/>
              <a:t> x</a:t>
            </a:r>
            <a:r>
              <a:rPr lang="en-US" sz="2000" baseline="-20000" noProof="0" dirty="0"/>
              <a:t>i</a:t>
            </a:r>
            <a:r>
              <a:rPr lang="en-US" noProof="0" dirty="0"/>
              <a:t> </a:t>
            </a:r>
            <a:r>
              <a:rPr lang="en-US" noProof="0" dirty="0" err="1"/>
              <a:t>předchází</a:t>
            </a:r>
            <a:r>
              <a:rPr lang="en-US" noProof="0" dirty="0"/>
              <a:t> </a:t>
            </a:r>
            <a:r>
              <a:rPr lang="en-US" noProof="0" dirty="0" err="1"/>
              <a:t>x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, S(x</a:t>
            </a:r>
            <a:r>
              <a:rPr lang="en-US" sz="2000" baseline="-20000" noProof="0" dirty="0"/>
              <a:t>i</a:t>
            </a:r>
            <a:r>
              <a:rPr lang="en-US" noProof="0" dirty="0"/>
              <a:t>) </a:t>
            </a:r>
            <a:r>
              <a:rPr lang="en-US" noProof="0" dirty="0">
                <a:sym typeface="Symbol" panose="05050102010706020507" pitchFamily="18" charset="2"/>
              </a:rPr>
              <a:t></a:t>
            </a:r>
            <a:r>
              <a:rPr lang="en-US" noProof="0" dirty="0"/>
              <a:t> S(</a:t>
            </a:r>
            <a:r>
              <a:rPr lang="en-US" noProof="0" dirty="0" err="1"/>
              <a:t>x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	A:	S(x1)		R(x1)</a:t>
            </a:r>
          </a:p>
          <a:p>
            <a:pPr marL="0" indent="0" eaLnBrk="1" hangingPunct="1"/>
            <a:r>
              <a:rPr lang="en-US" noProof="0" dirty="0"/>
              <a:t>	B: 		S(x2)		R(x2)	S(x1;x2)</a:t>
            </a:r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sz="1600" i="1" noProof="0" dirty="0" err="1"/>
              <a:t>Příklad</a:t>
            </a:r>
            <a:r>
              <a:rPr lang="en-US" sz="1600" i="1" noProof="0" dirty="0"/>
              <a:t>:	</a:t>
            </a:r>
            <a:r>
              <a:rPr lang="en-US" sz="1600" i="1" noProof="0" dirty="0" err="1"/>
              <a:t>při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připojení</a:t>
            </a:r>
            <a:r>
              <a:rPr lang="en-US" sz="1600" i="1" noProof="0" dirty="0"/>
              <a:t> k </a:t>
            </a:r>
            <a:r>
              <a:rPr lang="en-US" sz="1600" i="1" noProof="0" dirty="0" err="1"/>
              <a:t>jedné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replice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uživatel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vidí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zprávy</a:t>
            </a:r>
            <a:r>
              <a:rPr lang="en-US" sz="1600" i="1" noProof="0" dirty="0"/>
              <a:t>, po </a:t>
            </a:r>
            <a:r>
              <a:rPr lang="en-US" sz="1600" i="1" noProof="0" dirty="0" err="1"/>
              <a:t>připojení</a:t>
            </a:r>
            <a:r>
              <a:rPr lang="en-US" sz="1600" i="1" noProof="0" dirty="0"/>
              <a:t> k </a:t>
            </a:r>
            <a:r>
              <a:rPr lang="en-US" sz="1600" i="1" noProof="0" dirty="0" err="1"/>
              <a:t>jiné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replice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některé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zprávy</a:t>
            </a:r>
            <a:r>
              <a:rPr lang="en-US" sz="1600" i="1" noProof="0" dirty="0"/>
              <a:t> (</a:t>
            </a:r>
            <a:r>
              <a:rPr lang="en-US" sz="1600" i="1" noProof="0" dirty="0" err="1"/>
              <a:t>které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již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viděl</a:t>
            </a:r>
            <a:r>
              <a:rPr lang="en-US" sz="1600" i="1" noProof="0" dirty="0"/>
              <a:t>) '</a:t>
            </a:r>
            <a:r>
              <a:rPr lang="en-US" sz="1600" i="1" noProof="0" dirty="0" err="1"/>
              <a:t>ještě</a:t>
            </a:r>
            <a:r>
              <a:rPr lang="en-US" sz="1600" i="1" noProof="0" dirty="0"/>
              <a:t>' </a:t>
            </a:r>
            <a:r>
              <a:rPr lang="en-US" sz="1600" i="1" noProof="0" dirty="0" err="1"/>
              <a:t>nevidí</a:t>
            </a:r>
            <a:endParaRPr lang="en-US" sz="1600" i="1" noProof="0" dirty="0"/>
          </a:p>
        </p:txBody>
      </p:sp>
      <p:sp>
        <p:nvSpPr>
          <p:cNvPr id="390148" name="AutoShape 4">
            <a:extLst>
              <a:ext uri="{FF2B5EF4-FFF2-40B4-BE49-F238E27FC236}">
                <a16:creationId xmlns:a16="http://schemas.microsoft.com/office/drawing/2014/main" id="{A2A28406-CEFF-D965-F2EA-D754AF6C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/>
              <a:t>Po </a:t>
            </a:r>
            <a:r>
              <a:rPr lang="en-US" sz="1600" b="0" baseline="0" noProof="0" dirty="0" err="1"/>
              <a:t>ukončení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všech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zápisů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budou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všechny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repliky</a:t>
            </a:r>
            <a:r>
              <a:rPr lang="en-US" sz="1600" b="0" baseline="0" noProof="0" dirty="0"/>
              <a:t> v </a:t>
            </a:r>
            <a:r>
              <a:rPr lang="en-US" sz="1600" b="0" baseline="0" noProof="0" dirty="0" err="1"/>
              <a:t>konečném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čase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aktualizovány</a:t>
            </a:r>
            <a:endParaRPr lang="en-US" sz="1600" b="0" baseline="0" noProof="0" dirty="0"/>
          </a:p>
        </p:txBody>
      </p:sp>
      <p:sp>
        <p:nvSpPr>
          <p:cNvPr id="390149" name="AutoShape 4">
            <a:extLst>
              <a:ext uri="{FF2B5EF4-FFF2-40B4-BE49-F238E27FC236}">
                <a16:creationId xmlns:a16="http://schemas.microsoft.com/office/drawing/2014/main" id="{4AF00813-4D75-128B-2535-4546646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500563"/>
            <a:ext cx="5000625" cy="431800"/>
          </a:xfrm>
          <a:prstGeom prst="wedgeRoundRectCallout">
            <a:avLst>
              <a:gd name="adj1" fmla="val -37065"/>
              <a:gd name="adj2" fmla="val 11286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/>
              <a:t>A, B - </a:t>
            </a:r>
            <a:r>
              <a:rPr lang="en-US" sz="1600" b="0" baseline="0" noProof="0" dirty="0" err="1"/>
              <a:t>připojení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jednoho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klienta</a:t>
            </a:r>
            <a:r>
              <a:rPr lang="en-US" sz="1600" b="0" baseline="0" noProof="0" dirty="0"/>
              <a:t> k </a:t>
            </a:r>
            <a:r>
              <a:rPr lang="en-US" sz="1600" b="0" baseline="0" noProof="0" dirty="0" err="1"/>
              <a:t>různým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replikám</a:t>
            </a:r>
            <a:endParaRPr lang="en-US" sz="1600" b="0" baseline="0" noProof="0" dirty="0"/>
          </a:p>
        </p:txBody>
      </p:sp>
      <p:sp>
        <p:nvSpPr>
          <p:cNvPr id="390150" name="Oval 5">
            <a:extLst>
              <a:ext uri="{FF2B5EF4-FFF2-40B4-BE49-F238E27FC236}">
                <a16:creationId xmlns:a16="http://schemas.microsoft.com/office/drawing/2014/main" id="{8694F544-C6AE-7A64-7090-0BA44CDF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45125"/>
            <a:ext cx="1081088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cxnSp>
        <p:nvCxnSpPr>
          <p:cNvPr id="390151" name="Straight Arrow Connector 2">
            <a:extLst>
              <a:ext uri="{FF2B5EF4-FFF2-40B4-BE49-F238E27FC236}">
                <a16:creationId xmlns:a16="http://schemas.microsoft.com/office/drawing/2014/main" id="{04B07A69-44F8-A71C-89B5-EC687E14D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445125"/>
            <a:ext cx="1143000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EF580543-422A-2E9A-D75C-A7A4844C8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Monotonní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D70B0AE5-3608-0B17-CE1C-5CD63CC5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Monotonic read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S(x1)		R(x1)</a:t>
            </a:r>
          </a:p>
          <a:p>
            <a:pPr marL="0" indent="0" eaLnBrk="1" hangingPunct="1"/>
            <a:r>
              <a:rPr lang="en-US" noProof="0" dirty="0"/>
              <a:t>B: 		S(x1;x2)		R(x2)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S(x1)		R(x1)</a:t>
            </a:r>
          </a:p>
          <a:p>
            <a:pPr marL="0" indent="0" eaLnBrk="1" hangingPunct="1"/>
            <a:r>
              <a:rPr lang="en-US" noProof="0" dirty="0"/>
              <a:t>B: 		S(x2)		R(x2)	S(x1;x2)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i="1" noProof="0" dirty="0" err="1"/>
              <a:t>Příklad</a:t>
            </a:r>
            <a:r>
              <a:rPr lang="en-US" sz="1600" i="1" noProof="0" dirty="0"/>
              <a:t>:	</a:t>
            </a:r>
            <a:r>
              <a:rPr lang="en-US" sz="1600" i="1" noProof="0" dirty="0" err="1"/>
              <a:t>při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připojení</a:t>
            </a:r>
            <a:r>
              <a:rPr lang="en-US" sz="1600" i="1" noProof="0" dirty="0"/>
              <a:t> k </a:t>
            </a:r>
            <a:r>
              <a:rPr lang="en-US" sz="1600" i="1" noProof="0" dirty="0" err="1"/>
              <a:t>jiné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replice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klient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vidí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všechny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dosud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přečtené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zprávy</a:t>
            </a:r>
            <a:endParaRPr lang="en-US" noProof="0" dirty="0"/>
          </a:p>
        </p:txBody>
      </p:sp>
      <p:sp>
        <p:nvSpPr>
          <p:cNvPr id="391172" name="AutoShape 5">
            <a:extLst>
              <a:ext uri="{FF2B5EF4-FFF2-40B4-BE49-F238E27FC236}">
                <a16:creationId xmlns:a16="http://schemas.microsoft.com/office/drawing/2014/main" id="{52D8E79D-5239-9B50-A606-EA12457F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064500" cy="431800"/>
          </a:xfrm>
          <a:prstGeom prst="wedgeRoundRectCallout">
            <a:avLst>
              <a:gd name="adj1" fmla="val 1980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/>
              <a:t>Po </a:t>
            </a:r>
            <a:r>
              <a:rPr lang="en-US" sz="1600" b="0" baseline="0" noProof="0" dirty="0" err="1"/>
              <a:t>přečtení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hodnoty</a:t>
            </a:r>
            <a:r>
              <a:rPr lang="en-US" sz="1600" b="0" baseline="0" noProof="0" dirty="0"/>
              <a:t> x </a:t>
            </a:r>
            <a:r>
              <a:rPr lang="en-US" sz="1600" b="0" baseline="0" noProof="0" dirty="0" err="1"/>
              <a:t>všechna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další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čtení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vrátí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stejnou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nebo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novější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hodnotu</a:t>
            </a:r>
            <a:endParaRPr lang="en-US" sz="1600" b="0" baseline="0" noProof="0" dirty="0"/>
          </a:p>
        </p:txBody>
      </p:sp>
      <p:sp>
        <p:nvSpPr>
          <p:cNvPr id="391173" name="AutoShape 6">
            <a:extLst>
              <a:ext uri="{FF2B5EF4-FFF2-40B4-BE49-F238E27FC236}">
                <a16:creationId xmlns:a16="http://schemas.microsoft.com/office/drawing/2014/main" id="{2600469A-B58E-88A9-A38B-93730DB7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2881312" cy="360362"/>
          </a:xfrm>
          <a:prstGeom prst="wedgeRoundRectCallout">
            <a:avLst>
              <a:gd name="adj1" fmla="val -56778"/>
              <a:gd name="adj2" fmla="val -6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monotónnímu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čtení</a:t>
            </a:r>
            <a:endParaRPr lang="en-US" sz="1400" b="0" baseline="0" noProof="0" dirty="0"/>
          </a:p>
        </p:txBody>
      </p:sp>
      <p:sp>
        <p:nvSpPr>
          <p:cNvPr id="391174" name="AutoShape 7">
            <a:extLst>
              <a:ext uri="{FF2B5EF4-FFF2-40B4-BE49-F238E27FC236}">
                <a16:creationId xmlns:a16="http://schemas.microsoft.com/office/drawing/2014/main" id="{6B2B393A-F93A-C6A8-E55A-FB3B53DC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05263"/>
            <a:ext cx="2881312" cy="360362"/>
          </a:xfrm>
          <a:prstGeom prst="wedgeRoundRectCallout">
            <a:avLst>
              <a:gd name="adj1" fmla="val -56444"/>
              <a:gd name="adj2" fmla="val -6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monotónnímu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čtení</a:t>
            </a:r>
            <a:endParaRPr lang="en-US" sz="1400" b="0" baseline="0" noProof="0" dirty="0"/>
          </a:p>
        </p:txBody>
      </p:sp>
      <p:sp>
        <p:nvSpPr>
          <p:cNvPr id="391175" name="Oval 6">
            <a:extLst>
              <a:ext uri="{FF2B5EF4-FFF2-40B4-BE49-F238E27FC236}">
                <a16:creationId xmlns:a16="http://schemas.microsoft.com/office/drawing/2014/main" id="{51F5DFEE-AD45-D6D8-4C35-713C706D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391176" name="Oval 6">
            <a:extLst>
              <a:ext uri="{FF2B5EF4-FFF2-40B4-BE49-F238E27FC236}">
                <a16:creationId xmlns:a16="http://schemas.microsoft.com/office/drawing/2014/main" id="{648C6C41-9360-99A5-FECE-551493DB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C808DA1A-50A2-FEDF-3F90-B5FE855F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Monotonní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endParaRPr lang="en-US" noProof="0" dirty="0"/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9DCCC68D-7521-0CD8-24AC-B4AD941E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Monotonic write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W(x1)		</a:t>
            </a:r>
          </a:p>
          <a:p>
            <a:pPr marL="0" indent="0" eaLnBrk="1" hangingPunct="1"/>
            <a:r>
              <a:rPr lang="en-US" noProof="0" dirty="0"/>
              <a:t>B: 		S(x1)		W(x2)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W(x1) </a:t>
            </a:r>
          </a:p>
          <a:p>
            <a:pPr marL="0" indent="0" eaLnBrk="1" hangingPunct="1"/>
            <a:r>
              <a:rPr lang="en-US" noProof="0" dirty="0"/>
              <a:t>B: 				W(x2)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i="1" noProof="0" dirty="0" err="1"/>
              <a:t>Příklad</a:t>
            </a:r>
            <a:r>
              <a:rPr lang="en-US" sz="1600" i="1" noProof="0" dirty="0"/>
              <a:t>:	SVN commit </a:t>
            </a:r>
            <a:r>
              <a:rPr lang="en-US" sz="1600" i="1" noProof="0" dirty="0" err="1"/>
              <a:t>na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různých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replikách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</p:txBody>
      </p:sp>
      <p:sp>
        <p:nvSpPr>
          <p:cNvPr id="392196" name="AutoShape 4">
            <a:extLst>
              <a:ext uri="{FF2B5EF4-FFF2-40B4-BE49-F238E27FC236}">
                <a16:creationId xmlns:a16="http://schemas.microsoft.com/office/drawing/2014/main" id="{992183D4-9920-EF96-18B3-E6DE332B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190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Zápis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r>
              <a:rPr lang="en-US" sz="1600" b="0" baseline="0" noProof="0" dirty="0"/>
              <a:t> je </a:t>
            </a:r>
            <a:r>
              <a:rPr lang="en-US" sz="1600" b="0" baseline="0" noProof="0" dirty="0" err="1"/>
              <a:t>proveden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před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jakýmkoliv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následným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zápisem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této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endParaRPr lang="en-US" sz="1600" b="0" baseline="0" noProof="0" dirty="0"/>
          </a:p>
        </p:txBody>
      </p:sp>
      <p:sp>
        <p:nvSpPr>
          <p:cNvPr id="392197" name="AutoShape 6">
            <a:extLst>
              <a:ext uri="{FF2B5EF4-FFF2-40B4-BE49-F238E27FC236}">
                <a16:creationId xmlns:a16="http://schemas.microsoft.com/office/drawing/2014/main" id="{BA991CB7-1B29-436B-6B44-3148A6A7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monotónnímu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zápisu</a:t>
            </a:r>
            <a:endParaRPr lang="en-US" sz="1400" b="0" baseline="0" noProof="0" dirty="0"/>
          </a:p>
        </p:txBody>
      </p:sp>
      <p:sp>
        <p:nvSpPr>
          <p:cNvPr id="392198" name="AutoShape 7">
            <a:extLst>
              <a:ext uri="{FF2B5EF4-FFF2-40B4-BE49-F238E27FC236}">
                <a16:creationId xmlns:a16="http://schemas.microsoft.com/office/drawing/2014/main" id="{80A14AEA-F6D5-5A9C-2E67-5A64EBE0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monotónnímu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zápisu</a:t>
            </a:r>
            <a:endParaRPr lang="en-US" sz="1400" b="0" baseline="0" noProof="0" dirty="0"/>
          </a:p>
        </p:txBody>
      </p:sp>
      <p:sp>
        <p:nvSpPr>
          <p:cNvPr id="392199" name="Oval 6">
            <a:extLst>
              <a:ext uri="{FF2B5EF4-FFF2-40B4-BE49-F238E27FC236}">
                <a16:creationId xmlns:a16="http://schemas.microsoft.com/office/drawing/2014/main" id="{630F212A-7F75-47F6-9360-0D9BB9A5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508500"/>
            <a:ext cx="719137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DEA016FA-C429-CA07-495E-9CD3B7F3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 err="1"/>
              <a:t>vlastních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70993BF-405E-AB91-1EFD-C89CBEFA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Read your writes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W(x1) 		</a:t>
            </a:r>
          </a:p>
          <a:p>
            <a:pPr marL="0" indent="0" eaLnBrk="1" hangingPunct="1"/>
            <a:r>
              <a:rPr lang="en-US" noProof="0" dirty="0"/>
              <a:t>B: 		S(x1;x2)		R(x2)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W(x1) </a:t>
            </a:r>
          </a:p>
          <a:p>
            <a:pPr marL="0" indent="0" eaLnBrk="1" hangingPunct="1"/>
            <a:r>
              <a:rPr lang="en-US" noProof="0" dirty="0"/>
              <a:t>B: 		S(x2)		R(x2)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i="1" noProof="0" dirty="0" err="1"/>
              <a:t>Příklad</a:t>
            </a:r>
            <a:r>
              <a:rPr lang="en-US" sz="1600" i="1" noProof="0" dirty="0"/>
              <a:t>:	po </a:t>
            </a:r>
            <a:r>
              <a:rPr lang="en-US" sz="1600" i="1" noProof="0" dirty="0" err="1"/>
              <a:t>aktualizaci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webové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stránky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si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neprohlížím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kopie</a:t>
            </a:r>
            <a:r>
              <a:rPr lang="en-US" sz="1600" i="1" noProof="0" dirty="0"/>
              <a:t> z cache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</p:txBody>
      </p:sp>
      <p:sp>
        <p:nvSpPr>
          <p:cNvPr id="393220" name="AutoShape 4">
            <a:extLst>
              <a:ext uri="{FF2B5EF4-FFF2-40B4-BE49-F238E27FC236}">
                <a16:creationId xmlns:a16="http://schemas.microsoft.com/office/drawing/2014/main" id="{5024D356-52E3-07A8-0407-D02C3816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42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Zápis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r>
              <a:rPr lang="en-US" sz="1600" b="0" baseline="0" noProof="0" dirty="0"/>
              <a:t> je </a:t>
            </a:r>
            <a:r>
              <a:rPr lang="en-US" sz="1600" b="0" baseline="0" noProof="0" dirty="0" err="1"/>
              <a:t>proveden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před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jakýmkoliv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následným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čtením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této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endParaRPr lang="en-US" sz="1600" b="0" baseline="0" noProof="0" dirty="0"/>
          </a:p>
        </p:txBody>
      </p:sp>
      <p:sp>
        <p:nvSpPr>
          <p:cNvPr id="393221" name="AutoShape 5">
            <a:extLst>
              <a:ext uri="{FF2B5EF4-FFF2-40B4-BE49-F238E27FC236}">
                <a16:creationId xmlns:a16="http://schemas.microsoft.com/office/drawing/2014/main" id="{7FB5A599-08E5-B8F2-4FF5-6AADAC78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č.v.z</a:t>
            </a:r>
            <a:r>
              <a:rPr lang="en-US" sz="1400" b="0" baseline="0" noProof="0" dirty="0"/>
              <a:t>.</a:t>
            </a:r>
          </a:p>
        </p:txBody>
      </p:sp>
      <p:sp>
        <p:nvSpPr>
          <p:cNvPr id="393222" name="AutoShape 6">
            <a:extLst>
              <a:ext uri="{FF2B5EF4-FFF2-40B4-BE49-F238E27FC236}">
                <a16:creationId xmlns:a16="http://schemas.microsoft.com/office/drawing/2014/main" id="{91D1C46C-3A29-288C-9613-6233B30C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č.v.z</a:t>
            </a:r>
            <a:r>
              <a:rPr lang="en-US" sz="1400" b="0" baseline="0" noProof="0" dirty="0"/>
              <a:t>.</a:t>
            </a:r>
          </a:p>
        </p:txBody>
      </p:sp>
      <p:sp>
        <p:nvSpPr>
          <p:cNvPr id="393223" name="Oval 6">
            <a:extLst>
              <a:ext uri="{FF2B5EF4-FFF2-40B4-BE49-F238E27FC236}">
                <a16:creationId xmlns:a16="http://schemas.microsoft.com/office/drawing/2014/main" id="{AF218736-B149-B5A1-B8D6-9E27CD79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CB5C96AC-B974-2384-EA9D-2D55E8E03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noProof="0" dirty="0" err="1"/>
              <a:t>následují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018E36E-63A5-CC32-CBAA-1888AA08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Writes follow reads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S(x1)		R(x1)		</a:t>
            </a:r>
          </a:p>
          <a:p>
            <a:pPr marL="0" indent="0" eaLnBrk="1" hangingPunct="1"/>
            <a:r>
              <a:rPr lang="en-US" noProof="0" dirty="0"/>
              <a:t>B: 		S(x1;x2)		W(x2)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A:	S(x1)		R(x1)</a:t>
            </a:r>
          </a:p>
          <a:p>
            <a:pPr marL="0" indent="0" eaLnBrk="1" hangingPunct="1"/>
            <a:r>
              <a:rPr lang="en-US" noProof="0" dirty="0"/>
              <a:t>B: 		S(x2)		W(x2)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sz="1600" i="1" noProof="0" dirty="0" err="1"/>
              <a:t>Příklad</a:t>
            </a:r>
            <a:r>
              <a:rPr lang="en-US" sz="1600" i="1" noProof="0" dirty="0"/>
              <a:t>:	</a:t>
            </a:r>
            <a:r>
              <a:rPr lang="en-US" sz="1600" i="1" noProof="0" dirty="0" err="1"/>
              <a:t>zápis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odpovědi</a:t>
            </a:r>
            <a:r>
              <a:rPr lang="en-US" sz="1600" i="1" noProof="0" dirty="0"/>
              <a:t> do </a:t>
            </a:r>
            <a:r>
              <a:rPr lang="en-US" sz="1600" i="1" noProof="0" dirty="0" err="1"/>
              <a:t>diskusního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fóra</a:t>
            </a:r>
            <a:r>
              <a:rPr lang="en-US" sz="1600" i="1" noProof="0" dirty="0"/>
              <a:t> se </a:t>
            </a:r>
            <a:r>
              <a:rPr lang="en-US" sz="1600" i="1" noProof="0" dirty="0" err="1"/>
              <a:t>provede</a:t>
            </a:r>
            <a:r>
              <a:rPr lang="en-US" sz="1600" i="1" noProof="0" dirty="0"/>
              <a:t> tam, </a:t>
            </a:r>
            <a:r>
              <a:rPr lang="en-US" sz="1600" i="1" noProof="0" dirty="0" err="1"/>
              <a:t>kde</a:t>
            </a:r>
            <a:r>
              <a:rPr lang="en-US" sz="1600" i="1" noProof="0" dirty="0"/>
              <a:t> je </a:t>
            </a:r>
            <a:r>
              <a:rPr lang="en-US" sz="1600" i="1" noProof="0" dirty="0" err="1"/>
              <a:t>i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přečtená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hodnota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</p:txBody>
      </p:sp>
      <p:sp>
        <p:nvSpPr>
          <p:cNvPr id="394244" name="AutoShape 4">
            <a:extLst>
              <a:ext uri="{FF2B5EF4-FFF2-40B4-BE49-F238E27FC236}">
                <a16:creationId xmlns:a16="http://schemas.microsoft.com/office/drawing/2014/main" id="{953ED65A-EE7F-9AC5-3FC0-980F8E02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647700"/>
          </a:xfrm>
          <a:prstGeom prst="wedgeRoundRectCallout">
            <a:avLst>
              <a:gd name="adj1" fmla="val 19773"/>
              <a:gd name="adj2" fmla="val -49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/>
              <a:t>Zápis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r>
              <a:rPr lang="en-US" sz="1600" b="0" baseline="0" noProof="0" dirty="0"/>
              <a:t> po </a:t>
            </a:r>
            <a:r>
              <a:rPr lang="en-US" sz="1600" b="0" baseline="0" noProof="0" dirty="0" err="1"/>
              <a:t>předchozím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čtení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této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proměnné</a:t>
            </a:r>
            <a:r>
              <a:rPr lang="en-US" sz="1600" b="0" baseline="0" noProof="0" dirty="0"/>
              <a:t> je </a:t>
            </a:r>
            <a:r>
              <a:rPr lang="en-US" sz="1600" b="0" baseline="0" noProof="0" dirty="0" err="1"/>
              <a:t>proveden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na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stejné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nebo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novější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hodnotě</a:t>
            </a:r>
            <a:endParaRPr lang="en-US" sz="1600" b="0" baseline="0" noProof="0" dirty="0"/>
          </a:p>
        </p:txBody>
      </p:sp>
      <p:sp>
        <p:nvSpPr>
          <p:cNvPr id="394245" name="AutoShape 5">
            <a:extLst>
              <a:ext uri="{FF2B5EF4-FFF2-40B4-BE49-F238E27FC236}">
                <a16:creationId xmlns:a16="http://schemas.microsoft.com/office/drawing/2014/main" id="{CB5A6C30-511F-95F0-E5A0-2D0778EA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Nevyhovuje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z.n.č</a:t>
            </a:r>
            <a:r>
              <a:rPr lang="en-US" sz="1400" b="0" baseline="0" noProof="0" dirty="0"/>
              <a:t>.</a:t>
            </a:r>
          </a:p>
        </p:txBody>
      </p:sp>
      <p:sp>
        <p:nvSpPr>
          <p:cNvPr id="394246" name="AutoShape 6">
            <a:extLst>
              <a:ext uri="{FF2B5EF4-FFF2-40B4-BE49-F238E27FC236}">
                <a16:creationId xmlns:a16="http://schemas.microsoft.com/office/drawing/2014/main" id="{99262238-6106-E76E-9E9C-32853AD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Vyhovuje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z.n.č</a:t>
            </a:r>
            <a:r>
              <a:rPr lang="en-US" sz="1400" b="0" baseline="0" noProof="0" dirty="0"/>
              <a:t>.</a:t>
            </a:r>
          </a:p>
        </p:txBody>
      </p:sp>
      <p:sp>
        <p:nvSpPr>
          <p:cNvPr id="394247" name="Oval 6">
            <a:extLst>
              <a:ext uri="{FF2B5EF4-FFF2-40B4-BE49-F238E27FC236}">
                <a16:creationId xmlns:a16="http://schemas.microsoft.com/office/drawing/2014/main" id="{AFC9C066-12C4-B668-0B30-D105DE9F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9B9E543-4FD5-0833-1706-FF4B473AF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Havárie</a:t>
            </a:r>
            <a:r>
              <a:rPr lang="en-US" noProof="0" dirty="0"/>
              <a:t> </a:t>
            </a:r>
            <a:r>
              <a:rPr lang="en-US" noProof="0" dirty="0" err="1"/>
              <a:t>klienta</a:t>
            </a:r>
            <a:endParaRPr lang="en-US" noProof="0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750F25-D494-3D58-37DD-61165A695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 err="1"/>
              <a:t>sirotci</a:t>
            </a:r>
            <a:r>
              <a:rPr lang="en-US" noProof="0" dirty="0"/>
              <a:t> (orphans)</a:t>
            </a:r>
          </a:p>
          <a:p>
            <a:pPr marL="0" indent="0" eaLnBrk="1" hangingPunct="1"/>
            <a:r>
              <a:rPr lang="en-US" noProof="0" dirty="0" err="1"/>
              <a:t>často</a:t>
            </a:r>
            <a:r>
              <a:rPr lang="en-US" noProof="0" dirty="0"/>
              <a:t> se </a:t>
            </a:r>
            <a:r>
              <a:rPr lang="en-US" noProof="0" dirty="0" err="1"/>
              <a:t>vůbec</a:t>
            </a:r>
            <a:r>
              <a:rPr lang="en-US" noProof="0" dirty="0"/>
              <a:t> </a:t>
            </a:r>
            <a:r>
              <a:rPr lang="en-US" noProof="0" dirty="0" err="1"/>
              <a:t>neřeší</a:t>
            </a:r>
            <a:endParaRPr lang="en-US" noProof="0" dirty="0"/>
          </a:p>
          <a:p>
            <a:pPr marL="0" indent="0" eaLnBrk="1" hangingPunct="1"/>
            <a:r>
              <a:rPr lang="en-US" noProof="0" dirty="0" err="1"/>
              <a:t>specializované</a:t>
            </a:r>
            <a:r>
              <a:rPr lang="en-US" noProof="0" dirty="0"/>
              <a:t> </a:t>
            </a:r>
            <a:r>
              <a:rPr lang="en-US" noProof="0" dirty="0" err="1"/>
              <a:t>dlouhotrvající</a:t>
            </a:r>
            <a:r>
              <a:rPr lang="en-US" noProof="0" dirty="0"/>
              <a:t> / </a:t>
            </a:r>
            <a:r>
              <a:rPr lang="en-US" noProof="0" dirty="0" err="1"/>
              <a:t>drahé</a:t>
            </a:r>
            <a:r>
              <a:rPr lang="en-US" noProof="0" dirty="0"/>
              <a:t> </a:t>
            </a:r>
            <a:r>
              <a:rPr lang="en-US" noProof="0" dirty="0" err="1"/>
              <a:t>výpočty</a:t>
            </a:r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exterminace</a:t>
            </a:r>
            <a:r>
              <a:rPr lang="en-US" noProof="0" dirty="0"/>
              <a:t> </a:t>
            </a:r>
          </a:p>
          <a:p>
            <a:pPr lvl="1" eaLnBrk="1" hangingPunct="1"/>
            <a:r>
              <a:rPr lang="en-US" noProof="0" dirty="0" err="1"/>
              <a:t>klient</a:t>
            </a:r>
            <a:r>
              <a:rPr lang="en-US" noProof="0" dirty="0"/>
              <a:t> po </a:t>
            </a:r>
            <a:r>
              <a:rPr lang="en-US" noProof="0" dirty="0" err="1"/>
              <a:t>zrození</a:t>
            </a:r>
            <a:r>
              <a:rPr lang="en-US" noProof="0" dirty="0"/>
              <a:t> </a:t>
            </a:r>
            <a:r>
              <a:rPr lang="en-US" noProof="0" dirty="0" err="1"/>
              <a:t>sám</a:t>
            </a:r>
            <a:r>
              <a:rPr lang="en-US" noProof="0" dirty="0"/>
              <a:t> </a:t>
            </a:r>
            <a:r>
              <a:rPr lang="en-US" noProof="0" dirty="0" err="1"/>
              <a:t>zruší</a:t>
            </a:r>
            <a:r>
              <a:rPr lang="en-US" noProof="0" dirty="0"/>
              <a:t> </a:t>
            </a:r>
            <a:r>
              <a:rPr lang="en-US" noProof="0" dirty="0" err="1"/>
              <a:t>službu</a:t>
            </a:r>
            <a:endParaRPr lang="en-US" noProof="0" dirty="0"/>
          </a:p>
          <a:p>
            <a:pPr lvl="1" eaLnBrk="1" hangingPunct="1"/>
            <a:r>
              <a:rPr lang="en-US" noProof="0" dirty="0" err="1">
                <a:solidFill>
                  <a:srgbClr val="0070C0"/>
                </a:solidFill>
              </a:rPr>
              <a:t>zodpovědnost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klienta</a:t>
            </a:r>
            <a:endParaRPr lang="en-US" noProof="0" dirty="0">
              <a:solidFill>
                <a:srgbClr val="0070C0"/>
              </a:solidFill>
            </a:endParaRPr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reinkarnace</a:t>
            </a:r>
            <a:r>
              <a:rPr lang="en-US" noProof="0" dirty="0"/>
              <a:t> </a:t>
            </a:r>
          </a:p>
          <a:p>
            <a:pPr lvl="1" eaLnBrk="1" hangingPunct="1"/>
            <a:r>
              <a:rPr lang="en-US" noProof="0" dirty="0" err="1"/>
              <a:t>klient</a:t>
            </a:r>
            <a:r>
              <a:rPr lang="en-US" noProof="0" dirty="0"/>
              <a:t> po </a:t>
            </a:r>
            <a:r>
              <a:rPr lang="en-US" noProof="0" dirty="0" err="1"/>
              <a:t>zrození</a:t>
            </a:r>
            <a:r>
              <a:rPr lang="en-US" noProof="0" dirty="0"/>
              <a:t> </a:t>
            </a:r>
            <a:r>
              <a:rPr lang="en-US" noProof="0" dirty="0" err="1"/>
              <a:t>nastartuje</a:t>
            </a:r>
            <a:r>
              <a:rPr lang="en-US" noProof="0" dirty="0"/>
              <a:t> </a:t>
            </a:r>
            <a:r>
              <a:rPr lang="en-US" noProof="0" dirty="0" err="1"/>
              <a:t>novou</a:t>
            </a:r>
            <a:r>
              <a:rPr lang="en-US" noProof="0" dirty="0"/>
              <a:t> </a:t>
            </a:r>
            <a:r>
              <a:rPr lang="en-US" noProof="0" dirty="0" err="1"/>
              <a:t>epochu</a:t>
            </a:r>
            <a:endParaRPr lang="en-US" noProof="0" dirty="0"/>
          </a:p>
          <a:p>
            <a:pPr lvl="1" eaLnBrk="1" hangingPunct="1"/>
            <a:r>
              <a:rPr lang="en-US" noProof="0" dirty="0"/>
              <a:t>server </a:t>
            </a:r>
            <a:r>
              <a:rPr lang="en-US" noProof="0" dirty="0" err="1"/>
              <a:t>zruší</a:t>
            </a:r>
            <a:r>
              <a:rPr lang="en-US" noProof="0" dirty="0"/>
              <a:t> </a:t>
            </a: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úlohy</a:t>
            </a:r>
            <a:r>
              <a:rPr lang="en-US" noProof="0" dirty="0"/>
              <a:t> </a:t>
            </a:r>
            <a:r>
              <a:rPr lang="en-US" noProof="0" dirty="0" err="1"/>
              <a:t>patřící</a:t>
            </a:r>
            <a:r>
              <a:rPr lang="en-US" noProof="0" dirty="0"/>
              <a:t> do </a:t>
            </a:r>
            <a:r>
              <a:rPr lang="en-US" noProof="0" dirty="0" err="1"/>
              <a:t>prošlých</a:t>
            </a:r>
            <a:r>
              <a:rPr lang="en-US" noProof="0" dirty="0"/>
              <a:t> epoch</a:t>
            </a:r>
          </a:p>
          <a:p>
            <a:pPr lvl="1" eaLnBrk="1" hangingPunct="1"/>
            <a:r>
              <a:rPr lang="en-US" noProof="0" dirty="0">
                <a:solidFill>
                  <a:srgbClr val="0070C0"/>
                </a:solidFill>
              </a:rPr>
              <a:t>evidence </a:t>
            </a:r>
            <a:r>
              <a:rPr lang="en-US" noProof="0" dirty="0" err="1">
                <a:solidFill>
                  <a:srgbClr val="0070C0"/>
                </a:solidFill>
              </a:rPr>
              <a:t>na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serveru</a:t>
            </a:r>
            <a:r>
              <a:rPr lang="en-US" noProof="0" dirty="0">
                <a:solidFill>
                  <a:srgbClr val="0070C0"/>
                </a:solidFill>
              </a:rPr>
              <a:t>, </a:t>
            </a:r>
            <a:r>
              <a:rPr lang="en-US" noProof="0" dirty="0" err="1">
                <a:solidFill>
                  <a:srgbClr val="0070C0"/>
                </a:solidFill>
              </a:rPr>
              <a:t>zodpovědnost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klienta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i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serveru</a:t>
            </a:r>
            <a:endParaRPr lang="en-US" noProof="0" dirty="0">
              <a:solidFill>
                <a:srgbClr val="0070C0"/>
              </a:solidFill>
            </a:endParaRPr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expirace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úloha</a:t>
            </a:r>
            <a:r>
              <a:rPr lang="en-US" noProof="0" dirty="0"/>
              <a:t> </a:t>
            </a:r>
            <a:r>
              <a:rPr lang="en-US" noProof="0" dirty="0" err="1"/>
              <a:t>má</a:t>
            </a:r>
            <a:r>
              <a:rPr lang="en-US" noProof="0" dirty="0"/>
              <a:t> </a:t>
            </a:r>
            <a:r>
              <a:rPr lang="en-US" noProof="0" dirty="0" err="1"/>
              <a:t>přiděleno</a:t>
            </a:r>
            <a:r>
              <a:rPr lang="en-US" noProof="0" dirty="0"/>
              <a:t> </a:t>
            </a:r>
            <a:r>
              <a:rPr lang="en-US" noProof="0" dirty="0" err="1"/>
              <a:t>kvantum</a:t>
            </a:r>
            <a:r>
              <a:rPr lang="en-US" noProof="0" dirty="0"/>
              <a:t> </a:t>
            </a:r>
            <a:r>
              <a:rPr lang="en-US" noProof="0" dirty="0" err="1"/>
              <a:t>času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překročení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server </a:t>
            </a:r>
            <a:r>
              <a:rPr lang="en-US" noProof="0" dirty="0" err="1"/>
              <a:t>vyžádá</a:t>
            </a:r>
            <a:r>
              <a:rPr lang="en-US" noProof="0" dirty="0"/>
              <a:t> </a:t>
            </a: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kvantum</a:t>
            </a:r>
            <a:r>
              <a:rPr lang="en-US" noProof="0" dirty="0"/>
              <a:t> –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deadlock?</a:t>
            </a:r>
          </a:p>
          <a:p>
            <a:pPr lvl="1" eaLnBrk="1" hangingPunct="1"/>
            <a:r>
              <a:rPr lang="en-US" noProof="0" dirty="0" err="1">
                <a:solidFill>
                  <a:srgbClr val="0070C0"/>
                </a:solidFill>
              </a:rPr>
              <a:t>zodpovědnost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serveru</a:t>
            </a:r>
            <a:r>
              <a:rPr lang="en-US" noProof="0" dirty="0">
                <a:solidFill>
                  <a:srgbClr val="0070C0"/>
                </a:solidFill>
              </a:rPr>
              <a:t>, </a:t>
            </a:r>
            <a:r>
              <a:rPr lang="en-US" noProof="0" dirty="0" err="1">
                <a:solidFill>
                  <a:srgbClr val="0070C0"/>
                </a:solidFill>
              </a:rPr>
              <a:t>spolupráce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 err="1">
                <a:solidFill>
                  <a:srgbClr val="0070C0"/>
                </a:solidFill>
              </a:rPr>
              <a:t>klienta</a:t>
            </a:r>
            <a:endParaRPr lang="en-US" noProof="0" dirty="0">
              <a:solidFill>
                <a:srgbClr val="0070C0"/>
              </a:solidFill>
            </a:endParaRP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15F188A7-10EB-25AB-AD11-9C722003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9907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D9918BBE-CA89-A991-C30D-659F8D1A3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Na</a:t>
            </a:r>
            <a:r>
              <a:rPr lang="en-US" noProof="0" dirty="0" err="1">
                <a:cs typeface="Tahoma" panose="020B0604030504040204" pitchFamily="34" charset="0"/>
              </a:rPr>
              <a:t>ï</a:t>
            </a:r>
            <a:r>
              <a:rPr lang="en-US" noProof="0" dirty="0" err="1"/>
              <a:t>vní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353E3B7B-4B7D-D349-7B73-3D9B4FB55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každému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CC00CC"/>
                </a:solidFill>
              </a:rPr>
              <a:t>zápisu</a:t>
            </a:r>
            <a:r>
              <a:rPr lang="en-US" noProof="0" dirty="0"/>
              <a:t> je </a:t>
            </a:r>
            <a:r>
              <a:rPr lang="en-US" noProof="0" dirty="0" err="1"/>
              <a:t>přiřazen</a:t>
            </a:r>
            <a:r>
              <a:rPr lang="en-US" noProof="0" dirty="0"/>
              <a:t> </a:t>
            </a:r>
            <a:r>
              <a:rPr lang="en-US" noProof="0" dirty="0" err="1"/>
              <a:t>globálně</a:t>
            </a:r>
            <a:r>
              <a:rPr lang="en-US" noProof="0" dirty="0"/>
              <a:t> </a:t>
            </a:r>
            <a:r>
              <a:rPr lang="en-US" noProof="0" dirty="0" err="1"/>
              <a:t>jednoznačný</a:t>
            </a:r>
            <a:r>
              <a:rPr lang="en-US" noProof="0" dirty="0"/>
              <a:t> </a:t>
            </a:r>
            <a:r>
              <a:rPr lang="en-US" noProof="0" dirty="0" err="1"/>
              <a:t>identifikátor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CC00CC"/>
                </a:solidFill>
              </a:rPr>
              <a:t>WID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 err="1"/>
              <a:t>přiřazuje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noProof="0" dirty="0" err="1"/>
              <a:t>kde</a:t>
            </a:r>
            <a:r>
              <a:rPr lang="en-US" noProof="0" dirty="0"/>
              <a:t> </a:t>
            </a:r>
            <a:r>
              <a:rPr lang="en-US" noProof="0" dirty="0" err="1"/>
              <a:t>byl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 </a:t>
            </a:r>
            <a:r>
              <a:rPr lang="en-US" noProof="0" dirty="0" err="1"/>
              <a:t>proveden</a:t>
            </a:r>
            <a:r>
              <a:rPr lang="en-US" noProof="0" dirty="0"/>
              <a:t> </a:t>
            </a:r>
            <a:r>
              <a:rPr lang="en-US" noProof="0" dirty="0" err="1"/>
              <a:t>klientem</a:t>
            </a:r>
            <a:r>
              <a:rPr lang="en-US" noProof="0" dirty="0"/>
              <a:t>: WID = </a:t>
            </a:r>
            <a:r>
              <a:rPr lang="en-US" noProof="0" dirty="0" err="1"/>
              <a:t>repl_id</a:t>
            </a:r>
            <a:r>
              <a:rPr lang="en-US" noProof="0" dirty="0"/>
              <a:t> + </a:t>
            </a:r>
            <a:r>
              <a:rPr lang="en-US" noProof="0" dirty="0" err="1"/>
              <a:t>loc_id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každý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CC00CC"/>
                </a:solidFill>
              </a:rPr>
              <a:t>klient</a:t>
            </a:r>
            <a:r>
              <a:rPr lang="en-US" noProof="0" dirty="0"/>
              <a:t> </a:t>
            </a:r>
            <a:r>
              <a:rPr lang="en-US" noProof="0" dirty="0" err="1"/>
              <a:t>udržuje</a:t>
            </a:r>
            <a:r>
              <a:rPr lang="en-US" noProof="0" dirty="0"/>
              <a:t> </a:t>
            </a:r>
            <a:r>
              <a:rPr lang="en-US" noProof="0" dirty="0" err="1"/>
              <a:t>dvě</a:t>
            </a:r>
            <a:r>
              <a:rPr lang="en-US" noProof="0" dirty="0"/>
              <a:t> </a:t>
            </a:r>
            <a:r>
              <a:rPr lang="en-US" noProof="0" dirty="0" err="1"/>
              <a:t>množiny</a:t>
            </a:r>
            <a:r>
              <a:rPr lang="en-US" noProof="0" dirty="0"/>
              <a:t> </a:t>
            </a:r>
            <a:r>
              <a:rPr lang="en-US" noProof="0" dirty="0" err="1"/>
              <a:t>identifikátorů</a:t>
            </a:r>
            <a:r>
              <a:rPr lang="en-US" noProof="0" dirty="0"/>
              <a:t>: </a:t>
            </a:r>
            <a:r>
              <a:rPr lang="en-US" noProof="0" dirty="0">
                <a:solidFill>
                  <a:srgbClr val="CC00CC"/>
                </a:solidFill>
              </a:rPr>
              <a:t>read-set</a:t>
            </a:r>
            <a:r>
              <a:rPr lang="en-US" noProof="0" dirty="0"/>
              <a:t>, </a:t>
            </a:r>
            <a:r>
              <a:rPr lang="en-US" noProof="0" dirty="0">
                <a:solidFill>
                  <a:srgbClr val="CC00CC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Monotónní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čtení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b="1" noProof="0" dirty="0" err="1"/>
              <a:t>serveru</a:t>
            </a:r>
            <a:r>
              <a:rPr lang="en-US" noProof="0" dirty="0"/>
              <a:t> </a:t>
            </a:r>
            <a:r>
              <a:rPr lang="en-US" noProof="0" dirty="0" err="1"/>
              <a:t>ověří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read-set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klienta</a:t>
            </a:r>
            <a:r>
              <a:rPr lang="en-US" noProof="0" dirty="0"/>
              <a:t> </a:t>
            </a:r>
            <a:r>
              <a:rPr lang="en-US" noProof="0" dirty="0" err="1"/>
              <a:t>aktuálnost</a:t>
            </a:r>
            <a:r>
              <a:rPr lang="en-US" noProof="0" dirty="0"/>
              <a:t> </a:t>
            </a:r>
            <a:r>
              <a:rPr lang="en-US" noProof="0" dirty="0" err="1"/>
              <a:t>svých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chybějících</a:t>
            </a:r>
            <a:r>
              <a:rPr lang="en-US" noProof="0" dirty="0"/>
              <a:t> </a:t>
            </a:r>
            <a:r>
              <a:rPr lang="en-US" noProof="0" dirty="0" err="1"/>
              <a:t>zápisech</a:t>
            </a:r>
            <a:r>
              <a:rPr lang="en-US" noProof="0" dirty="0"/>
              <a:t> </a:t>
            </a:r>
            <a:r>
              <a:rPr lang="en-US" noProof="0" dirty="0" err="1"/>
              <a:t>provede</a:t>
            </a:r>
            <a:r>
              <a:rPr lang="en-US" noProof="0" dirty="0"/>
              <a:t> </a:t>
            </a:r>
            <a:r>
              <a:rPr lang="en-US" noProof="0" dirty="0" err="1"/>
              <a:t>synchronizaci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forwarduje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noProof="0" dirty="0"/>
              <a:t>po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čtení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b="1" noProof="0" dirty="0" err="1"/>
              <a:t>klient</a:t>
            </a:r>
            <a:r>
              <a:rPr lang="en-US" noProof="0" dirty="0"/>
              <a:t> </a:t>
            </a:r>
            <a:r>
              <a:rPr lang="en-US" noProof="0" dirty="0" err="1"/>
              <a:t>aktualizuje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read-set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 err="1"/>
              <a:t>repliky</a:t>
            </a:r>
            <a:r>
              <a:rPr lang="en-US" noProof="0" dirty="0"/>
              <a:t> ze </a:t>
            </a:r>
            <a:r>
              <a:rPr lang="en-US" noProof="0" dirty="0" err="1"/>
              <a:t>které</a:t>
            </a:r>
            <a:r>
              <a:rPr lang="en-US" noProof="0" dirty="0"/>
              <a:t> </a:t>
            </a:r>
            <a:r>
              <a:rPr lang="en-US" noProof="0" dirty="0" err="1"/>
              <a:t>četl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sz="9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Monotónní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zápisu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</a:t>
            </a:r>
            <a:r>
              <a:rPr lang="en-US" noProof="0" dirty="0" err="1"/>
              <a:t>ověří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write-set</a:t>
            </a:r>
            <a:r>
              <a:rPr lang="en-US" noProof="0" dirty="0"/>
              <a:t> </a:t>
            </a:r>
            <a:r>
              <a:rPr lang="en-US" noProof="0" dirty="0" err="1"/>
              <a:t>aktuálnost</a:t>
            </a:r>
            <a:r>
              <a:rPr lang="en-US" noProof="0" dirty="0"/>
              <a:t> </a:t>
            </a:r>
            <a:r>
              <a:rPr lang="en-US" noProof="0" dirty="0" err="1"/>
              <a:t>svých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chybějí</a:t>
            </a:r>
            <a:r>
              <a:rPr lang="en-US" noProof="0" dirty="0"/>
              <a:t>-li </a:t>
            </a:r>
            <a:r>
              <a:rPr lang="en-US" noProof="0" dirty="0" err="1"/>
              <a:t>nějaké</a:t>
            </a:r>
            <a:r>
              <a:rPr lang="en-US" noProof="0" dirty="0"/>
              <a:t>, </a:t>
            </a:r>
            <a:r>
              <a:rPr lang="en-US" noProof="0" dirty="0" err="1"/>
              <a:t>zapíše</a:t>
            </a:r>
            <a:r>
              <a:rPr lang="en-US" noProof="0" dirty="0"/>
              <a:t> 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/>
              <a:t>po </a:t>
            </a:r>
            <a:r>
              <a:rPr lang="en-US" noProof="0" dirty="0" err="1">
                <a:solidFill>
                  <a:srgbClr val="0000FF"/>
                </a:solidFill>
              </a:rPr>
              <a:t>zápisu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klient</a:t>
            </a:r>
            <a:r>
              <a:rPr lang="en-US" noProof="0" dirty="0"/>
              <a:t> </a:t>
            </a:r>
            <a:r>
              <a:rPr lang="en-US" noProof="0" dirty="0" err="1"/>
              <a:t>aktualizuje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sz="9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 err="1"/>
              <a:t>vlastních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čtení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</a:t>
            </a:r>
            <a:r>
              <a:rPr lang="en-US" noProof="0" dirty="0" err="1"/>
              <a:t>ověří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write-set</a:t>
            </a:r>
            <a:r>
              <a:rPr lang="en-US" noProof="0" dirty="0"/>
              <a:t> </a:t>
            </a:r>
            <a:r>
              <a:rPr lang="en-US" noProof="0" dirty="0" err="1"/>
              <a:t>aktuálnost</a:t>
            </a:r>
            <a:r>
              <a:rPr lang="en-US" noProof="0" dirty="0"/>
              <a:t> </a:t>
            </a:r>
            <a:r>
              <a:rPr lang="en-US" noProof="0" dirty="0" err="1"/>
              <a:t>svých</a:t>
            </a:r>
            <a:r>
              <a:rPr lang="en-US" noProof="0" dirty="0"/>
              <a:t> </a:t>
            </a:r>
            <a:r>
              <a:rPr lang="en-US" noProof="0" dirty="0" err="1"/>
              <a:t>zápisů</a:t>
            </a:r>
            <a:endParaRPr lang="en-US" noProof="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jiné</a:t>
            </a:r>
            <a:r>
              <a:rPr lang="en-US" noProof="0" dirty="0"/>
              <a:t> </a:t>
            </a:r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- forward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repliku</a:t>
            </a:r>
            <a:endParaRPr lang="en-US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sz="900" noProof="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Zápisy</a:t>
            </a:r>
            <a:r>
              <a:rPr lang="en-US" noProof="0" dirty="0"/>
              <a:t> </a:t>
            </a:r>
            <a:r>
              <a:rPr lang="en-US" noProof="0" dirty="0" err="1"/>
              <a:t>následují</a:t>
            </a:r>
            <a:r>
              <a:rPr lang="en-US" noProof="0" dirty="0"/>
              <a:t> </a:t>
            </a:r>
            <a:r>
              <a:rPr lang="en-US" noProof="0" dirty="0" err="1"/>
              <a:t>čtení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 err="1"/>
              <a:t>aktualizace</a:t>
            </a:r>
            <a:r>
              <a:rPr lang="en-US" noProof="0" dirty="0"/>
              <a:t> </a:t>
            </a:r>
            <a:r>
              <a:rPr lang="en-US" noProof="0" dirty="0" err="1"/>
              <a:t>repliky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read-set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noProof="0" dirty="0" err="1"/>
              <a:t>aktualizace</a:t>
            </a:r>
            <a:r>
              <a:rPr lang="en-US" noProof="0" dirty="0"/>
              <a:t> read-set </a:t>
            </a:r>
            <a:r>
              <a:rPr lang="en-US" noProof="0" dirty="0" err="1"/>
              <a:t>i</a:t>
            </a:r>
            <a:r>
              <a:rPr lang="en-US" noProof="0" dirty="0"/>
              <a:t> write-set </a:t>
            </a:r>
            <a:r>
              <a:rPr lang="en-US" noProof="0" dirty="0" err="1"/>
              <a:t>klienta</a:t>
            </a:r>
            <a:endParaRPr lang="en-US" noProof="0" dirty="0"/>
          </a:p>
        </p:txBody>
      </p:sp>
      <p:sp>
        <p:nvSpPr>
          <p:cNvPr id="399364" name="AutoShape 5">
            <a:extLst>
              <a:ext uri="{FF2B5EF4-FFF2-40B4-BE49-F238E27FC236}">
                <a16:creationId xmlns:a16="http://schemas.microsoft.com/office/drawing/2014/main" id="{970F241E-A061-7497-0B75-13DA1E67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1935"/>
              <a:gd name="adj2" fmla="val 56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400" b="0" baseline="0" noProof="0" dirty="0"/>
          </a:p>
        </p:txBody>
      </p:sp>
      <p:sp>
        <p:nvSpPr>
          <p:cNvPr id="399365" name="AutoShape 4">
            <a:extLst>
              <a:ext uri="{FF2B5EF4-FFF2-40B4-BE49-F238E27FC236}">
                <a16:creationId xmlns:a16="http://schemas.microsoft.com/office/drawing/2014/main" id="{62BDEF4B-6B9B-BC12-5593-14D79A1D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3708"/>
              <a:gd name="adj2" fmla="val -71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Problém</a:t>
            </a:r>
            <a:r>
              <a:rPr lang="en-US" sz="1400" b="0" baseline="0" noProof="0" dirty="0"/>
              <a:t>:</a:t>
            </a:r>
            <a:br>
              <a:rPr lang="en-US" sz="1400" b="0" baseline="0" noProof="0" dirty="0"/>
            </a:br>
            <a:r>
              <a:rPr lang="en-US" sz="1400" b="0" baseline="0" noProof="0" dirty="0" err="1"/>
              <a:t>neomezený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růst</a:t>
            </a:r>
            <a:r>
              <a:rPr lang="en-US" sz="1400" b="0" baseline="0" noProof="0" dirty="0"/>
              <a:t> read/write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5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AC76177C-463D-0EC9-1FEC-FE743196B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Efektivnější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endParaRPr lang="en-US" noProof="0" dirty="0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C1CDE57-5B07-8ED4-7A1B-7FEB0F8E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Problém</a:t>
            </a:r>
            <a:r>
              <a:rPr lang="en-US" noProof="0" dirty="0"/>
              <a:t>: read-set </a:t>
            </a:r>
            <a:r>
              <a:rPr lang="en-US" noProof="0" dirty="0" err="1"/>
              <a:t>i</a:t>
            </a:r>
            <a:r>
              <a:rPr lang="en-US" noProof="0" dirty="0"/>
              <a:t> write-set </a:t>
            </a:r>
            <a:r>
              <a:rPr lang="en-US" noProof="0" dirty="0" err="1"/>
              <a:t>neomezeně</a:t>
            </a:r>
            <a:r>
              <a:rPr lang="en-US" noProof="0" dirty="0"/>
              <a:t> </a:t>
            </a:r>
            <a:r>
              <a:rPr lang="en-US" noProof="0" dirty="0" err="1"/>
              <a:t>rostou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: </a:t>
            </a:r>
            <a:r>
              <a:rPr lang="en-US" noProof="0" dirty="0" err="1"/>
              <a:t>seskupení</a:t>
            </a:r>
            <a:r>
              <a:rPr lang="en-US" noProof="0" dirty="0"/>
              <a:t> do </a:t>
            </a:r>
            <a:r>
              <a:rPr lang="en-US" noProof="0" dirty="0" err="1"/>
              <a:t>relací</a:t>
            </a:r>
            <a:r>
              <a:rPr lang="en-US" noProof="0" dirty="0"/>
              <a:t> (session)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Reprezentace</a:t>
            </a:r>
            <a:r>
              <a:rPr lang="en-US" noProof="0" dirty="0"/>
              <a:t> </a:t>
            </a:r>
            <a:r>
              <a:rPr lang="en-US" noProof="0" dirty="0" err="1"/>
              <a:t>množin</a:t>
            </a:r>
            <a:r>
              <a:rPr lang="en-US" noProof="0" dirty="0"/>
              <a:t> - </a:t>
            </a:r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i="1" noProof="0" dirty="0"/>
              <a:t> Bayou - distributed high-availability service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noProof="0" dirty="0" err="1"/>
              <a:t>serveru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zápisu</a:t>
            </a:r>
            <a:r>
              <a:rPr lang="en-US" noProof="0" dirty="0"/>
              <a:t> </a:t>
            </a:r>
            <a:r>
              <a:rPr lang="en-US" noProof="0" dirty="0" err="1"/>
              <a:t>přiřadí</a:t>
            </a:r>
            <a:r>
              <a:rPr lang="en-US" noProof="0" dirty="0"/>
              <a:t> WID a </a:t>
            </a:r>
            <a:r>
              <a:rPr lang="en-US" noProof="0" dirty="0" err="1"/>
              <a:t>lokální</a:t>
            </a:r>
            <a:r>
              <a:rPr lang="en-US" noProof="0" dirty="0"/>
              <a:t> TS(WID)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každá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Si </a:t>
            </a:r>
            <a:r>
              <a:rPr lang="en-US" noProof="0" dirty="0" err="1"/>
              <a:t>udržuje</a:t>
            </a:r>
            <a:r>
              <a:rPr lang="en-US" noProof="0" dirty="0"/>
              <a:t> RCV(</a:t>
            </a:r>
            <a:r>
              <a:rPr lang="en-US" noProof="0" dirty="0" err="1"/>
              <a:t>i</a:t>
            </a:r>
            <a:r>
              <a:rPr lang="en-US" noProof="0" dirty="0"/>
              <a:t>)[j]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TS </a:t>
            </a:r>
            <a:r>
              <a:rPr lang="en-US" noProof="0" dirty="0" err="1"/>
              <a:t>poslední</a:t>
            </a:r>
            <a:r>
              <a:rPr lang="en-US" noProof="0" dirty="0"/>
              <a:t> </a:t>
            </a:r>
            <a:r>
              <a:rPr lang="en-US" noProof="0" dirty="0" err="1"/>
              <a:t>operace</a:t>
            </a:r>
            <a:r>
              <a:rPr lang="en-US" noProof="0" dirty="0"/>
              <a:t> </a:t>
            </a:r>
            <a:r>
              <a:rPr lang="en-US" noProof="0" dirty="0" err="1"/>
              <a:t>zápisu</a:t>
            </a:r>
            <a:r>
              <a:rPr lang="en-US" noProof="0" dirty="0"/>
              <a:t> </a:t>
            </a:r>
            <a:r>
              <a:rPr lang="en-US" noProof="0" dirty="0" err="1"/>
              <a:t>přijatá</a:t>
            </a:r>
            <a:r>
              <a:rPr lang="en-US" noProof="0" dirty="0"/>
              <a:t> Si od </a:t>
            </a:r>
            <a:r>
              <a:rPr lang="en-US" noProof="0" dirty="0" err="1"/>
              <a:t>Sj</a:t>
            </a:r>
            <a:endParaRPr lang="en-US" noProof="0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přijetí</a:t>
            </a:r>
            <a:r>
              <a:rPr lang="en-US" noProof="0" dirty="0"/>
              <a:t> </a:t>
            </a:r>
            <a:r>
              <a:rPr lang="en-US" noProof="0" dirty="0" err="1"/>
              <a:t>žádosti</a:t>
            </a:r>
            <a:r>
              <a:rPr lang="en-US" noProof="0" dirty="0"/>
              <a:t> o </a:t>
            </a:r>
            <a:r>
              <a:rPr lang="en-US" noProof="0" dirty="0" err="1"/>
              <a:t>čtení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 </a:t>
            </a:r>
            <a:r>
              <a:rPr lang="en-US" noProof="0" dirty="0" err="1"/>
              <a:t>replika</a:t>
            </a:r>
            <a:r>
              <a:rPr lang="en-US" noProof="0" dirty="0"/>
              <a:t> </a:t>
            </a:r>
            <a:r>
              <a:rPr lang="en-US" noProof="0" dirty="0" err="1"/>
              <a:t>vrátí</a:t>
            </a:r>
            <a:r>
              <a:rPr lang="en-US" noProof="0" dirty="0"/>
              <a:t> </a:t>
            </a:r>
            <a:r>
              <a:rPr lang="en-US" noProof="0" dirty="0" err="1"/>
              <a:t>aktuální</a:t>
            </a:r>
            <a:r>
              <a:rPr lang="en-US" noProof="0" dirty="0"/>
              <a:t> RCV(</a:t>
            </a:r>
            <a:r>
              <a:rPr lang="en-US" noProof="0" dirty="0" err="1"/>
              <a:t>i</a:t>
            </a:r>
            <a:r>
              <a:rPr lang="en-US" noProof="0" dirty="0"/>
              <a:t>)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read-set </a:t>
            </a:r>
            <a:r>
              <a:rPr lang="en-US" noProof="0" dirty="0" err="1"/>
              <a:t>i</a:t>
            </a:r>
            <a:r>
              <a:rPr lang="en-US" noProof="0" dirty="0"/>
              <a:t> write-set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reprezentovány</a:t>
            </a:r>
            <a:r>
              <a:rPr lang="en-US" noProof="0" dirty="0"/>
              <a:t> </a:t>
            </a:r>
            <a:r>
              <a:rPr lang="en-US" noProof="0" dirty="0" err="1"/>
              <a:t>vektorovými</a:t>
            </a:r>
            <a:r>
              <a:rPr lang="en-US" noProof="0" dirty="0"/>
              <a:t> </a:t>
            </a:r>
            <a:r>
              <a:rPr lang="en-US" noProof="0" dirty="0" err="1"/>
              <a:t>hodinami</a:t>
            </a:r>
            <a:endParaRPr lang="en-US" noProof="0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noProof="0" dirty="0"/>
          </a:p>
          <a:p>
            <a:pPr marL="463550" lvl="2" indent="0" eaLnBrk="1" hangingPunct="1">
              <a:buFont typeface="Tahoma" panose="020B0604030504040204" pitchFamily="34" charset="0"/>
              <a:buNone/>
              <a:defRPr/>
            </a:pPr>
            <a:r>
              <a:rPr lang="en-US" noProof="0" dirty="0"/>
              <a:t> 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400" i="1" noProof="0" dirty="0">
              <a:cs typeface="Tahoma" pitchFamily="34" charset="0"/>
              <a:sym typeface="Symbol" pitchFamily="18" charset="2"/>
            </a:endParaRP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/>
              <a:t> po </a:t>
            </a:r>
            <a:r>
              <a:rPr lang="en-US" noProof="0" dirty="0" err="1"/>
              <a:t>přijetí</a:t>
            </a:r>
            <a:r>
              <a:rPr lang="en-US" noProof="0" dirty="0"/>
              <a:t> TS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klient</a:t>
            </a:r>
            <a:r>
              <a:rPr lang="en-US" noProof="0" dirty="0"/>
              <a:t> </a:t>
            </a:r>
            <a:r>
              <a:rPr lang="en-US" noProof="0" dirty="0" err="1"/>
              <a:t>aktualizuje</a:t>
            </a:r>
            <a:r>
              <a:rPr lang="en-US" noProof="0" dirty="0"/>
              <a:t> read-set </a:t>
            </a:r>
            <a:r>
              <a:rPr lang="en-US" noProof="0" dirty="0" err="1"/>
              <a:t>nebo</a:t>
            </a:r>
            <a:r>
              <a:rPr lang="en-US" noProof="0" dirty="0"/>
              <a:t> write-set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čtení</a:t>
            </a:r>
            <a:r>
              <a:rPr lang="en-US" noProof="0" dirty="0"/>
              <a:t>: VT(RS)[j] = max( VT(RS)[j], RCV(</a:t>
            </a:r>
            <a:r>
              <a:rPr lang="en-US" noProof="0" dirty="0" err="1"/>
              <a:t>i</a:t>
            </a:r>
            <a:r>
              <a:rPr lang="en-US" noProof="0" dirty="0"/>
              <a:t>)[j]) </a:t>
            </a:r>
            <a:r>
              <a:rPr lang="en-US" b="1" noProof="0" dirty="0">
                <a:sym typeface="Symbol" pitchFamily="18" charset="2"/>
              </a:rPr>
              <a:t></a:t>
            </a:r>
            <a:r>
              <a:rPr lang="en-US" noProof="0" dirty="0">
                <a:sym typeface="Symbol" pitchFamily="18" charset="2"/>
              </a:rPr>
              <a:t>j</a:t>
            </a:r>
          </a:p>
          <a:p>
            <a:pPr lvl="2" eaLnBrk="1" hangingPunct="1">
              <a:defRPr/>
            </a:pPr>
            <a:r>
              <a:rPr lang="en-US" noProof="0" dirty="0"/>
              <a:t> </a:t>
            </a:r>
            <a:r>
              <a:rPr lang="en-US" noProof="0" dirty="0" err="1"/>
              <a:t>zápis</a:t>
            </a:r>
            <a:r>
              <a:rPr lang="en-US" noProof="0" dirty="0"/>
              <a:t>: VT(WS)[j] = max( VT(WS)[j], RCV(</a:t>
            </a:r>
            <a:r>
              <a:rPr lang="en-US" noProof="0" dirty="0" err="1"/>
              <a:t>i</a:t>
            </a:r>
            <a:r>
              <a:rPr lang="en-US" noProof="0" dirty="0"/>
              <a:t>)[j]) </a:t>
            </a:r>
            <a:r>
              <a:rPr lang="en-US" b="1" noProof="0" dirty="0">
                <a:sym typeface="Symbol" pitchFamily="18" charset="2"/>
              </a:rPr>
              <a:t></a:t>
            </a:r>
            <a:r>
              <a:rPr lang="en-US" noProof="0" dirty="0">
                <a:sym typeface="Symbol" pitchFamily="18" charset="2"/>
              </a:rPr>
              <a:t>j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noProof="0" dirty="0">
                <a:sym typeface="Symbol" pitchFamily="18" charset="2"/>
              </a:rPr>
              <a:t> read/write-set </a:t>
            </a:r>
            <a:r>
              <a:rPr lang="en-US" noProof="0" dirty="0" err="1">
                <a:sym typeface="Symbol" pitchFamily="18" charset="2"/>
              </a:rPr>
              <a:t>reprezentuje</a:t>
            </a:r>
            <a:r>
              <a:rPr lang="en-US" noProof="0" dirty="0">
                <a:sym typeface="Symbol" pitchFamily="18" charset="2"/>
              </a:rPr>
              <a:t> </a:t>
            </a:r>
            <a:r>
              <a:rPr lang="en-US" noProof="0" dirty="0" err="1">
                <a:sym typeface="Symbol" pitchFamily="18" charset="2"/>
              </a:rPr>
              <a:t>poslední</a:t>
            </a:r>
            <a:r>
              <a:rPr lang="en-US" noProof="0" dirty="0">
                <a:sym typeface="Symbol" pitchFamily="18" charset="2"/>
              </a:rPr>
              <a:t> </a:t>
            </a:r>
            <a:r>
              <a:rPr lang="en-US" noProof="0" dirty="0" err="1">
                <a:sym typeface="Symbol" pitchFamily="18" charset="2"/>
              </a:rPr>
              <a:t>operace</a:t>
            </a:r>
            <a:r>
              <a:rPr lang="en-US" noProof="0" dirty="0">
                <a:sym typeface="Symbol" pitchFamily="18" charset="2"/>
              </a:rPr>
              <a:t> </a:t>
            </a:r>
            <a:r>
              <a:rPr lang="en-US" noProof="0" dirty="0" err="1">
                <a:sym typeface="Symbol" pitchFamily="18" charset="2"/>
              </a:rPr>
              <a:t>zápisu</a:t>
            </a:r>
            <a:r>
              <a:rPr lang="en-US" noProof="0" dirty="0">
                <a:sym typeface="Symbol" pitchFamily="18" charset="2"/>
              </a:rPr>
              <a:t>, </a:t>
            </a:r>
            <a:r>
              <a:rPr lang="en-US" noProof="0" dirty="0" err="1">
                <a:sym typeface="Symbol" pitchFamily="18" charset="2"/>
              </a:rPr>
              <a:t>které</a:t>
            </a:r>
            <a:r>
              <a:rPr lang="en-US" noProof="0" dirty="0">
                <a:sym typeface="Symbol" pitchFamily="18" charset="2"/>
              </a:rPr>
              <a:t> </a:t>
            </a:r>
            <a:r>
              <a:rPr lang="en-US" noProof="0" dirty="0" err="1">
                <a:sym typeface="Symbol" pitchFamily="18" charset="2"/>
              </a:rPr>
              <a:t>klient</a:t>
            </a:r>
            <a:r>
              <a:rPr lang="en-US" noProof="0" dirty="0">
                <a:sym typeface="Symbol" pitchFamily="18" charset="2"/>
              </a:rPr>
              <a:t> </a:t>
            </a:r>
            <a:r>
              <a:rPr lang="en-US" noProof="0" dirty="0" err="1">
                <a:sym typeface="Symbol" pitchFamily="18" charset="2"/>
              </a:rPr>
              <a:t>viděl</a:t>
            </a:r>
            <a:r>
              <a:rPr lang="en-US" noProof="0" dirty="0">
                <a:sym typeface="Symbol" pitchFamily="18" charset="2"/>
              </a:rPr>
              <a:t>/</a:t>
            </a:r>
            <a:r>
              <a:rPr lang="en-US" noProof="0" dirty="0" err="1">
                <a:sym typeface="Symbol" pitchFamily="18" charset="2"/>
              </a:rPr>
              <a:t>zapisoval</a:t>
            </a:r>
            <a:endParaRPr lang="en-US" noProof="0" dirty="0">
              <a:sym typeface="Symbol" pitchFamily="18" charset="2"/>
            </a:endParaRPr>
          </a:p>
        </p:txBody>
      </p:sp>
      <p:sp>
        <p:nvSpPr>
          <p:cNvPr id="427012" name="Rectangle 1">
            <a:extLst>
              <a:ext uri="{FF2B5EF4-FFF2-40B4-BE49-F238E27FC236}">
                <a16:creationId xmlns:a16="http://schemas.microsoft.com/office/drawing/2014/main" id="{91755315-1BE7-FA49-AA9F-4B2B78E45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97300"/>
            <a:ext cx="5256213" cy="1439863"/>
          </a:xfrm>
          <a:prstGeom prst="rect">
            <a:avLst/>
          </a:prstGeom>
          <a:solidFill>
            <a:srgbClr val="CCFFFF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144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2" indent="0" eaLnBrk="1" hangingPunct="1">
              <a:lnSpc>
                <a:spcPts val="2400"/>
              </a:lnSpc>
              <a:spcBef>
                <a:spcPts val="0"/>
              </a:spcBef>
              <a:buFont typeface="Tahoma" panose="020B0604030504040204" pitchFamily="34" charset="0"/>
              <a:buNone/>
              <a:defRPr/>
            </a:pPr>
            <a:r>
              <a:rPr lang="en-US" sz="2200" b="0" noProof="0" dirty="0" err="1"/>
              <a:t>obecná</a:t>
            </a:r>
            <a:r>
              <a:rPr lang="en-US" sz="2200" b="0" noProof="0" dirty="0"/>
              <a:t> </a:t>
            </a:r>
            <a:r>
              <a:rPr lang="en-US" sz="2200" b="0" noProof="0" dirty="0" err="1"/>
              <a:t>pravidla</a:t>
            </a:r>
            <a:r>
              <a:rPr lang="en-US" sz="2200" b="0" noProof="0" dirty="0"/>
              <a:t>: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noProof="0" dirty="0"/>
              <a:t>VT(A)[</a:t>
            </a:r>
            <a:r>
              <a:rPr lang="en-US" sz="2200" b="0" noProof="0" dirty="0" err="1"/>
              <a:t>i</a:t>
            </a:r>
            <a:r>
              <a:rPr lang="en-US" sz="2200" b="0" noProof="0" dirty="0"/>
              <a:t>] = max TS </a:t>
            </a:r>
            <a:r>
              <a:rPr lang="en-US" sz="2200" b="0" noProof="0" dirty="0" err="1"/>
              <a:t>operací</a:t>
            </a:r>
            <a:r>
              <a:rPr lang="en-US" sz="2200" b="0" noProof="0" dirty="0"/>
              <a:t> A </a:t>
            </a:r>
            <a:r>
              <a:rPr lang="en-US" sz="2200" b="0" noProof="0" dirty="0" err="1"/>
              <a:t>iniciovaných</a:t>
            </a:r>
            <a:r>
              <a:rPr lang="en-US" sz="2200" b="0" noProof="0" dirty="0"/>
              <a:t> </a:t>
            </a:r>
            <a:r>
              <a:rPr lang="en-US" sz="2200" b="0" noProof="0" dirty="0" err="1"/>
              <a:t>na</a:t>
            </a:r>
            <a:r>
              <a:rPr lang="en-US" sz="2200" b="0" noProof="0" dirty="0"/>
              <a:t> </a:t>
            </a:r>
            <a:r>
              <a:rPr lang="en-US" sz="2200" b="0" noProof="0" dirty="0" err="1"/>
              <a:t>replice</a:t>
            </a:r>
            <a:r>
              <a:rPr lang="en-US" sz="2200" b="0" noProof="0" dirty="0"/>
              <a:t> Si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noProof="0" dirty="0" err="1"/>
              <a:t>sjednocení</a:t>
            </a:r>
            <a:r>
              <a:rPr lang="en-US" sz="2200" b="0" noProof="0" dirty="0"/>
              <a:t>: VT(A+B)[</a:t>
            </a:r>
            <a:r>
              <a:rPr lang="en-US" sz="2200" b="0" noProof="0" dirty="0" err="1"/>
              <a:t>i</a:t>
            </a:r>
            <a:r>
              <a:rPr lang="en-US" sz="2200" b="0" noProof="0" dirty="0"/>
              <a:t>] = max( VT(A)[</a:t>
            </a:r>
            <a:r>
              <a:rPr lang="en-US" sz="2200" b="0" noProof="0" dirty="0" err="1"/>
              <a:t>i</a:t>
            </a:r>
            <a:r>
              <a:rPr lang="en-US" sz="2200" b="0" noProof="0" dirty="0"/>
              <a:t>], VT(B)[</a:t>
            </a:r>
            <a:r>
              <a:rPr lang="en-US" sz="2200" b="0" noProof="0" dirty="0" err="1"/>
              <a:t>i</a:t>
            </a:r>
            <a:r>
              <a:rPr lang="en-US" sz="2200" b="0" noProof="0" dirty="0"/>
              <a:t>])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noProof="0" dirty="0"/>
              <a:t>test </a:t>
            </a:r>
            <a:r>
              <a:rPr lang="en-US" sz="2200" b="0" noProof="0" dirty="0" err="1"/>
              <a:t>podmnožiny</a:t>
            </a:r>
            <a:r>
              <a:rPr lang="en-US" sz="2200" b="0" noProof="0" dirty="0"/>
              <a:t>: A </a:t>
            </a:r>
            <a:r>
              <a:rPr lang="en-US" sz="1800" b="0" baseline="0" noProof="0" dirty="0">
                <a:sym typeface="Symbol" pitchFamily="18" charset="2"/>
              </a:rPr>
              <a:t></a:t>
            </a:r>
            <a:r>
              <a:rPr lang="en-US" sz="2200" b="0" noProof="0" dirty="0">
                <a:sym typeface="Symbol" pitchFamily="18" charset="2"/>
              </a:rPr>
              <a:t> B    VT(A) </a:t>
            </a:r>
            <a:r>
              <a:rPr lang="en-US" sz="2200" b="0" noProof="0" dirty="0">
                <a:cs typeface="Tahoma" pitchFamily="34" charset="0"/>
                <a:sym typeface="Symbol" pitchFamily="18" charset="2"/>
              </a:rPr>
              <a:t>≤ VT(B)</a:t>
            </a:r>
          </a:p>
        </p:txBody>
      </p:sp>
      <p:sp>
        <p:nvSpPr>
          <p:cNvPr id="401413" name="AutoShape 4">
            <a:extLst>
              <a:ext uri="{FF2B5EF4-FFF2-40B4-BE49-F238E27FC236}">
                <a16:creationId xmlns:a16="http://schemas.microsoft.com/office/drawing/2014/main" id="{AD52DBC8-E6AE-3BCC-37EF-89FD07E1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2079625"/>
            <a:ext cx="2160588" cy="628650"/>
          </a:xfrm>
          <a:prstGeom prst="wedgeRoundRectCallout">
            <a:avLst>
              <a:gd name="adj1" fmla="val -125574"/>
              <a:gd name="adj2" fmla="val -932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stačí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detekovat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poslední</a:t>
            </a:r>
            <a:r>
              <a:rPr lang="en-US" sz="1400" b="0" baseline="0" noProof="0" dirty="0"/>
              <a:t> R/W </a:t>
            </a:r>
            <a:r>
              <a:rPr lang="en-US" sz="1400" b="0" baseline="0" noProof="0" dirty="0" err="1"/>
              <a:t>každé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repliky</a:t>
            </a:r>
            <a:endParaRPr lang="en-US" sz="1400" b="0" baseline="0" noProof="0" dirty="0"/>
          </a:p>
        </p:txBody>
      </p:sp>
      <p:sp>
        <p:nvSpPr>
          <p:cNvPr id="401414" name="AutoShape 4">
            <a:extLst>
              <a:ext uri="{FF2B5EF4-FFF2-40B4-BE49-F238E27FC236}">
                <a16:creationId xmlns:a16="http://schemas.microsoft.com/office/drawing/2014/main" id="{60C91C7F-7D32-8629-76E6-41B9F69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511800"/>
            <a:ext cx="2160588" cy="603250"/>
          </a:xfrm>
          <a:prstGeom prst="wedgeRoundRectCallout">
            <a:avLst>
              <a:gd name="adj1" fmla="val -84917"/>
              <a:gd name="adj2" fmla="val 16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čte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i</a:t>
            </a:r>
            <a:r>
              <a:rPr lang="en-US" sz="1400" b="0" baseline="0" noProof="0" dirty="0"/>
              <a:t> data </a:t>
            </a:r>
            <a:r>
              <a:rPr lang="en-US" sz="1400" b="0" baseline="0" noProof="0" dirty="0" err="1"/>
              <a:t>pocházející</a:t>
            </a:r>
            <a:r>
              <a:rPr lang="en-US" sz="1400" b="0" baseline="0" noProof="0" dirty="0"/>
              <a:t> z </a:t>
            </a:r>
            <a:r>
              <a:rPr lang="en-US" sz="1400" b="0" baseline="0" noProof="0" dirty="0" err="1"/>
              <a:t>jiných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replik</a:t>
            </a:r>
            <a:endParaRPr lang="en-US" sz="1400" b="0" baseline="0" noProof="0" dirty="0"/>
          </a:p>
        </p:txBody>
      </p:sp>
      <p:sp>
        <p:nvSpPr>
          <p:cNvPr id="396295" name="AutoShape 4">
            <a:extLst>
              <a:ext uri="{FF2B5EF4-FFF2-40B4-BE49-F238E27FC236}">
                <a16:creationId xmlns:a16="http://schemas.microsoft.com/office/drawing/2014/main" id="{FF4ECA93-C7E9-5B07-3596-2CAF749D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931863"/>
            <a:ext cx="2160588" cy="819150"/>
          </a:xfrm>
          <a:prstGeom prst="wedgeRoundRectCallout">
            <a:avLst>
              <a:gd name="adj1" fmla="val -107486"/>
              <a:gd name="adj2" fmla="val -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/>
              <a:t>při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ukončení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smazání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neřeší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problém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trvale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běžících</a:t>
            </a:r>
            <a:r>
              <a:rPr lang="en-US" sz="1400" b="0" baseline="0" noProof="0" dirty="0"/>
              <a:t> </a:t>
            </a:r>
            <a:r>
              <a:rPr lang="en-US" sz="1400" b="0" baseline="0" noProof="0" dirty="0" err="1"/>
              <a:t>aplikací</a:t>
            </a:r>
            <a:endParaRPr lang="en-US" sz="14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nimBg="1"/>
      <p:bldP spid="401413" grpId="0" animBg="1"/>
      <p:bldP spid="401414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B11C885B-F6C1-FB7F-EFF5-5DD6E82A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- </a:t>
            </a: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C9B6CBF8-2297-1BD7-7E3B-DC1A8604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vyjmutí</a:t>
            </a:r>
            <a:r>
              <a:rPr lang="en-US" noProof="0" dirty="0"/>
              <a:t> ze </a:t>
            </a:r>
            <a:r>
              <a:rPr lang="en-US" noProof="0" dirty="0" err="1"/>
              <a:t>stavu</a:t>
            </a:r>
            <a:endParaRPr lang="en-US" noProof="0" dirty="0"/>
          </a:p>
          <a:p>
            <a:pPr marL="952500" lvl="2" indent="-323850" eaLnBrk="1" hangingPunct="1">
              <a:defRPr/>
            </a:pPr>
            <a:r>
              <a:rPr lang="en-US" sz="1400" noProof="0" dirty="0" err="1"/>
              <a:t>zmražení</a:t>
            </a:r>
            <a:r>
              <a:rPr lang="en-US" sz="1400" noProof="0" dirty="0"/>
              <a:t>, </a:t>
            </a:r>
            <a:r>
              <a:rPr lang="en-US" sz="1400" noProof="0" dirty="0" err="1"/>
              <a:t>speciální</a:t>
            </a:r>
            <a:r>
              <a:rPr lang="en-US" sz="1400" noProof="0" dirty="0"/>
              <a:t> </a:t>
            </a:r>
            <a:r>
              <a:rPr lang="en-US" sz="1400" noProof="0" dirty="0" err="1"/>
              <a:t>stav</a:t>
            </a:r>
            <a:endParaRPr lang="en-US" sz="1400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oznámení</a:t>
            </a:r>
            <a:r>
              <a:rPr lang="en-US" noProof="0" dirty="0"/>
              <a:t> </a:t>
            </a:r>
            <a:r>
              <a:rPr lang="en-US" noProof="0" dirty="0" err="1"/>
              <a:t>příjemci</a:t>
            </a:r>
            <a:r>
              <a:rPr lang="en-US" noProof="0" dirty="0"/>
              <a:t> o </a:t>
            </a:r>
            <a:r>
              <a:rPr lang="en-US" noProof="0" dirty="0" err="1"/>
              <a:t>migraci</a:t>
            </a:r>
            <a:r>
              <a:rPr lang="en-US" noProof="0" dirty="0"/>
              <a:t>, </a:t>
            </a:r>
            <a:r>
              <a:rPr lang="en-US" noProof="0" dirty="0" err="1"/>
              <a:t>alokace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 marL="952500" lvl="2" indent="-323850" eaLnBrk="1" hangingPunct="1">
              <a:defRPr/>
            </a:pPr>
            <a:r>
              <a:rPr lang="en-US" sz="1400" noProof="0" dirty="0"/>
              <a:t>registry, </a:t>
            </a:r>
            <a:r>
              <a:rPr lang="en-US" sz="1400" noProof="0" dirty="0" err="1"/>
              <a:t>zásobník</a:t>
            </a:r>
            <a:r>
              <a:rPr lang="en-US" sz="1400" noProof="0" dirty="0"/>
              <a:t>, </a:t>
            </a:r>
            <a:r>
              <a:rPr lang="en-US" sz="1400" noProof="0" dirty="0" err="1"/>
              <a:t>stav</a:t>
            </a:r>
            <a:r>
              <a:rPr lang="en-US" sz="1400" noProof="0" dirty="0"/>
              <a:t> </a:t>
            </a:r>
            <a:r>
              <a:rPr lang="en-US" sz="1400" noProof="0" dirty="0" err="1"/>
              <a:t>procesu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přenos</a:t>
            </a:r>
            <a:r>
              <a:rPr lang="en-US" noProof="0" dirty="0"/>
              <a:t> </a:t>
            </a:r>
            <a:r>
              <a:rPr lang="en-US" noProof="0" dirty="0" err="1"/>
              <a:t>kódu</a:t>
            </a:r>
            <a:r>
              <a:rPr lang="en-US" noProof="0" dirty="0"/>
              <a:t> / </a:t>
            </a:r>
            <a:r>
              <a:rPr lang="en-US" noProof="0" dirty="0" err="1"/>
              <a:t>adresového</a:t>
            </a:r>
            <a:r>
              <a:rPr lang="en-US" noProof="0" dirty="0"/>
              <a:t> </a:t>
            </a:r>
            <a:r>
              <a:rPr lang="en-US" noProof="0" dirty="0" err="1"/>
              <a:t>prostoru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dealokace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, </a:t>
            </a:r>
            <a:r>
              <a:rPr lang="en-US" noProof="0" dirty="0" err="1"/>
              <a:t>vyčištění</a:t>
            </a:r>
            <a:endParaRPr lang="en-US" noProof="0" dirty="0"/>
          </a:p>
          <a:p>
            <a:pPr marL="952500" lvl="2" indent="-323850" eaLnBrk="1" hangingPunct="1"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Vazby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jádro</a:t>
            </a:r>
            <a:r>
              <a:rPr lang="en-US" noProof="0" dirty="0"/>
              <a:t>, </a:t>
            </a:r>
            <a:r>
              <a:rPr lang="en-US" noProof="0" dirty="0" err="1"/>
              <a:t>nastartování</a:t>
            </a:r>
            <a:endParaRPr lang="en-US" noProof="0" dirty="0"/>
          </a:p>
          <a:p>
            <a:pPr marL="754063" lvl="1" indent="-304800" eaLnBrk="1" hangingPunct="1">
              <a:defRPr/>
            </a:pPr>
            <a:r>
              <a:rPr lang="en-US" noProof="0" dirty="0" err="1"/>
              <a:t>přesunutí</a:t>
            </a:r>
            <a:r>
              <a:rPr lang="en-US" noProof="0" dirty="0"/>
              <a:t> </a:t>
            </a:r>
            <a:r>
              <a:rPr lang="en-US" noProof="0" dirty="0" err="1"/>
              <a:t>části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</a:t>
            </a:r>
            <a:r>
              <a:rPr lang="en-US" noProof="0" dirty="0" err="1"/>
              <a:t>spolu</a:t>
            </a:r>
            <a:r>
              <a:rPr lang="en-US" noProof="0" dirty="0"/>
              <a:t> s </a:t>
            </a:r>
            <a:r>
              <a:rPr lang="en-US" noProof="0" dirty="0" err="1"/>
              <a:t>procesem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obsah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VM)</a:t>
            </a:r>
          </a:p>
          <a:p>
            <a:pPr marL="754063" lvl="1" indent="-304800" eaLnBrk="1" hangingPunct="1">
              <a:defRPr/>
            </a:pPr>
            <a:r>
              <a:rPr lang="en-US" noProof="0" dirty="0" err="1"/>
              <a:t>forwardování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některých</a:t>
            </a:r>
            <a:r>
              <a:rPr lang="en-US" noProof="0" dirty="0"/>
              <a:t> </a:t>
            </a:r>
            <a:r>
              <a:rPr lang="en-US" noProof="0" dirty="0" err="1"/>
              <a:t>požadavků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komunikace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s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konzolí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754063" lvl="1" indent="-304800" eaLnBrk="1" hangingPunct="1">
              <a:defRPr/>
            </a:pPr>
            <a:r>
              <a:rPr lang="en-US" noProof="0" dirty="0" err="1"/>
              <a:t>použití</a:t>
            </a:r>
            <a:r>
              <a:rPr lang="en-US" noProof="0" dirty="0"/>
              <a:t> </a:t>
            </a:r>
            <a:r>
              <a:rPr lang="en-US" noProof="0" dirty="0" err="1"/>
              <a:t>prostředků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cílové</a:t>
            </a:r>
            <a:r>
              <a:rPr lang="en-US" noProof="0" dirty="0"/>
              <a:t> </a:t>
            </a:r>
            <a:r>
              <a:rPr lang="en-US" noProof="0" dirty="0" err="1"/>
              <a:t>stanici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fyzická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paměť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025525" lvl="2" indent="-304800" eaLnBrk="1" hangingPunct="1">
              <a:defRPr/>
            </a:pP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 err="1"/>
              <a:t>Komunikace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přesměrování</a:t>
            </a:r>
            <a:r>
              <a:rPr lang="en-US" noProof="0" dirty="0"/>
              <a:t> /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dokončení</a:t>
            </a:r>
            <a:r>
              <a:rPr lang="en-US" noProof="0" dirty="0"/>
              <a:t> </a:t>
            </a:r>
            <a:r>
              <a:rPr lang="en-US" noProof="0" dirty="0" err="1"/>
              <a:t>přenosu</a:t>
            </a:r>
            <a:r>
              <a:rPr lang="en-US" noProof="0" dirty="0"/>
              <a:t> </a:t>
            </a:r>
            <a:r>
              <a:rPr lang="en-US" noProof="0" dirty="0" err="1"/>
              <a:t>vazeb</a:t>
            </a:r>
            <a:r>
              <a:rPr lang="en-US" noProof="0" dirty="0"/>
              <a:t>, </a:t>
            </a:r>
            <a:r>
              <a:rPr lang="en-US" noProof="0" dirty="0" err="1"/>
              <a:t>dočištění</a:t>
            </a:r>
            <a:endParaRPr lang="en-US" noProof="0" dirty="0"/>
          </a:p>
          <a:p>
            <a:pPr marL="681038" lvl="1" indent="-323850" eaLnBrk="1" hangingPunct="1">
              <a:defRPr/>
            </a:pPr>
            <a:r>
              <a:rPr lang="en-US" noProof="0" dirty="0" err="1"/>
              <a:t>dočasná</a:t>
            </a:r>
            <a:r>
              <a:rPr lang="en-US" noProof="0" dirty="0"/>
              <a:t>/</a:t>
            </a:r>
            <a:r>
              <a:rPr lang="en-US" noProof="0" dirty="0" err="1"/>
              <a:t>trvalá</a:t>
            </a:r>
            <a:r>
              <a:rPr lang="en-US" noProof="0" dirty="0"/>
              <a:t> </a:t>
            </a:r>
            <a:r>
              <a:rPr lang="en-US" noProof="0" dirty="0" err="1"/>
              <a:t>reziduální</a:t>
            </a:r>
            <a:r>
              <a:rPr lang="en-US" noProof="0" dirty="0"/>
              <a:t> dependence, </a:t>
            </a:r>
            <a:r>
              <a:rPr lang="en-US" noProof="0" dirty="0" err="1"/>
              <a:t>přesměrování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70678F5F-0F60-D4E5-3E8E-A79EA47B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Implementace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-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endParaRPr lang="en-US" noProof="0" dirty="0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644E1DF7-C9A7-A403-7F2F-C40A1BAC9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noProof="0" dirty="0" err="1"/>
              <a:t>Přenesení</a:t>
            </a:r>
            <a:r>
              <a:rPr lang="en-US" noProof="0" dirty="0"/>
              <a:t> </a:t>
            </a:r>
            <a:r>
              <a:rPr lang="en-US" noProof="0" dirty="0" err="1"/>
              <a:t>celé</a:t>
            </a:r>
            <a:r>
              <a:rPr lang="en-US" noProof="0" dirty="0"/>
              <a:t>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migraci</a:t>
            </a:r>
            <a:endParaRPr lang="en-US" noProof="0" dirty="0"/>
          </a:p>
          <a:p>
            <a:pPr marL="754063" lvl="1" indent="-304800" eaLnBrk="1" hangingPunct="1"/>
            <a:r>
              <a:rPr lang="en-US" b="1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 </a:t>
            </a:r>
            <a:r>
              <a:rPr lang="en-US" noProof="0" dirty="0" err="1"/>
              <a:t>eliminace</a:t>
            </a:r>
            <a:r>
              <a:rPr lang="en-US" noProof="0" dirty="0"/>
              <a:t> </a:t>
            </a:r>
            <a:r>
              <a:rPr lang="en-US" noProof="0" dirty="0" err="1"/>
              <a:t>reziduálních</a:t>
            </a:r>
            <a:r>
              <a:rPr lang="en-US" noProof="0" dirty="0"/>
              <a:t> </a:t>
            </a:r>
            <a:r>
              <a:rPr lang="en-US" noProof="0" dirty="0" err="1"/>
              <a:t>dependencí</a:t>
            </a:r>
            <a:endParaRPr lang="en-US" noProof="0" dirty="0"/>
          </a:p>
          <a:p>
            <a:pPr marL="754063" lvl="1" indent="-304800" eaLnBrk="1" hangingPunct="1"/>
            <a:r>
              <a:rPr lang="en-US" b="1" noProof="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/>
              <a:t> </a:t>
            </a:r>
            <a:r>
              <a:rPr lang="en-US" noProof="0" dirty="0" err="1"/>
              <a:t>prodloužení</a:t>
            </a:r>
            <a:r>
              <a:rPr lang="en-US" noProof="0" dirty="0"/>
              <a:t> </a:t>
            </a:r>
            <a:r>
              <a:rPr lang="en-US" noProof="0" dirty="0" err="1"/>
              <a:t>doby</a:t>
            </a:r>
            <a:r>
              <a:rPr lang="en-US" noProof="0" dirty="0"/>
              <a:t> </a:t>
            </a:r>
            <a:r>
              <a:rPr lang="en-US" noProof="0" dirty="0" err="1"/>
              <a:t>zmražení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754063" lvl="1" indent="-304800" eaLnBrk="1" hangingPunct="1"/>
            <a:r>
              <a:rPr lang="en-US" b="1" noProof="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 </a:t>
            </a:r>
            <a:r>
              <a:rPr lang="en-US" noProof="0" dirty="0" err="1"/>
              <a:t>mnohdy</a:t>
            </a:r>
            <a:r>
              <a:rPr lang="en-US" noProof="0" dirty="0"/>
              <a:t> </a:t>
            </a:r>
            <a:r>
              <a:rPr lang="en-US" noProof="0" dirty="0" err="1"/>
              <a:t>zbytečné</a:t>
            </a:r>
            <a:r>
              <a:rPr lang="en-US" noProof="0" dirty="0"/>
              <a:t> </a:t>
            </a:r>
            <a:r>
              <a:rPr lang="en-US" noProof="0" dirty="0" err="1"/>
              <a:t>přesouvat</a:t>
            </a:r>
            <a:r>
              <a:rPr lang="en-US" noProof="0" dirty="0"/>
              <a:t> </a:t>
            </a:r>
            <a:r>
              <a:rPr lang="en-US" noProof="0" dirty="0" err="1"/>
              <a:t>celý</a:t>
            </a:r>
            <a:r>
              <a:rPr lang="en-US" noProof="0" dirty="0"/>
              <a:t> </a:t>
            </a:r>
            <a:r>
              <a:rPr lang="en-US" noProof="0" dirty="0" err="1"/>
              <a:t>obsah</a:t>
            </a:r>
            <a:r>
              <a:rPr lang="en-US" noProof="0" dirty="0"/>
              <a:t> </a:t>
            </a:r>
            <a:r>
              <a:rPr lang="en-US" noProof="0" dirty="0" err="1"/>
              <a:t>adresového</a:t>
            </a:r>
            <a:r>
              <a:rPr lang="en-US" noProof="0" dirty="0"/>
              <a:t> </a:t>
            </a:r>
            <a:r>
              <a:rPr lang="en-US" noProof="0" dirty="0" err="1"/>
              <a:t>prostoru</a:t>
            </a:r>
            <a:endParaRPr lang="en-US" noProof="0" dirty="0"/>
          </a:p>
          <a:p>
            <a:pPr marL="754063" lvl="1" indent="-304800" eaLnBrk="1" hangingPunct="1"/>
            <a:endParaRPr lang="en-US" sz="1000" noProof="0" dirty="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Pre-copying</a:t>
            </a:r>
          </a:p>
          <a:p>
            <a:pPr marL="754063" lvl="1" indent="-304800" eaLnBrk="1" hangingPunct="1"/>
            <a:r>
              <a:rPr lang="en-US" b="1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noProof="0" dirty="0"/>
              <a:t>  </a:t>
            </a:r>
            <a:r>
              <a:rPr lang="en-US" noProof="0" dirty="0" err="1"/>
              <a:t>proces</a:t>
            </a:r>
            <a:r>
              <a:rPr lang="en-US" noProof="0" dirty="0"/>
              <a:t> je </a:t>
            </a:r>
            <a:r>
              <a:rPr lang="en-US" noProof="0" dirty="0" err="1"/>
              <a:t>zmražen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po </a:t>
            </a:r>
            <a:r>
              <a:rPr lang="en-US" noProof="0" dirty="0" err="1"/>
              <a:t>dobu</a:t>
            </a:r>
            <a:r>
              <a:rPr lang="en-US" noProof="0" dirty="0"/>
              <a:t> </a:t>
            </a:r>
            <a:r>
              <a:rPr lang="en-US" noProof="0" dirty="0" err="1"/>
              <a:t>přesunu</a:t>
            </a:r>
            <a:r>
              <a:rPr lang="en-US" noProof="0" dirty="0"/>
              <a:t> </a:t>
            </a:r>
            <a:r>
              <a:rPr lang="en-US" noProof="0" dirty="0" err="1"/>
              <a:t>malého</a:t>
            </a:r>
            <a:r>
              <a:rPr lang="en-US" noProof="0" dirty="0"/>
              <a:t> </a:t>
            </a:r>
            <a:r>
              <a:rPr lang="en-US" noProof="0" dirty="0" err="1"/>
              <a:t>množství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endParaRPr lang="en-US" noProof="0" dirty="0"/>
          </a:p>
          <a:p>
            <a:pPr marL="754063" lvl="1" indent="-304800" eaLnBrk="1" hangingPunct="1"/>
            <a:r>
              <a:rPr lang="en-US" b="1" noProof="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  </a:t>
            </a:r>
            <a:r>
              <a:rPr lang="en-US" noProof="0" dirty="0" err="1"/>
              <a:t>některé</a:t>
            </a:r>
            <a:r>
              <a:rPr lang="en-US" noProof="0" dirty="0"/>
              <a:t> </a:t>
            </a:r>
            <a:r>
              <a:rPr lang="en-US" noProof="0" dirty="0" err="1"/>
              <a:t>části</a:t>
            </a:r>
            <a:r>
              <a:rPr lang="en-US" noProof="0" dirty="0"/>
              <a:t> se </a:t>
            </a:r>
            <a:r>
              <a:rPr lang="en-US" noProof="0" dirty="0" err="1"/>
              <a:t>kopírují</a:t>
            </a:r>
            <a:r>
              <a:rPr lang="en-US" noProof="0" dirty="0"/>
              <a:t> </a:t>
            </a:r>
            <a:r>
              <a:rPr lang="en-US" noProof="0" dirty="0" err="1"/>
              <a:t>vícekrát</a:t>
            </a:r>
            <a:r>
              <a:rPr lang="en-US" noProof="0" dirty="0"/>
              <a:t> - </a:t>
            </a:r>
            <a:r>
              <a:rPr lang="en-US" noProof="0" dirty="0" err="1"/>
              <a:t>prodloužení</a:t>
            </a:r>
            <a:r>
              <a:rPr lang="en-US" noProof="0" dirty="0"/>
              <a:t> </a:t>
            </a:r>
            <a:r>
              <a:rPr lang="en-US" noProof="0" dirty="0" err="1"/>
              <a:t>celkové</a:t>
            </a:r>
            <a:r>
              <a:rPr lang="en-US" noProof="0" dirty="0"/>
              <a:t> </a:t>
            </a:r>
            <a:r>
              <a:rPr lang="en-US" noProof="0" dirty="0" err="1"/>
              <a:t>doby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endParaRPr lang="en-US" noProof="0" dirty="0"/>
          </a:p>
          <a:p>
            <a:pPr marL="754063" lvl="1" indent="-304800" eaLnBrk="1" hangingPunct="1"/>
            <a:endParaRPr lang="en-US" sz="1000" noProof="0" dirty="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Post-copying / Copy-on-reference</a:t>
            </a:r>
          </a:p>
          <a:p>
            <a:pPr marL="754063" lvl="1" indent="-304800" eaLnBrk="1" hangingPunct="1"/>
            <a:r>
              <a:rPr lang="en-US" noProof="0" dirty="0" err="1"/>
              <a:t>nejprve</a:t>
            </a:r>
            <a:r>
              <a:rPr lang="en-US" noProof="0" dirty="0"/>
              <a:t> se </a:t>
            </a:r>
            <a:r>
              <a:rPr lang="en-US" noProof="0" dirty="0" err="1"/>
              <a:t>přenese</a:t>
            </a:r>
            <a:r>
              <a:rPr lang="en-US" noProof="0" dirty="0"/>
              <a:t> </a:t>
            </a:r>
            <a:r>
              <a:rPr lang="en-US" noProof="0" dirty="0" err="1"/>
              <a:t>stav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 </a:t>
            </a:r>
            <a:r>
              <a:rPr lang="en-US" noProof="0" dirty="0" err="1"/>
              <a:t>potřebný</a:t>
            </a:r>
            <a:r>
              <a:rPr lang="en-US" noProof="0" dirty="0"/>
              <a:t> pro </a:t>
            </a:r>
            <a:r>
              <a:rPr lang="en-US" noProof="0" dirty="0" err="1"/>
              <a:t>běh</a:t>
            </a:r>
            <a:endParaRPr lang="en-US" noProof="0" dirty="0"/>
          </a:p>
          <a:p>
            <a:pPr marL="1025525" lvl="2" indent="-304800" eaLnBrk="1" hangingPunct="1"/>
            <a:r>
              <a:rPr lang="en-US" sz="1400" noProof="0" dirty="0"/>
              <a:t>registry, </a:t>
            </a:r>
            <a:r>
              <a:rPr lang="en-US" sz="1400" noProof="0" dirty="0" err="1"/>
              <a:t>kanály</a:t>
            </a:r>
            <a:r>
              <a:rPr lang="en-US" sz="1400" noProof="0" dirty="0"/>
              <a:t>, ...</a:t>
            </a:r>
          </a:p>
          <a:p>
            <a:pPr marL="754063" lvl="1" indent="-304800" eaLnBrk="1" hangingPunct="1"/>
            <a:r>
              <a:rPr lang="en-US" noProof="0" dirty="0" err="1"/>
              <a:t>přesun</a:t>
            </a:r>
            <a:r>
              <a:rPr lang="en-US" noProof="0" dirty="0"/>
              <a:t> </a:t>
            </a:r>
            <a:r>
              <a:rPr lang="en-US" noProof="0" dirty="0" err="1"/>
              <a:t>adresového</a:t>
            </a:r>
            <a:r>
              <a:rPr lang="en-US" noProof="0" dirty="0"/>
              <a:t> </a:t>
            </a:r>
            <a:r>
              <a:rPr lang="en-US" noProof="0" dirty="0" err="1"/>
              <a:t>prostoru</a:t>
            </a:r>
            <a:r>
              <a:rPr lang="en-US" noProof="0" dirty="0"/>
              <a:t> </a:t>
            </a:r>
            <a:r>
              <a:rPr lang="en-US" noProof="0" dirty="0" err="1"/>
              <a:t>odložen</a:t>
            </a:r>
            <a:endParaRPr lang="en-US" noProof="0" dirty="0"/>
          </a:p>
          <a:p>
            <a:pPr marL="754063" lvl="1" indent="-304800" eaLnBrk="1" hangingPunct="1"/>
            <a:r>
              <a:rPr lang="en-US" noProof="0" dirty="0" err="1"/>
              <a:t>stránky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cílové</a:t>
            </a:r>
            <a:r>
              <a:rPr lang="en-US" noProof="0" dirty="0"/>
              <a:t> </a:t>
            </a:r>
            <a:r>
              <a:rPr lang="en-US" noProof="0" dirty="0" err="1"/>
              <a:t>stanici</a:t>
            </a:r>
            <a:r>
              <a:rPr lang="en-US" noProof="0" dirty="0"/>
              <a:t> </a:t>
            </a:r>
            <a:r>
              <a:rPr lang="en-US" noProof="0" dirty="0" err="1"/>
              <a:t>označeny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</a:t>
            </a:r>
            <a:r>
              <a:rPr lang="en-US" noProof="0" dirty="0" err="1"/>
              <a:t>neprezentní</a:t>
            </a:r>
            <a:endParaRPr lang="en-US" noProof="0" dirty="0"/>
          </a:p>
          <a:p>
            <a:pPr marL="1025525" lvl="2" indent="-304800" eaLnBrk="1" hangingPunct="1"/>
            <a:r>
              <a:rPr lang="en-US" sz="1400" noProof="0" dirty="0" err="1"/>
              <a:t>jako</a:t>
            </a:r>
            <a:r>
              <a:rPr lang="en-US" sz="1400" noProof="0" dirty="0"/>
              <a:t> by </a:t>
            </a:r>
            <a:r>
              <a:rPr lang="en-US" sz="1400" noProof="0" dirty="0" err="1"/>
              <a:t>byly</a:t>
            </a:r>
            <a:r>
              <a:rPr lang="en-US" sz="1400" noProof="0" dirty="0"/>
              <a:t> </a:t>
            </a:r>
            <a:r>
              <a:rPr lang="en-US" sz="1400" noProof="0" dirty="0" err="1"/>
              <a:t>odloženy</a:t>
            </a:r>
            <a:r>
              <a:rPr lang="en-US" sz="1400" noProof="0" dirty="0"/>
              <a:t> </a:t>
            </a:r>
            <a:r>
              <a:rPr lang="en-US" sz="1400" noProof="0" dirty="0" err="1"/>
              <a:t>na</a:t>
            </a:r>
            <a:r>
              <a:rPr lang="en-US" sz="1400" noProof="0" dirty="0"/>
              <a:t> disk</a:t>
            </a:r>
          </a:p>
          <a:p>
            <a:pPr marL="754063" lvl="1" indent="-304800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přístupu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stránku</a:t>
            </a:r>
            <a:r>
              <a:rPr lang="en-US" noProof="0" dirty="0"/>
              <a:t> se </a:t>
            </a:r>
            <a:r>
              <a:rPr lang="en-US" noProof="0" dirty="0" err="1"/>
              <a:t>obsah</a:t>
            </a:r>
            <a:r>
              <a:rPr lang="en-US" noProof="0" dirty="0"/>
              <a:t> </a:t>
            </a:r>
            <a:r>
              <a:rPr lang="en-US" noProof="0" dirty="0" err="1"/>
              <a:t>přenese</a:t>
            </a:r>
            <a:endParaRPr lang="en-US" noProof="0" dirty="0"/>
          </a:p>
          <a:p>
            <a:pPr marL="754063" lvl="1" indent="-304800" eaLnBrk="1" hangingPunct="1"/>
            <a:r>
              <a:rPr lang="en-US" noProof="0" dirty="0" err="1"/>
              <a:t>nutnost</a:t>
            </a:r>
            <a:r>
              <a:rPr lang="en-US" noProof="0" dirty="0"/>
              <a:t> evidence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zdrojů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r>
              <a:rPr lang="en-US" noProof="0" dirty="0"/>
              <a:t> pro </a:t>
            </a:r>
            <a:r>
              <a:rPr lang="en-US" noProof="0" dirty="0" err="1"/>
              <a:t>každou</a:t>
            </a:r>
            <a:r>
              <a:rPr lang="en-US" noProof="0" dirty="0"/>
              <a:t> </a:t>
            </a:r>
            <a:r>
              <a:rPr lang="en-US" noProof="0" dirty="0" err="1"/>
              <a:t>stránku</a:t>
            </a:r>
            <a:endParaRPr lang="en-US" noProof="0" dirty="0"/>
          </a:p>
          <a:p>
            <a:pPr marL="1025525" lvl="2" indent="-304800" eaLnBrk="1" hangingPunct="1"/>
            <a:r>
              <a:rPr lang="en-US" sz="1400" noProof="0" dirty="0"/>
              <a:t>swap, </a:t>
            </a:r>
            <a:r>
              <a:rPr lang="en-US" sz="1400" noProof="0" dirty="0" err="1"/>
              <a:t>vícenásobná</a:t>
            </a:r>
            <a:r>
              <a:rPr lang="en-US" sz="1400" noProof="0" dirty="0"/>
              <a:t> </a:t>
            </a:r>
            <a:r>
              <a:rPr lang="en-US" sz="1400" noProof="0" dirty="0" err="1"/>
              <a:t>migrace</a:t>
            </a:r>
            <a:r>
              <a:rPr lang="en-US" sz="1400" noProof="0" dirty="0"/>
              <a:t>, DSM,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734AB2E2-1229-031C-B046-74A11473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DEMOS/MP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FDD695C-0148-7E16-05AE-AAB76774B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noProof="0" dirty="0"/>
              <a:t>Berkeley 1983</a:t>
            </a:r>
          </a:p>
          <a:p>
            <a:pPr eaLnBrk="1" hangingPunct="1"/>
            <a:endParaRPr lang="en-US" i="1" noProof="0" dirty="0"/>
          </a:p>
          <a:p>
            <a:pPr eaLnBrk="1" hangingPunct="1"/>
            <a:r>
              <a:rPr lang="en-US" noProof="0" dirty="0"/>
              <a:t>IPC </a:t>
            </a:r>
            <a:r>
              <a:rPr lang="en-US" noProof="0" dirty="0" err="1"/>
              <a:t>pomocí</a:t>
            </a:r>
            <a:r>
              <a:rPr lang="en-US" noProof="0" dirty="0"/>
              <a:t> </a:t>
            </a:r>
            <a:r>
              <a:rPr lang="en-US" noProof="0" dirty="0" err="1"/>
              <a:t>linků</a:t>
            </a:r>
            <a:r>
              <a:rPr lang="en-US" noProof="0" dirty="0"/>
              <a:t> </a:t>
            </a:r>
            <a:r>
              <a:rPr lang="en-US" noProof="0" dirty="0" err="1"/>
              <a:t>spojených</a:t>
            </a:r>
            <a:r>
              <a:rPr lang="en-US" noProof="0" dirty="0"/>
              <a:t> s </a:t>
            </a:r>
            <a:r>
              <a:rPr lang="en-US" noProof="0" dirty="0" err="1"/>
              <a:t>procesy</a:t>
            </a:r>
            <a:r>
              <a:rPr lang="en-US" noProof="0" dirty="0"/>
              <a:t>, </a:t>
            </a:r>
            <a:r>
              <a:rPr lang="en-US" noProof="0" dirty="0" err="1"/>
              <a:t>migrace</a:t>
            </a:r>
            <a:r>
              <a:rPr lang="en-US" noProof="0" dirty="0"/>
              <a:t> v </a:t>
            </a:r>
            <a:r>
              <a:rPr lang="en-US" noProof="0" dirty="0" err="1"/>
              <a:t>jádře</a:t>
            </a:r>
            <a:endParaRPr lang="en-US" noProof="0" dirty="0"/>
          </a:p>
          <a:p>
            <a:pPr eaLnBrk="1" hangingPunct="1"/>
            <a:r>
              <a:rPr lang="en-US" noProof="0" dirty="0" err="1"/>
              <a:t>plná</a:t>
            </a:r>
            <a:r>
              <a:rPr lang="en-US" noProof="0" dirty="0"/>
              <a:t> </a:t>
            </a:r>
            <a:r>
              <a:rPr lang="en-US" noProof="0" dirty="0" err="1"/>
              <a:t>transparentnost</a:t>
            </a:r>
            <a:r>
              <a:rPr lang="en-US" noProof="0" dirty="0"/>
              <a:t>, </a:t>
            </a:r>
            <a:r>
              <a:rPr lang="en-US" noProof="0" dirty="0" err="1"/>
              <a:t>jednotné</a:t>
            </a:r>
            <a:r>
              <a:rPr lang="en-US" noProof="0" dirty="0"/>
              <a:t> </a:t>
            </a: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rozhraní</a:t>
            </a:r>
            <a:r>
              <a:rPr lang="en-US" noProof="0" dirty="0"/>
              <a:t> </a:t>
            </a:r>
            <a:r>
              <a:rPr lang="en-US" noProof="0" dirty="0" err="1"/>
              <a:t>nezávislé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poloze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endParaRPr lang="en-US" noProof="0" dirty="0"/>
          </a:p>
          <a:p>
            <a:pPr eaLnBrk="1" hangingPunct="1"/>
            <a:r>
              <a:rPr lang="en-US" b="1" noProof="0" dirty="0" err="1"/>
              <a:t>Migrace</a:t>
            </a:r>
            <a:endParaRPr lang="en-US" b="1" noProof="0" dirty="0"/>
          </a:p>
          <a:p>
            <a:pPr marL="681038" lvl="1" indent="-323850" eaLnBrk="1" hangingPunct="1"/>
            <a:r>
              <a:rPr lang="en-US" noProof="0" dirty="0" err="1"/>
              <a:t>Vyjmutí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 (</a:t>
            </a:r>
            <a:r>
              <a:rPr lang="en-US" i="1" noProof="0" dirty="0" err="1"/>
              <a:t>Zdroj</a:t>
            </a:r>
            <a:r>
              <a:rPr lang="en-US" noProof="0" dirty="0"/>
              <a:t>) - </a:t>
            </a:r>
            <a:r>
              <a:rPr lang="en-US" noProof="0" dirty="0" err="1"/>
              <a:t>stav</a:t>
            </a:r>
            <a:r>
              <a:rPr lang="en-US" noProof="0" dirty="0"/>
              <a:t> „v </a:t>
            </a:r>
            <a:r>
              <a:rPr lang="en-US" noProof="0" dirty="0" err="1"/>
              <a:t>migraci</a:t>
            </a:r>
            <a:r>
              <a:rPr lang="en-US" noProof="0" dirty="0"/>
              <a:t>“, </a:t>
            </a:r>
            <a:r>
              <a:rPr lang="en-US" noProof="0" dirty="0" err="1"/>
              <a:t>vyjmutí</a:t>
            </a:r>
            <a:r>
              <a:rPr lang="en-US" noProof="0" dirty="0"/>
              <a:t> z </a:t>
            </a:r>
            <a:r>
              <a:rPr lang="en-US" noProof="0" dirty="0" err="1"/>
              <a:t>fronty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Podrobnější</a:t>
            </a:r>
            <a:r>
              <a:rPr lang="en-US" noProof="0" dirty="0"/>
              <a:t> </a:t>
            </a:r>
            <a:r>
              <a:rPr lang="en-US" noProof="0" dirty="0" err="1"/>
              <a:t>informace</a:t>
            </a:r>
            <a:r>
              <a:rPr lang="en-US" noProof="0" dirty="0"/>
              <a:t> pro </a:t>
            </a:r>
            <a:r>
              <a:rPr lang="en-US" noProof="0" dirty="0" err="1"/>
              <a:t>cíl</a:t>
            </a:r>
            <a:r>
              <a:rPr lang="en-US" noProof="0" dirty="0"/>
              <a:t> (</a:t>
            </a:r>
            <a:r>
              <a:rPr lang="en-US" i="1" noProof="0" dirty="0" err="1"/>
              <a:t>Zdroj</a:t>
            </a:r>
            <a:r>
              <a:rPr lang="en-US" noProof="0" dirty="0"/>
              <a:t>) - </a:t>
            </a:r>
            <a:r>
              <a:rPr lang="en-US" noProof="0" dirty="0" err="1"/>
              <a:t>velikost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, </a:t>
            </a:r>
            <a:r>
              <a:rPr lang="en-US" noProof="0" dirty="0" err="1"/>
              <a:t>alokované</a:t>
            </a:r>
            <a:r>
              <a:rPr lang="en-US" noProof="0" dirty="0"/>
              <a:t> </a:t>
            </a:r>
            <a:r>
              <a:rPr lang="en-US" noProof="0" dirty="0" err="1"/>
              <a:t>prostředky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Alokace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cíli</a:t>
            </a:r>
            <a:r>
              <a:rPr lang="en-US" noProof="0" dirty="0"/>
              <a:t> (</a:t>
            </a:r>
            <a:r>
              <a:rPr lang="en-US" i="1" noProof="0" dirty="0" err="1"/>
              <a:t>Cíl</a:t>
            </a:r>
            <a:r>
              <a:rPr lang="en-US" noProof="0" dirty="0"/>
              <a:t>) - </a:t>
            </a:r>
            <a:r>
              <a:rPr lang="en-US" noProof="0" dirty="0" err="1"/>
              <a:t>datové</a:t>
            </a:r>
            <a:r>
              <a:rPr lang="en-US" noProof="0" dirty="0"/>
              <a:t> </a:t>
            </a:r>
            <a:r>
              <a:rPr lang="en-US" noProof="0" dirty="0" err="1"/>
              <a:t>struktury</a:t>
            </a:r>
            <a:r>
              <a:rPr lang="en-US" noProof="0" dirty="0"/>
              <a:t> pro </a:t>
            </a:r>
            <a:r>
              <a:rPr lang="en-US" noProof="0" dirty="0" err="1"/>
              <a:t>proces</a:t>
            </a:r>
            <a:r>
              <a:rPr lang="en-US" noProof="0" dirty="0"/>
              <a:t>, </a:t>
            </a:r>
            <a:r>
              <a:rPr lang="en-US" noProof="0" dirty="0" err="1"/>
              <a:t>alokace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Přesun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(</a:t>
            </a:r>
            <a:r>
              <a:rPr lang="en-US" noProof="0" dirty="0" err="1"/>
              <a:t>Cíl</a:t>
            </a:r>
            <a:r>
              <a:rPr lang="en-US" noProof="0" dirty="0"/>
              <a:t>) - </a:t>
            </a:r>
            <a:r>
              <a:rPr lang="en-US" noProof="0" dirty="0" err="1"/>
              <a:t>zajímavé</a:t>
            </a:r>
            <a:r>
              <a:rPr lang="en-US" noProof="0" dirty="0"/>
              <a:t> - </a:t>
            </a:r>
            <a:r>
              <a:rPr lang="en-US" noProof="0" dirty="0" err="1">
                <a:solidFill>
                  <a:srgbClr val="0000FF"/>
                </a:solidFill>
              </a:rPr>
              <a:t>cílový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uzel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„</a:t>
            </a:r>
            <a:r>
              <a:rPr lang="en-US" noProof="0" dirty="0" err="1"/>
              <a:t>tahá</a:t>
            </a:r>
            <a:r>
              <a:rPr lang="en-US" noProof="0" dirty="0"/>
              <a:t>“ k </a:t>
            </a:r>
            <a:r>
              <a:rPr lang="en-US" noProof="0" dirty="0" err="1"/>
              <a:t>sobě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Přesun</a:t>
            </a:r>
            <a:r>
              <a:rPr lang="en-US" noProof="0" dirty="0"/>
              <a:t> </a:t>
            </a:r>
            <a:r>
              <a:rPr lang="en-US" noProof="0" dirty="0" err="1"/>
              <a:t>adresového</a:t>
            </a:r>
            <a:r>
              <a:rPr lang="en-US" noProof="0" dirty="0"/>
              <a:t> </a:t>
            </a:r>
            <a:r>
              <a:rPr lang="en-US" noProof="0" dirty="0" err="1"/>
              <a:t>prostoru</a:t>
            </a:r>
            <a:r>
              <a:rPr lang="en-US" noProof="0" dirty="0"/>
              <a:t> a </a:t>
            </a:r>
            <a:r>
              <a:rPr lang="en-US" noProof="0" dirty="0" err="1"/>
              <a:t>paměti</a:t>
            </a:r>
            <a:r>
              <a:rPr lang="en-US" noProof="0" dirty="0"/>
              <a:t> (</a:t>
            </a:r>
            <a:r>
              <a:rPr lang="en-US" i="1" noProof="0" dirty="0" err="1"/>
              <a:t>Cíl</a:t>
            </a:r>
            <a:r>
              <a:rPr lang="en-US" noProof="0" dirty="0"/>
              <a:t>)</a:t>
            </a:r>
          </a:p>
          <a:p>
            <a:pPr marL="681038" lvl="1" indent="-323850" eaLnBrk="1" hangingPunct="1"/>
            <a:r>
              <a:rPr lang="en-US" noProof="0" dirty="0"/>
              <a:t>Forward </a:t>
            </a:r>
            <a:r>
              <a:rPr lang="en-US" noProof="0" dirty="0" err="1"/>
              <a:t>čekajících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cílový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(</a:t>
            </a:r>
            <a:r>
              <a:rPr lang="en-US" i="1" noProof="0" dirty="0" err="1"/>
              <a:t>Zdroj</a:t>
            </a:r>
            <a:r>
              <a:rPr lang="en-US" noProof="0" dirty="0"/>
              <a:t>)</a:t>
            </a:r>
          </a:p>
          <a:p>
            <a:pPr marL="681038" lvl="1" indent="-323850" eaLnBrk="1" hangingPunct="1"/>
            <a:r>
              <a:rPr lang="en-US" noProof="0" dirty="0" err="1"/>
              <a:t>Vyčištění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zdroji</a:t>
            </a:r>
            <a:r>
              <a:rPr lang="en-US" noProof="0" dirty="0"/>
              <a:t> (</a:t>
            </a:r>
            <a:r>
              <a:rPr lang="en-US" i="1" noProof="0" dirty="0" err="1"/>
              <a:t>Zdroj</a:t>
            </a:r>
            <a:r>
              <a:rPr lang="en-US" noProof="0" dirty="0"/>
              <a:t>) - </a:t>
            </a:r>
            <a:r>
              <a:rPr lang="en-US" noProof="0" dirty="0" err="1"/>
              <a:t>veškerá</a:t>
            </a:r>
            <a:r>
              <a:rPr lang="en-US" noProof="0" dirty="0"/>
              <a:t> data </a:t>
            </a:r>
            <a:r>
              <a:rPr lang="en-US" noProof="0" dirty="0" err="1"/>
              <a:t>kromě</a:t>
            </a:r>
            <a:r>
              <a:rPr lang="en-US" noProof="0" dirty="0"/>
              <a:t> </a:t>
            </a:r>
            <a:r>
              <a:rPr lang="en-US" noProof="0" dirty="0" err="1"/>
              <a:t>adresy</a:t>
            </a:r>
            <a:r>
              <a:rPr lang="en-US" noProof="0" dirty="0"/>
              <a:t> (pro forwarding)</a:t>
            </a:r>
          </a:p>
          <a:p>
            <a:pPr marL="681038" lvl="1" indent="-323850" eaLnBrk="1" hangingPunct="1"/>
            <a:r>
              <a:rPr lang="en-US" noProof="0" dirty="0"/>
              <a:t>Restart </a:t>
            </a:r>
            <a:r>
              <a:rPr lang="en-US" noProof="0" dirty="0" err="1"/>
              <a:t>procesu</a:t>
            </a:r>
            <a:r>
              <a:rPr lang="en-US" noProof="0" dirty="0"/>
              <a:t> (</a:t>
            </a:r>
            <a:r>
              <a:rPr lang="en-US" i="1" noProof="0" dirty="0" err="1"/>
              <a:t>Cíl</a:t>
            </a:r>
            <a:r>
              <a:rPr lang="en-US" noProof="0" dirty="0"/>
              <a:t>)</a:t>
            </a:r>
          </a:p>
          <a:p>
            <a:pPr eaLnBrk="1" hangingPunct="1"/>
            <a:r>
              <a:rPr lang="en-US" b="1" noProof="0" dirty="0" err="1"/>
              <a:t>Forwardování</a:t>
            </a:r>
            <a:r>
              <a:rPr lang="en-US" b="1" noProof="0" dirty="0"/>
              <a:t> </a:t>
            </a:r>
            <a:r>
              <a:rPr lang="en-US" b="1" noProof="0" dirty="0" err="1"/>
              <a:t>zpráv</a:t>
            </a:r>
            <a:r>
              <a:rPr lang="en-US" b="1" noProof="0" dirty="0"/>
              <a:t> - </a:t>
            </a:r>
            <a:r>
              <a:rPr lang="en-US" noProof="0" dirty="0"/>
              <a:t>3 </a:t>
            </a:r>
            <a:r>
              <a:rPr lang="en-US" noProof="0" dirty="0" err="1"/>
              <a:t>druhy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podle</a:t>
            </a:r>
            <a:r>
              <a:rPr lang="en-US" noProof="0" dirty="0"/>
              <a:t> toho jak </a:t>
            </a:r>
            <a:r>
              <a:rPr lang="en-US" noProof="0" dirty="0" err="1"/>
              <a:t>přicházely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Odeslané</a:t>
            </a:r>
            <a:r>
              <a:rPr lang="en-US" noProof="0" dirty="0"/>
              <a:t> ale </a:t>
            </a:r>
            <a:r>
              <a:rPr lang="en-US" noProof="0" dirty="0" err="1"/>
              <a:t>nepřijaté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migrací</a:t>
            </a:r>
            <a:r>
              <a:rPr lang="en-US" noProof="0" dirty="0"/>
              <a:t> - </a:t>
            </a:r>
            <a:r>
              <a:rPr lang="en-US" noProof="0" dirty="0" err="1"/>
              <a:t>přeneseny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migraci</a:t>
            </a:r>
            <a:endParaRPr lang="en-US" noProof="0" dirty="0"/>
          </a:p>
          <a:p>
            <a:pPr marL="681038" lvl="1" indent="-323850" eaLnBrk="1" hangingPunct="1"/>
            <a:r>
              <a:rPr lang="en-US" noProof="0" dirty="0" err="1"/>
              <a:t>Odeslané</a:t>
            </a:r>
            <a:r>
              <a:rPr lang="en-US" noProof="0" dirty="0"/>
              <a:t> po </a:t>
            </a:r>
            <a:r>
              <a:rPr lang="en-US" noProof="0" dirty="0" err="1"/>
              <a:t>migraci</a:t>
            </a:r>
            <a:r>
              <a:rPr lang="en-US" noProof="0" dirty="0"/>
              <a:t> za </a:t>
            </a:r>
            <a:r>
              <a:rPr lang="en-US" noProof="0" dirty="0" err="1"/>
              <a:t>použití</a:t>
            </a:r>
            <a:r>
              <a:rPr lang="en-US" noProof="0" dirty="0"/>
              <a:t> </a:t>
            </a:r>
            <a:r>
              <a:rPr lang="en-US" noProof="0" dirty="0" err="1"/>
              <a:t>staré</a:t>
            </a:r>
            <a:r>
              <a:rPr lang="en-US" noProof="0" dirty="0"/>
              <a:t> </a:t>
            </a:r>
            <a:r>
              <a:rPr lang="en-US" noProof="0" dirty="0" err="1"/>
              <a:t>adresy</a:t>
            </a:r>
            <a:r>
              <a:rPr lang="en-US" noProof="0" dirty="0"/>
              <a:t> - </a:t>
            </a:r>
            <a:r>
              <a:rPr lang="en-US" noProof="0" dirty="0" err="1"/>
              <a:t>průběžný</a:t>
            </a:r>
            <a:r>
              <a:rPr lang="en-US" noProof="0" dirty="0"/>
              <a:t> forward</a:t>
            </a:r>
          </a:p>
          <a:p>
            <a:pPr marL="681038" lvl="1" indent="-323850" eaLnBrk="1" hangingPunct="1"/>
            <a:r>
              <a:rPr lang="en-US" noProof="0" dirty="0" err="1"/>
              <a:t>Odeslané</a:t>
            </a:r>
            <a:r>
              <a:rPr lang="en-US" noProof="0" dirty="0"/>
              <a:t> po </a:t>
            </a:r>
            <a:r>
              <a:rPr lang="en-US" noProof="0" dirty="0" err="1"/>
              <a:t>migraci</a:t>
            </a:r>
            <a:r>
              <a:rPr lang="en-US" noProof="0" dirty="0"/>
              <a:t> s </a:t>
            </a:r>
            <a:r>
              <a:rPr lang="en-US" noProof="0" dirty="0" err="1"/>
              <a:t>využitím</a:t>
            </a:r>
            <a:r>
              <a:rPr lang="en-US" noProof="0" dirty="0"/>
              <a:t> </a:t>
            </a: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adresy</a:t>
            </a:r>
            <a:r>
              <a:rPr lang="en-US" noProof="0" dirty="0"/>
              <a:t> -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problém</a:t>
            </a:r>
            <a:endParaRPr lang="en-US" noProof="0" dirty="0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E196AAA-6EFD-9568-E31D-94EE63C5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Charlotte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D22771D1-F7B0-DDED-07FE-51F0A553F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eaLnBrk="1" hangingPunct="1"/>
            <a:r>
              <a:rPr lang="en-US" i="1" noProof="0" dirty="0"/>
              <a:t>Uni Wisconsin (Bryant, ..) 1985-87</a:t>
            </a:r>
          </a:p>
          <a:p>
            <a:pPr eaLnBrk="1" hangingPunct="1"/>
            <a:endParaRPr lang="en-US" i="1" noProof="0" dirty="0"/>
          </a:p>
          <a:p>
            <a:pPr eaLnBrk="1" hangingPunct="1"/>
            <a:r>
              <a:rPr lang="en-US" noProof="0" dirty="0"/>
              <a:t>IPC </a:t>
            </a:r>
            <a:r>
              <a:rPr lang="en-US" noProof="0" dirty="0" err="1"/>
              <a:t>pomocí</a:t>
            </a:r>
            <a:r>
              <a:rPr lang="en-US" noProof="0" dirty="0"/>
              <a:t> </a:t>
            </a:r>
            <a:r>
              <a:rPr lang="en-US" noProof="0" dirty="0" err="1"/>
              <a:t>linků</a:t>
            </a:r>
            <a:r>
              <a:rPr lang="en-US" noProof="0" dirty="0"/>
              <a:t> </a:t>
            </a:r>
            <a:r>
              <a:rPr lang="en-US" noProof="0" dirty="0" err="1"/>
              <a:t>nezávislých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umístění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</a:t>
            </a:r>
            <a:r>
              <a:rPr lang="en-US" noProof="0" dirty="0" err="1"/>
              <a:t>možnost</a:t>
            </a:r>
            <a:r>
              <a:rPr lang="en-US" noProof="0" dirty="0"/>
              <a:t> </a:t>
            </a:r>
            <a:r>
              <a:rPr lang="en-US" noProof="0" dirty="0" err="1"/>
              <a:t>přesouvat</a:t>
            </a:r>
            <a:r>
              <a:rPr lang="en-US" noProof="0" dirty="0"/>
              <a:t> </a:t>
            </a:r>
            <a:r>
              <a:rPr lang="en-US" noProof="0" dirty="0" err="1"/>
              <a:t>linky</a:t>
            </a:r>
            <a:endParaRPr lang="en-US" noProof="0" dirty="0"/>
          </a:p>
          <a:p>
            <a:pPr eaLnBrk="1" hangingPunct="1"/>
            <a:r>
              <a:rPr lang="en-US" noProof="0" dirty="0" err="1">
                <a:solidFill>
                  <a:srgbClr val="0000FF"/>
                </a:solidFill>
              </a:rPr>
              <a:t>migrační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politika</a:t>
            </a:r>
            <a:r>
              <a:rPr lang="en-US" noProof="0" dirty="0">
                <a:solidFill>
                  <a:srgbClr val="0000FF"/>
                </a:solidFill>
              </a:rPr>
              <a:t> v </a:t>
            </a:r>
            <a:r>
              <a:rPr lang="en-US" noProof="0" dirty="0" err="1">
                <a:solidFill>
                  <a:srgbClr val="0000FF"/>
                </a:solidFill>
              </a:rPr>
              <a:t>uživatelském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procesu</a:t>
            </a:r>
            <a:r>
              <a:rPr lang="en-US" noProof="0" dirty="0">
                <a:solidFill>
                  <a:srgbClr val="0000FF"/>
                </a:solidFill>
              </a:rPr>
              <a:t>, </a:t>
            </a:r>
            <a:r>
              <a:rPr lang="en-US" noProof="0" dirty="0" err="1">
                <a:solidFill>
                  <a:srgbClr val="0000FF"/>
                </a:solidFill>
              </a:rPr>
              <a:t>migrace</a:t>
            </a:r>
            <a:r>
              <a:rPr lang="en-US" noProof="0" dirty="0">
                <a:solidFill>
                  <a:srgbClr val="0000FF"/>
                </a:solidFill>
              </a:rPr>
              <a:t> v </a:t>
            </a:r>
            <a:r>
              <a:rPr lang="en-US" noProof="0" dirty="0" err="1">
                <a:solidFill>
                  <a:srgbClr val="0000FF"/>
                </a:solidFill>
              </a:rPr>
              <a:t>jádru</a:t>
            </a:r>
            <a:endParaRPr lang="en-US" noProof="0" dirty="0">
              <a:solidFill>
                <a:srgbClr val="0000FF"/>
              </a:solidFill>
            </a:endParaRPr>
          </a:p>
          <a:p>
            <a:pPr eaLnBrk="1" hangingPunct="1"/>
            <a:r>
              <a:rPr lang="en-US" noProof="0" dirty="0" err="1"/>
              <a:t>nezůstávají</a:t>
            </a:r>
            <a:r>
              <a:rPr lang="en-US" noProof="0" dirty="0"/>
              <a:t> </a:t>
            </a:r>
            <a:r>
              <a:rPr lang="en-US" noProof="0" dirty="0" err="1"/>
              <a:t>reziduální</a:t>
            </a:r>
            <a:r>
              <a:rPr lang="en-US" noProof="0" dirty="0"/>
              <a:t> dependence, </a:t>
            </a:r>
            <a:r>
              <a:rPr lang="en-US" noProof="0" dirty="0" err="1"/>
              <a:t>snaha</a:t>
            </a:r>
            <a:r>
              <a:rPr lang="en-US" noProof="0" dirty="0"/>
              <a:t> o </a:t>
            </a:r>
            <a:r>
              <a:rPr lang="en-US" noProof="0" dirty="0" err="1"/>
              <a:t>maximální</a:t>
            </a:r>
            <a:r>
              <a:rPr lang="en-US" noProof="0" dirty="0"/>
              <a:t> fault-</a:t>
            </a:r>
            <a:r>
              <a:rPr lang="en-US" noProof="0" dirty="0" err="1"/>
              <a:t>toleranci</a:t>
            </a:r>
            <a:endParaRPr lang="en-US" noProof="0" dirty="0"/>
          </a:p>
          <a:p>
            <a:pPr eaLnBrk="1" hangingPunct="1"/>
            <a:r>
              <a:rPr lang="en-US" noProof="0" dirty="0" err="1"/>
              <a:t>migrační</a:t>
            </a:r>
            <a:r>
              <a:rPr lang="en-US" noProof="0" dirty="0"/>
              <a:t> </a:t>
            </a:r>
            <a:r>
              <a:rPr lang="en-US" noProof="0" dirty="0" err="1"/>
              <a:t>strategie</a:t>
            </a:r>
            <a:r>
              <a:rPr lang="en-US" noProof="0" dirty="0"/>
              <a:t> - </a:t>
            </a:r>
            <a:r>
              <a:rPr lang="en-US" noProof="0" dirty="0" err="1"/>
              <a:t>sběr</a:t>
            </a:r>
            <a:r>
              <a:rPr lang="en-US" noProof="0" dirty="0"/>
              <a:t> </a:t>
            </a:r>
            <a:r>
              <a:rPr lang="en-US" noProof="0" dirty="0" err="1"/>
              <a:t>statistiky</a:t>
            </a:r>
            <a:r>
              <a:rPr lang="en-US" noProof="0" dirty="0"/>
              <a:t> 50-80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rozesílání</a:t>
            </a:r>
            <a:r>
              <a:rPr lang="en-US" noProof="0" dirty="0"/>
              <a:t> 5-8 s</a:t>
            </a:r>
          </a:p>
          <a:p>
            <a:pPr eaLnBrk="1" hangingPunct="1"/>
            <a:r>
              <a:rPr lang="en-US" noProof="0" dirty="0"/>
              <a:t>	o </a:t>
            </a:r>
            <a:r>
              <a:rPr lang="en-US" noProof="0" dirty="0" err="1"/>
              <a:t>počítači</a:t>
            </a:r>
            <a:r>
              <a:rPr lang="en-US" noProof="0" dirty="0"/>
              <a:t>: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</a:t>
            </a: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linky</a:t>
            </a:r>
            <a:r>
              <a:rPr lang="en-US" noProof="0" dirty="0"/>
              <a:t>, </a:t>
            </a:r>
            <a:r>
              <a:rPr lang="en-US" noProof="0" dirty="0" err="1"/>
              <a:t>využití</a:t>
            </a:r>
            <a:r>
              <a:rPr lang="en-US" noProof="0" dirty="0"/>
              <a:t> CPU, </a:t>
            </a:r>
            <a:r>
              <a:rPr lang="en-US" noProof="0" dirty="0" err="1"/>
              <a:t>síťová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eaLnBrk="1" hangingPunct="1"/>
            <a:r>
              <a:rPr lang="en-US" noProof="0" dirty="0"/>
              <a:t>	o </a:t>
            </a:r>
            <a:r>
              <a:rPr lang="en-US" noProof="0" dirty="0" err="1"/>
              <a:t>procesu</a:t>
            </a:r>
            <a:r>
              <a:rPr lang="en-US" noProof="0" dirty="0"/>
              <a:t>: </a:t>
            </a:r>
            <a:r>
              <a:rPr lang="en-US" noProof="0" dirty="0" err="1"/>
              <a:t>doba</a:t>
            </a:r>
            <a:r>
              <a:rPr lang="en-US" noProof="0" dirty="0"/>
              <a:t> </a:t>
            </a:r>
            <a:r>
              <a:rPr lang="en-US" noProof="0" dirty="0" err="1"/>
              <a:t>běhu</a:t>
            </a:r>
            <a:r>
              <a:rPr lang="en-US" noProof="0" dirty="0"/>
              <a:t>, </a:t>
            </a:r>
            <a:r>
              <a:rPr lang="en-US" noProof="0" dirty="0" err="1"/>
              <a:t>stav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, </a:t>
            </a:r>
            <a:r>
              <a:rPr lang="en-US" noProof="0" dirty="0" err="1"/>
              <a:t>využití</a:t>
            </a:r>
            <a:r>
              <a:rPr lang="en-US" noProof="0" dirty="0"/>
              <a:t> CPU, </a:t>
            </a:r>
            <a:r>
              <a:rPr lang="en-US" noProof="0" dirty="0" err="1"/>
              <a:t>síťová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eaLnBrk="1" hangingPunct="1"/>
            <a:r>
              <a:rPr lang="en-US" b="1" noProof="0" dirty="0" err="1"/>
              <a:t>Průběh</a:t>
            </a:r>
            <a:r>
              <a:rPr lang="en-US" b="1" noProof="0" dirty="0"/>
              <a:t> </a:t>
            </a:r>
            <a:r>
              <a:rPr lang="en-US" b="1" noProof="0" dirty="0" err="1"/>
              <a:t>migrace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Negotiation</a:t>
            </a:r>
          </a:p>
          <a:p>
            <a:pPr marL="681038" lvl="1" indent="-323850" eaLnBrk="1" hangingPunct="1"/>
            <a:r>
              <a:rPr lang="en-US" sz="1600" noProof="0" dirty="0" err="1"/>
              <a:t>výměna</a:t>
            </a:r>
            <a:r>
              <a:rPr lang="en-US" sz="1600" noProof="0" dirty="0"/>
              <a:t> </a:t>
            </a:r>
            <a:r>
              <a:rPr lang="en-US" sz="1600" noProof="0" dirty="0" err="1"/>
              <a:t>informací</a:t>
            </a:r>
            <a:r>
              <a:rPr lang="en-US" sz="1600" noProof="0" dirty="0"/>
              <a:t> </a:t>
            </a:r>
            <a:r>
              <a:rPr lang="en-US" sz="1600" noProof="0" dirty="0" err="1"/>
              <a:t>mezi</a:t>
            </a:r>
            <a:r>
              <a:rPr lang="en-US" sz="1600" noProof="0" dirty="0"/>
              <a:t> </a:t>
            </a:r>
            <a:r>
              <a:rPr lang="en-US" sz="1600" noProof="0" dirty="0" err="1"/>
              <a:t>procesy</a:t>
            </a:r>
            <a:r>
              <a:rPr lang="en-US" sz="1600" noProof="0" dirty="0"/>
              <a:t>, </a:t>
            </a:r>
            <a:r>
              <a:rPr lang="en-US" sz="1600" noProof="0" dirty="0" err="1"/>
              <a:t>proces</a:t>
            </a:r>
            <a:r>
              <a:rPr lang="en-US" sz="1600" noProof="0" dirty="0"/>
              <a:t> </a:t>
            </a:r>
            <a:r>
              <a:rPr lang="en-US" sz="1600" noProof="0" dirty="0" err="1"/>
              <a:t>na</a:t>
            </a:r>
            <a:r>
              <a:rPr lang="en-US" sz="1600" noProof="0" dirty="0"/>
              <a:t> </a:t>
            </a:r>
            <a:r>
              <a:rPr lang="en-US" sz="1600" noProof="0" dirty="0" err="1"/>
              <a:t>zdrojovém</a:t>
            </a:r>
            <a:r>
              <a:rPr lang="en-US" sz="1600" noProof="0" dirty="0"/>
              <a:t> </a:t>
            </a:r>
            <a:r>
              <a:rPr lang="en-US" sz="1600" noProof="0" dirty="0" err="1"/>
              <a:t>uzlu</a:t>
            </a:r>
            <a:r>
              <a:rPr lang="en-US" sz="1600" noProof="0" dirty="0"/>
              <a:t> </a:t>
            </a:r>
            <a:r>
              <a:rPr lang="en-US" sz="1600" noProof="0" dirty="0" err="1"/>
              <a:t>zavolá</a:t>
            </a:r>
            <a:r>
              <a:rPr lang="en-US" sz="1600" noProof="0" dirty="0"/>
              <a:t> „Migrate Out“</a:t>
            </a:r>
          </a:p>
          <a:p>
            <a:pPr marL="681038" lvl="1" indent="-323850" eaLnBrk="1" hangingPunct="1"/>
            <a:r>
              <a:rPr lang="en-US" sz="1600" noProof="0" dirty="0" err="1"/>
              <a:t>podrobnější</a:t>
            </a:r>
            <a:r>
              <a:rPr lang="en-US" sz="1600" noProof="0" dirty="0"/>
              <a:t> </a:t>
            </a:r>
            <a:r>
              <a:rPr lang="en-US" sz="1600" noProof="0" dirty="0" err="1"/>
              <a:t>informace</a:t>
            </a:r>
            <a:r>
              <a:rPr lang="en-US" sz="1600" noProof="0" dirty="0"/>
              <a:t> o </a:t>
            </a:r>
            <a:r>
              <a:rPr lang="en-US" sz="1600" noProof="0" dirty="0" err="1"/>
              <a:t>procesu</a:t>
            </a:r>
            <a:r>
              <a:rPr lang="en-US" sz="1600" noProof="0" dirty="0"/>
              <a:t> </a:t>
            </a:r>
            <a:r>
              <a:rPr lang="en-US" sz="1600" noProof="0" dirty="0" err="1"/>
              <a:t>na</a:t>
            </a:r>
            <a:r>
              <a:rPr lang="en-US" sz="1600" noProof="0" dirty="0"/>
              <a:t> </a:t>
            </a:r>
            <a:r>
              <a:rPr lang="en-US" sz="1600" noProof="0" dirty="0" err="1"/>
              <a:t>cílový</a:t>
            </a:r>
            <a:r>
              <a:rPr lang="en-US" sz="1600" noProof="0" dirty="0"/>
              <a:t> </a:t>
            </a:r>
            <a:r>
              <a:rPr lang="en-US" sz="1600" noProof="0" dirty="0" err="1"/>
              <a:t>uzel</a:t>
            </a:r>
            <a:r>
              <a:rPr lang="en-US" sz="1600" noProof="0" dirty="0"/>
              <a:t> - „Migrate In“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Vlastní</a:t>
            </a:r>
            <a:r>
              <a:rPr lang="en-US" noProof="0" dirty="0"/>
              <a:t> </a:t>
            </a:r>
            <a:r>
              <a:rPr lang="en-US" noProof="0" dirty="0" err="1"/>
              <a:t>přesun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endParaRPr lang="en-US" noProof="0" dirty="0"/>
          </a:p>
          <a:p>
            <a:pPr marL="681038" lvl="1" indent="-323850" eaLnBrk="1" hangingPunct="1"/>
            <a:r>
              <a:rPr lang="en-US" sz="1600" noProof="0" dirty="0" err="1"/>
              <a:t>přesun</a:t>
            </a:r>
            <a:r>
              <a:rPr lang="en-US" sz="1600" noProof="0" dirty="0"/>
              <a:t> </a:t>
            </a:r>
            <a:r>
              <a:rPr lang="en-US" sz="1600" noProof="0" dirty="0" err="1"/>
              <a:t>obrazu</a:t>
            </a:r>
            <a:r>
              <a:rPr lang="en-US" sz="1600" noProof="0" dirty="0"/>
              <a:t> </a:t>
            </a:r>
            <a:r>
              <a:rPr lang="en-US" sz="1600" noProof="0" dirty="0" err="1"/>
              <a:t>procesu</a:t>
            </a:r>
            <a:endParaRPr lang="en-US" sz="1600" noProof="0" dirty="0"/>
          </a:p>
          <a:p>
            <a:pPr marL="681038" lvl="1" indent="-323850" eaLnBrk="1" hangingPunct="1"/>
            <a:r>
              <a:rPr lang="en-US" sz="1600" noProof="0" dirty="0" err="1"/>
              <a:t>nastavení</a:t>
            </a:r>
            <a:r>
              <a:rPr lang="en-US" sz="1600" noProof="0" dirty="0"/>
              <a:t> </a:t>
            </a:r>
            <a:r>
              <a:rPr lang="en-US" sz="1600" noProof="0" dirty="0" err="1"/>
              <a:t>komunikačních</a:t>
            </a:r>
            <a:r>
              <a:rPr lang="en-US" sz="1600" noProof="0" dirty="0"/>
              <a:t> </a:t>
            </a:r>
            <a:r>
              <a:rPr lang="en-US" sz="1600" noProof="0" dirty="0" err="1"/>
              <a:t>linků</a:t>
            </a:r>
            <a:r>
              <a:rPr lang="en-US" sz="1600" noProof="0" dirty="0"/>
              <a:t> - </a:t>
            </a:r>
            <a:r>
              <a:rPr lang="en-US" sz="1600" noProof="0" dirty="0" err="1"/>
              <a:t>jádra</a:t>
            </a:r>
            <a:r>
              <a:rPr lang="en-US" sz="1600" noProof="0" dirty="0"/>
              <a:t> </a:t>
            </a:r>
            <a:r>
              <a:rPr lang="en-US" sz="1600" noProof="0" dirty="0" err="1"/>
              <a:t>na</a:t>
            </a:r>
            <a:r>
              <a:rPr lang="en-US" sz="1600" noProof="0" dirty="0"/>
              <a:t> </a:t>
            </a:r>
            <a:r>
              <a:rPr lang="en-US" sz="1600" noProof="0" dirty="0" err="1"/>
              <a:t>počátcích</a:t>
            </a:r>
            <a:r>
              <a:rPr lang="en-US" sz="1600" noProof="0" dirty="0"/>
              <a:t> </a:t>
            </a:r>
            <a:r>
              <a:rPr lang="en-US" sz="1600" noProof="0" dirty="0" err="1"/>
              <a:t>linků</a:t>
            </a:r>
            <a:r>
              <a:rPr lang="en-US" sz="1600" noProof="0" dirty="0"/>
              <a:t> </a:t>
            </a:r>
            <a:r>
              <a:rPr lang="en-US" sz="1600" noProof="0" dirty="0" err="1"/>
              <a:t>obdrží</a:t>
            </a:r>
            <a:r>
              <a:rPr lang="en-US" sz="1600" noProof="0" dirty="0"/>
              <a:t> </a:t>
            </a:r>
            <a:r>
              <a:rPr lang="en-US" sz="1600" noProof="0" dirty="0" err="1"/>
              <a:t>novou</a:t>
            </a:r>
            <a:r>
              <a:rPr lang="en-US" sz="1600" noProof="0" dirty="0"/>
              <a:t> </a:t>
            </a:r>
            <a:r>
              <a:rPr lang="en-US" sz="1600" noProof="0" dirty="0" err="1"/>
              <a:t>pozici</a:t>
            </a:r>
            <a:r>
              <a:rPr lang="en-US" sz="1600" noProof="0" dirty="0"/>
              <a:t> </a:t>
            </a:r>
            <a:r>
              <a:rPr lang="en-US" sz="1600" noProof="0" dirty="0" err="1"/>
              <a:t>konce</a:t>
            </a:r>
            <a:endParaRPr lang="en-US" sz="1600" noProof="0" dirty="0"/>
          </a:p>
          <a:p>
            <a:pPr marL="681038" lvl="1" indent="-323850" eaLnBrk="1" hangingPunct="1"/>
            <a:r>
              <a:rPr lang="en-US" sz="1600" noProof="0" dirty="0" err="1"/>
              <a:t>přesun</a:t>
            </a:r>
            <a:r>
              <a:rPr lang="en-US" sz="1600" noProof="0" dirty="0"/>
              <a:t> </a:t>
            </a:r>
            <a:r>
              <a:rPr lang="en-US" sz="1600" noProof="0" dirty="0" err="1"/>
              <a:t>stavu</a:t>
            </a:r>
            <a:r>
              <a:rPr lang="en-US" sz="1600" noProof="0" dirty="0"/>
              <a:t> - </a:t>
            </a:r>
            <a:r>
              <a:rPr lang="en-US" sz="1600" noProof="0" dirty="0" err="1"/>
              <a:t>deskriptory</a:t>
            </a:r>
            <a:r>
              <a:rPr lang="en-US" sz="1600" noProof="0" dirty="0"/>
              <a:t> </a:t>
            </a:r>
            <a:r>
              <a:rPr lang="en-US" sz="1600" noProof="0" dirty="0" err="1"/>
              <a:t>procesu</a:t>
            </a:r>
            <a:r>
              <a:rPr lang="en-US" sz="1600" noProof="0" dirty="0"/>
              <a:t>, </a:t>
            </a:r>
            <a:r>
              <a:rPr lang="en-US" sz="1600" noProof="0" dirty="0" err="1"/>
              <a:t>komunikačních</a:t>
            </a:r>
            <a:r>
              <a:rPr lang="en-US" sz="1600" noProof="0" dirty="0"/>
              <a:t> </a:t>
            </a:r>
            <a:r>
              <a:rPr lang="en-US" sz="1600" noProof="0" dirty="0" err="1"/>
              <a:t>linků</a:t>
            </a:r>
            <a:r>
              <a:rPr lang="en-US" sz="1600" noProof="0" dirty="0"/>
              <a:t>, </a:t>
            </a:r>
            <a:r>
              <a:rPr lang="en-US" sz="1600" noProof="0" dirty="0" err="1"/>
              <a:t>událostí</a:t>
            </a:r>
            <a:r>
              <a:rPr lang="en-US" sz="1600" noProof="0" dirty="0"/>
              <a:t> a </a:t>
            </a:r>
            <a:r>
              <a:rPr lang="en-US" sz="1600" noProof="0" dirty="0" err="1"/>
              <a:t>zpráv</a:t>
            </a:r>
            <a:endParaRPr lang="en-US" sz="1600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Clean-up - </a:t>
            </a:r>
            <a:r>
              <a:rPr lang="en-US" noProof="0" dirty="0" err="1"/>
              <a:t>vyčištění</a:t>
            </a:r>
            <a:r>
              <a:rPr lang="en-US" noProof="0" dirty="0"/>
              <a:t> </a:t>
            </a:r>
            <a:r>
              <a:rPr lang="en-US" noProof="0" dirty="0" err="1"/>
              <a:t>zdrojového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endParaRPr lang="en-US" noProof="0" dirty="0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12201DF1-C2FD-6434-57B5-81BE05AB4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V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C7A4F6C3-FEFB-E42A-BAD1-7891D57D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noProof="0" dirty="0"/>
              <a:t>Stanford (Cheriton) 1984-86</a:t>
            </a:r>
          </a:p>
          <a:p>
            <a:pPr eaLnBrk="1" hangingPunct="1"/>
            <a:endParaRPr lang="en-US" i="1" noProof="0" dirty="0"/>
          </a:p>
          <a:p>
            <a:pPr eaLnBrk="1" hangingPunct="1"/>
            <a:r>
              <a:rPr lang="en-US" noProof="0" dirty="0" err="1"/>
              <a:t>síťově</a:t>
            </a:r>
            <a:r>
              <a:rPr lang="en-US" noProof="0" dirty="0"/>
              <a:t> </a:t>
            </a:r>
            <a:r>
              <a:rPr lang="en-US" noProof="0" dirty="0" err="1"/>
              <a:t>transparentní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, </a:t>
            </a:r>
            <a:r>
              <a:rPr lang="en-US" noProof="0" dirty="0" err="1"/>
              <a:t>zotavení</a:t>
            </a:r>
            <a:r>
              <a:rPr lang="en-US" noProof="0" dirty="0"/>
              <a:t> ze </a:t>
            </a:r>
            <a:r>
              <a:rPr lang="en-US" noProof="0" dirty="0" err="1"/>
              <a:t>ztráty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b="1" noProof="0" dirty="0"/>
          </a:p>
          <a:p>
            <a:pPr eaLnBrk="1" hangingPunct="1"/>
            <a:r>
              <a:rPr lang="en-US" b="1" noProof="0" dirty="0" err="1"/>
              <a:t>Návrh</a:t>
            </a:r>
            <a:r>
              <a:rPr lang="en-US" b="1" noProof="0" dirty="0"/>
              <a:t> </a:t>
            </a:r>
            <a:r>
              <a:rPr lang="en-US" b="1" noProof="0" dirty="0" err="1"/>
              <a:t>migrace</a:t>
            </a:r>
            <a:endParaRPr lang="en-US" b="1" noProof="0" dirty="0"/>
          </a:p>
          <a:p>
            <a:pPr eaLnBrk="1" hangingPunct="1"/>
            <a:r>
              <a:rPr lang="en-US" noProof="0" dirty="0" err="1"/>
              <a:t>předmětem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„</a:t>
            </a:r>
            <a:r>
              <a:rPr lang="en-US" noProof="0" dirty="0">
                <a:solidFill>
                  <a:srgbClr val="0000FF"/>
                </a:solidFill>
              </a:rPr>
              <a:t>logical host</a:t>
            </a:r>
            <a:r>
              <a:rPr lang="en-US" noProof="0" dirty="0"/>
              <a:t>“ - </a:t>
            </a:r>
            <a:r>
              <a:rPr lang="en-US" noProof="0" dirty="0" err="1"/>
              <a:t>adresový</a:t>
            </a:r>
            <a:r>
              <a:rPr lang="en-US" noProof="0" dirty="0"/>
              <a:t> </a:t>
            </a:r>
            <a:r>
              <a:rPr lang="en-US" noProof="0" dirty="0" err="1"/>
              <a:t>prostor</a:t>
            </a:r>
            <a:r>
              <a:rPr lang="en-US" noProof="0" dirty="0"/>
              <a:t>, </a:t>
            </a:r>
            <a:r>
              <a:rPr lang="en-US" noProof="0" dirty="0" err="1"/>
              <a:t>možnost</a:t>
            </a:r>
            <a:r>
              <a:rPr lang="en-US" noProof="0" dirty="0"/>
              <a:t> </a:t>
            </a:r>
            <a:r>
              <a:rPr lang="en-US" noProof="0" dirty="0" err="1"/>
              <a:t>několika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endParaRPr lang="en-US" noProof="0" dirty="0"/>
          </a:p>
          <a:p>
            <a:pPr eaLnBrk="1" hangingPunct="1"/>
            <a:r>
              <a:rPr lang="en-US" noProof="0" dirty="0" err="1"/>
              <a:t>minimalizace</a:t>
            </a:r>
            <a:r>
              <a:rPr lang="en-US" noProof="0" dirty="0"/>
              <a:t> </a:t>
            </a:r>
            <a:r>
              <a:rPr lang="en-US" noProof="0" dirty="0" err="1"/>
              <a:t>doby</a:t>
            </a:r>
            <a:r>
              <a:rPr lang="en-US" noProof="0" dirty="0"/>
              <a:t> </a:t>
            </a:r>
            <a:r>
              <a:rPr lang="en-US" noProof="0" dirty="0" err="1"/>
              <a:t>zamražení</a:t>
            </a:r>
            <a:r>
              <a:rPr lang="en-US" noProof="0" dirty="0"/>
              <a:t> -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úkor</a:t>
            </a:r>
            <a:r>
              <a:rPr lang="en-US" noProof="0" dirty="0"/>
              <a:t> </a:t>
            </a:r>
            <a:r>
              <a:rPr lang="en-US" noProof="0" dirty="0" err="1"/>
              <a:t>celkové</a:t>
            </a:r>
            <a:r>
              <a:rPr lang="en-US" noProof="0" dirty="0"/>
              <a:t> </a:t>
            </a:r>
            <a:r>
              <a:rPr lang="en-US" noProof="0" dirty="0" err="1"/>
              <a:t>doby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- </a:t>
            </a:r>
            <a:r>
              <a:rPr lang="en-US" noProof="0" dirty="0" err="1">
                <a:solidFill>
                  <a:srgbClr val="0000FF"/>
                </a:solidFill>
              </a:rPr>
              <a:t>precopying</a:t>
            </a:r>
            <a:endParaRPr lang="en-US" noProof="0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noProof="0" dirty="0" err="1"/>
              <a:t>Mechanika</a:t>
            </a:r>
            <a:r>
              <a:rPr lang="en-US" b="1" noProof="0" dirty="0"/>
              <a:t> </a:t>
            </a:r>
            <a:r>
              <a:rPr lang="en-US" b="1" noProof="0" dirty="0" err="1"/>
              <a:t>migrace</a:t>
            </a:r>
            <a:endParaRPr lang="en-US" b="1" noProof="0" dirty="0"/>
          </a:p>
          <a:p>
            <a:pPr eaLnBrk="1" hangingPunct="1"/>
            <a:r>
              <a:rPr lang="en-US" noProof="0" dirty="0" err="1"/>
              <a:t>Inicializace</a:t>
            </a:r>
            <a:r>
              <a:rPr lang="en-US" noProof="0" dirty="0"/>
              <a:t> </a:t>
            </a:r>
            <a:r>
              <a:rPr lang="en-US" noProof="0" dirty="0" err="1"/>
              <a:t>cíle</a:t>
            </a:r>
            <a:endParaRPr lang="en-US" noProof="0" dirty="0"/>
          </a:p>
          <a:p>
            <a:pPr marL="681038" lvl="1" indent="-323850" eaLnBrk="1" hangingPunct="1"/>
            <a:r>
              <a:rPr lang="en-US" sz="1600" noProof="0" dirty="0" err="1"/>
              <a:t>vytvoří</a:t>
            </a:r>
            <a:r>
              <a:rPr lang="en-US" sz="1600" noProof="0" dirty="0"/>
              <a:t> se </a:t>
            </a:r>
            <a:r>
              <a:rPr lang="en-US" sz="1600" noProof="0" dirty="0" err="1"/>
              <a:t>nový</a:t>
            </a:r>
            <a:r>
              <a:rPr lang="en-US" sz="1600" noProof="0" dirty="0"/>
              <a:t> logical host</a:t>
            </a:r>
          </a:p>
          <a:p>
            <a:pPr eaLnBrk="1" hangingPunct="1"/>
            <a:r>
              <a:rPr lang="en-US" noProof="0" dirty="0" err="1"/>
              <a:t>Precopying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  <a:p>
            <a:pPr marL="681038" lvl="1" indent="-323850" eaLnBrk="1" hangingPunct="1"/>
            <a:r>
              <a:rPr lang="en-US" sz="1600" noProof="0" dirty="0" err="1"/>
              <a:t>proces</a:t>
            </a:r>
            <a:r>
              <a:rPr lang="en-US" sz="1600" noProof="0" dirty="0"/>
              <a:t> </a:t>
            </a:r>
            <a:r>
              <a:rPr lang="en-US" sz="1600" noProof="0" dirty="0" err="1"/>
              <a:t>na</a:t>
            </a:r>
            <a:r>
              <a:rPr lang="en-US" sz="1600" noProof="0" dirty="0"/>
              <a:t> </a:t>
            </a:r>
            <a:r>
              <a:rPr lang="en-US" sz="1600" noProof="0" dirty="0" err="1"/>
              <a:t>zdrojovém</a:t>
            </a:r>
            <a:r>
              <a:rPr lang="en-US" sz="1600" noProof="0" dirty="0"/>
              <a:t> </a:t>
            </a:r>
            <a:r>
              <a:rPr lang="en-US" sz="1600" noProof="0" dirty="0" err="1"/>
              <a:t>uzlu</a:t>
            </a:r>
            <a:r>
              <a:rPr lang="en-US" sz="1600" noProof="0" dirty="0"/>
              <a:t> </a:t>
            </a:r>
            <a:r>
              <a:rPr lang="en-US" sz="1600" noProof="0" dirty="0" err="1"/>
              <a:t>kopíruje</a:t>
            </a:r>
            <a:r>
              <a:rPr lang="en-US" sz="1600" noProof="0" dirty="0"/>
              <a:t> </a:t>
            </a:r>
            <a:r>
              <a:rPr lang="en-US" sz="1600" noProof="0" dirty="0" err="1"/>
              <a:t>adresový</a:t>
            </a:r>
            <a:r>
              <a:rPr lang="en-US" sz="1600" noProof="0" dirty="0"/>
              <a:t> </a:t>
            </a:r>
            <a:r>
              <a:rPr lang="en-US" sz="1600" noProof="0" dirty="0" err="1"/>
              <a:t>prostor</a:t>
            </a:r>
            <a:r>
              <a:rPr lang="en-US" sz="1600" noProof="0" dirty="0"/>
              <a:t>; </a:t>
            </a:r>
            <a:r>
              <a:rPr lang="en-US" sz="1600" noProof="0" dirty="0" err="1"/>
              <a:t>proces</a:t>
            </a:r>
            <a:r>
              <a:rPr lang="en-US" sz="1600" noProof="0" dirty="0"/>
              <a:t> </a:t>
            </a:r>
            <a:r>
              <a:rPr lang="en-US" sz="1600" noProof="0" dirty="0" err="1"/>
              <a:t>stále</a:t>
            </a:r>
            <a:r>
              <a:rPr lang="en-US" sz="1600" noProof="0" dirty="0"/>
              <a:t> </a:t>
            </a:r>
            <a:r>
              <a:rPr lang="en-US" sz="1600" noProof="0" dirty="0" err="1"/>
              <a:t>běží</a:t>
            </a:r>
            <a:endParaRPr lang="en-US" sz="1600" noProof="0" dirty="0"/>
          </a:p>
          <a:p>
            <a:pPr marL="681038" lvl="1" indent="-323850" eaLnBrk="1" hangingPunct="1"/>
            <a:r>
              <a:rPr lang="en-US" sz="1600" noProof="0" dirty="0" err="1"/>
              <a:t>migrovaný</a:t>
            </a:r>
            <a:r>
              <a:rPr lang="en-US" sz="1600" noProof="0" dirty="0"/>
              <a:t> </a:t>
            </a:r>
            <a:r>
              <a:rPr lang="en-US" sz="1600" noProof="0" dirty="0" err="1"/>
              <a:t>logický</a:t>
            </a:r>
            <a:r>
              <a:rPr lang="en-US" sz="1600" noProof="0" dirty="0"/>
              <a:t> host je </a:t>
            </a:r>
            <a:r>
              <a:rPr lang="en-US" sz="1600" noProof="0" dirty="0" err="1"/>
              <a:t>zamražen</a:t>
            </a:r>
            <a:r>
              <a:rPr lang="en-US" sz="1600" noProof="0" dirty="0"/>
              <a:t>, </a:t>
            </a:r>
            <a:r>
              <a:rPr lang="en-US" sz="1600" noProof="0" dirty="0" err="1"/>
              <a:t>dokončí</a:t>
            </a:r>
            <a:r>
              <a:rPr lang="en-US" sz="1600" noProof="0" dirty="0"/>
              <a:t> se </a:t>
            </a:r>
            <a:r>
              <a:rPr lang="en-US" sz="1600" noProof="0" dirty="0" err="1"/>
              <a:t>kopírování</a:t>
            </a:r>
            <a:r>
              <a:rPr lang="en-US" sz="1600" noProof="0" dirty="0"/>
              <a:t> </a:t>
            </a:r>
            <a:r>
              <a:rPr lang="en-US" sz="1600" noProof="0" dirty="0" err="1"/>
              <a:t>modifikované</a:t>
            </a:r>
            <a:r>
              <a:rPr lang="en-US" sz="1600" noProof="0" dirty="0"/>
              <a:t> </a:t>
            </a:r>
            <a:r>
              <a:rPr lang="en-US" sz="1600" noProof="0" dirty="0" err="1"/>
              <a:t>paměti</a:t>
            </a:r>
            <a:endParaRPr lang="en-US" sz="1600" noProof="0" dirty="0"/>
          </a:p>
          <a:p>
            <a:pPr marL="681038" lvl="1" indent="-323850" eaLnBrk="1" hangingPunct="1"/>
            <a:r>
              <a:rPr lang="en-US" sz="1600" noProof="0" dirty="0" err="1"/>
              <a:t>kopírování</a:t>
            </a:r>
            <a:r>
              <a:rPr lang="en-US" sz="1600" noProof="0" dirty="0"/>
              <a:t> </a:t>
            </a:r>
            <a:r>
              <a:rPr lang="en-US" sz="1600" noProof="0" dirty="0" err="1"/>
              <a:t>stavu</a:t>
            </a:r>
            <a:r>
              <a:rPr lang="en-US" sz="1600" noProof="0" dirty="0"/>
              <a:t> z </a:t>
            </a:r>
            <a:r>
              <a:rPr lang="en-US" sz="1600" noProof="0" dirty="0" err="1"/>
              <a:t>jádra</a:t>
            </a:r>
            <a:r>
              <a:rPr lang="en-US" sz="1600" noProof="0" dirty="0"/>
              <a:t> </a:t>
            </a:r>
            <a:r>
              <a:rPr lang="en-US" sz="1600" noProof="0" dirty="0" err="1"/>
              <a:t>zdrojového</a:t>
            </a:r>
            <a:r>
              <a:rPr lang="en-US" sz="1600" noProof="0" dirty="0"/>
              <a:t> </a:t>
            </a:r>
            <a:r>
              <a:rPr lang="en-US" sz="1600" noProof="0" dirty="0" err="1"/>
              <a:t>uzlu</a:t>
            </a:r>
            <a:endParaRPr lang="en-US" sz="1600" noProof="0" dirty="0"/>
          </a:p>
          <a:p>
            <a:pPr eaLnBrk="1" hangingPunct="1"/>
            <a:r>
              <a:rPr lang="en-US" noProof="0" dirty="0" err="1"/>
              <a:t>Odmražení</a:t>
            </a:r>
            <a:r>
              <a:rPr lang="en-US" noProof="0" dirty="0"/>
              <a:t>, </a:t>
            </a:r>
            <a:r>
              <a:rPr lang="en-US" noProof="0" dirty="0" err="1"/>
              <a:t>přesměrování</a:t>
            </a:r>
            <a:r>
              <a:rPr lang="en-US" noProof="0" dirty="0"/>
              <a:t> </a:t>
            </a:r>
            <a:r>
              <a:rPr lang="en-US" noProof="0" dirty="0" err="1"/>
              <a:t>odkazů</a:t>
            </a:r>
            <a:endParaRPr lang="en-US" noProof="0" dirty="0"/>
          </a:p>
          <a:p>
            <a:pPr marL="681038" lvl="1" indent="-323850" eaLnBrk="1" hangingPunct="1"/>
            <a:r>
              <a:rPr lang="en-US" sz="1600" noProof="0" dirty="0" err="1"/>
              <a:t>smaže</a:t>
            </a:r>
            <a:r>
              <a:rPr lang="en-US" sz="1600" noProof="0" dirty="0"/>
              <a:t> se </a:t>
            </a:r>
            <a:r>
              <a:rPr lang="en-US" sz="1600" noProof="0" dirty="0" err="1"/>
              <a:t>stará</a:t>
            </a:r>
            <a:r>
              <a:rPr lang="en-US" sz="1600" noProof="0" dirty="0"/>
              <a:t> </a:t>
            </a:r>
            <a:r>
              <a:rPr lang="en-US" sz="1600" noProof="0" dirty="0" err="1"/>
              <a:t>kopie</a:t>
            </a:r>
            <a:r>
              <a:rPr lang="en-US" sz="1600" noProof="0" dirty="0"/>
              <a:t> logical </a:t>
            </a:r>
            <a:r>
              <a:rPr lang="en-US" sz="1600" noProof="0" dirty="0" err="1"/>
              <a:t>hostu</a:t>
            </a:r>
            <a:r>
              <a:rPr lang="en-US" sz="1600" noProof="0" dirty="0"/>
              <a:t>, </a:t>
            </a:r>
            <a:r>
              <a:rPr lang="en-US" sz="1600" noProof="0" dirty="0" err="1"/>
              <a:t>nová</a:t>
            </a:r>
            <a:r>
              <a:rPr lang="en-US" sz="1600" noProof="0" dirty="0"/>
              <a:t> se </a:t>
            </a:r>
            <a:r>
              <a:rPr lang="en-US" sz="1600" noProof="0" dirty="0" err="1"/>
              <a:t>odmrazí</a:t>
            </a:r>
            <a:endParaRPr lang="en-US" sz="1600" noProof="0" dirty="0"/>
          </a:p>
          <a:p>
            <a:pPr marL="681038" lvl="1" indent="-323850" eaLnBrk="1" hangingPunct="1"/>
            <a:r>
              <a:rPr lang="en-US" sz="1600" noProof="0" dirty="0"/>
              <a:t>broadcast </a:t>
            </a:r>
            <a:r>
              <a:rPr lang="en-US" sz="1600" noProof="0" dirty="0" err="1"/>
              <a:t>nové</a:t>
            </a:r>
            <a:r>
              <a:rPr lang="en-US" sz="1600" noProof="0" dirty="0"/>
              <a:t> </a:t>
            </a:r>
            <a:r>
              <a:rPr lang="en-US" sz="1600" noProof="0" dirty="0" err="1"/>
              <a:t>adresy</a:t>
            </a:r>
            <a:r>
              <a:rPr lang="en-US" sz="1600" noProof="0" dirty="0"/>
              <a:t> logical </a:t>
            </a:r>
            <a:r>
              <a:rPr lang="en-US" sz="1600" noProof="0" dirty="0" err="1"/>
              <a:t>hostu</a:t>
            </a:r>
            <a:endParaRPr lang="en-US" sz="1600" noProof="0" dirty="0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A909306-0BC3-1523-7A37-C50A6A5A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Sprite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E89F3CE8-2EEB-E0C3-8F28-9E1F9B3B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noProof="0" dirty="0"/>
              <a:t>Berkley (</a:t>
            </a:r>
            <a:r>
              <a:rPr lang="en-US" i="1" noProof="0" dirty="0" err="1"/>
              <a:t>Douglis</a:t>
            </a:r>
            <a:r>
              <a:rPr lang="en-US" i="1" noProof="0" dirty="0"/>
              <a:t>, Ousterhout, Welch) 1992</a:t>
            </a:r>
          </a:p>
          <a:p>
            <a:pPr eaLnBrk="1" hangingPunct="1"/>
            <a:endParaRPr lang="en-US" i="1" noProof="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 err="1"/>
              <a:t>Předpoklady</a:t>
            </a:r>
            <a:r>
              <a:rPr lang="en-US" noProof="0" dirty="0"/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mnoho</a:t>
            </a:r>
            <a:r>
              <a:rPr lang="en-US" sz="1600" noProof="0" dirty="0"/>
              <a:t> </a:t>
            </a:r>
            <a:r>
              <a:rPr lang="en-US" sz="1600" noProof="0" dirty="0" err="1"/>
              <a:t>nevyužitých</a:t>
            </a:r>
            <a:r>
              <a:rPr lang="en-US" sz="1600" noProof="0" dirty="0"/>
              <a:t> </a:t>
            </a:r>
            <a:r>
              <a:rPr lang="en-US" sz="1600" noProof="0" dirty="0" err="1"/>
              <a:t>uzlů</a:t>
            </a:r>
            <a:endParaRPr lang="en-US" sz="1600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po </a:t>
            </a:r>
            <a:r>
              <a:rPr lang="en-US" sz="1600" noProof="0" dirty="0" err="1"/>
              <a:t>návratu</a:t>
            </a:r>
            <a:r>
              <a:rPr lang="en-US" sz="1600" noProof="0" dirty="0"/>
              <a:t> </a:t>
            </a:r>
            <a:r>
              <a:rPr lang="en-US" sz="1600" noProof="0" dirty="0" err="1"/>
              <a:t>vlastníka</a:t>
            </a:r>
            <a:r>
              <a:rPr lang="en-US" sz="1600" noProof="0" dirty="0"/>
              <a:t> </a:t>
            </a:r>
            <a:r>
              <a:rPr lang="en-US" sz="1600" noProof="0" dirty="0" err="1"/>
              <a:t>potřeba</a:t>
            </a:r>
            <a:r>
              <a:rPr lang="en-US" sz="1600" noProof="0" dirty="0"/>
              <a:t> </a:t>
            </a:r>
            <a:r>
              <a:rPr lang="en-US" sz="1600" noProof="0" dirty="0" err="1"/>
              <a:t>uvolnit</a:t>
            </a:r>
            <a:r>
              <a:rPr lang="en-US" sz="1600" noProof="0" dirty="0"/>
              <a:t> (</a:t>
            </a:r>
            <a:r>
              <a:rPr lang="en-US" sz="1600" noProof="0" dirty="0" err="1"/>
              <a:t>odmigrovat</a:t>
            </a:r>
            <a:r>
              <a:rPr lang="en-US" sz="1600" noProof="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 err="1"/>
              <a:t>Cíle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rychlost</a:t>
            </a:r>
            <a:r>
              <a:rPr lang="en-US" sz="1600" noProof="0" dirty="0"/>
              <a:t>, </a:t>
            </a:r>
            <a:r>
              <a:rPr lang="en-US" sz="1600" noProof="0" dirty="0" err="1"/>
              <a:t>maximální</a:t>
            </a:r>
            <a:r>
              <a:rPr lang="en-US" sz="1600" noProof="0" dirty="0"/>
              <a:t> transparence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 err="1"/>
              <a:t>Návrh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vlastní</a:t>
            </a:r>
            <a:r>
              <a:rPr lang="en-US" sz="1600" noProof="0" dirty="0"/>
              <a:t> </a:t>
            </a:r>
            <a:r>
              <a:rPr lang="en-US" sz="1600" noProof="0" dirty="0" err="1"/>
              <a:t>migrace</a:t>
            </a:r>
            <a:r>
              <a:rPr lang="en-US" sz="1600" noProof="0" dirty="0"/>
              <a:t> </a:t>
            </a:r>
            <a:r>
              <a:rPr lang="en-US" sz="1600" noProof="0" dirty="0" err="1"/>
              <a:t>jádro</a:t>
            </a:r>
            <a:r>
              <a:rPr lang="en-US" sz="1600" noProof="0" dirty="0"/>
              <a:t> / </a:t>
            </a:r>
            <a:r>
              <a:rPr lang="en-US" sz="1600" noProof="0" dirty="0" err="1"/>
              <a:t>sběr</a:t>
            </a:r>
            <a:r>
              <a:rPr lang="en-US" sz="1600" noProof="0" dirty="0"/>
              <a:t> </a:t>
            </a:r>
            <a:r>
              <a:rPr lang="en-US" sz="1600" noProof="0" dirty="0" err="1"/>
              <a:t>statistiky</a:t>
            </a:r>
            <a:r>
              <a:rPr lang="en-US" sz="1600" noProof="0" dirty="0"/>
              <a:t> a </a:t>
            </a:r>
            <a:r>
              <a:rPr lang="en-US" sz="1600" noProof="0" dirty="0" err="1"/>
              <a:t>rozhodování</a:t>
            </a:r>
            <a:r>
              <a:rPr lang="en-US" sz="1600" noProof="0" dirty="0"/>
              <a:t> </a:t>
            </a:r>
            <a:r>
              <a:rPr lang="en-US" sz="1600" noProof="0" dirty="0" err="1"/>
              <a:t>provádí</a:t>
            </a:r>
            <a:r>
              <a:rPr lang="en-US" sz="1600" noProof="0" dirty="0"/>
              <a:t> </a:t>
            </a:r>
            <a:r>
              <a:rPr lang="en-US" sz="1600" noProof="0" dirty="0" err="1"/>
              <a:t>uživatelský</a:t>
            </a:r>
            <a:r>
              <a:rPr lang="en-US" sz="1600" noProof="0" dirty="0"/>
              <a:t> </a:t>
            </a:r>
            <a:r>
              <a:rPr lang="en-US" sz="1600" noProof="0" dirty="0" err="1"/>
              <a:t>proces</a:t>
            </a:r>
            <a:endParaRPr lang="en-US" sz="1600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původní</a:t>
            </a:r>
            <a:r>
              <a:rPr lang="en-US" sz="1600" noProof="0" dirty="0"/>
              <a:t> idea: </a:t>
            </a:r>
            <a:r>
              <a:rPr lang="en-US" sz="1600" noProof="0" dirty="0" err="1"/>
              <a:t>všechna</a:t>
            </a:r>
            <a:r>
              <a:rPr lang="en-US" sz="1600" noProof="0" dirty="0"/>
              <a:t> </a:t>
            </a:r>
            <a:r>
              <a:rPr lang="en-US" sz="1600" noProof="0" dirty="0" err="1"/>
              <a:t>volání</a:t>
            </a:r>
            <a:r>
              <a:rPr lang="en-US" sz="1600" noProof="0" dirty="0"/>
              <a:t> </a:t>
            </a:r>
            <a:r>
              <a:rPr lang="en-US" sz="1600" noProof="0" dirty="0" err="1"/>
              <a:t>jádra</a:t>
            </a:r>
            <a:r>
              <a:rPr lang="en-US" sz="1600" noProof="0" dirty="0"/>
              <a:t> </a:t>
            </a:r>
            <a:r>
              <a:rPr lang="en-US" sz="1600" noProof="0" dirty="0" err="1"/>
              <a:t>forwardovat</a:t>
            </a:r>
            <a:r>
              <a:rPr lang="en-US" sz="1600" noProof="0" dirty="0"/>
              <a:t> </a:t>
            </a:r>
            <a:r>
              <a:rPr lang="en-US" sz="1600" noProof="0" dirty="0" err="1"/>
              <a:t>na</a:t>
            </a:r>
            <a:r>
              <a:rPr lang="en-US" sz="1600" noProof="0" dirty="0"/>
              <a:t> </a:t>
            </a:r>
            <a:r>
              <a:rPr lang="en-US" sz="1600" noProof="0" dirty="0" err="1"/>
              <a:t>domácí</a:t>
            </a:r>
            <a:r>
              <a:rPr lang="en-US" sz="1600" noProof="0" dirty="0"/>
              <a:t> </a:t>
            </a:r>
            <a:r>
              <a:rPr lang="en-US" sz="1600" noProof="0" dirty="0" err="1"/>
              <a:t>uzel</a:t>
            </a:r>
            <a:endParaRPr lang="en-US" sz="1600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transparence vs. </a:t>
            </a:r>
            <a:r>
              <a:rPr lang="en-US" sz="1600" noProof="0" dirty="0" err="1"/>
              <a:t>reziduálních</a:t>
            </a:r>
            <a:r>
              <a:rPr lang="en-US" sz="1600" noProof="0" dirty="0"/>
              <a:t> dependence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/>
              <a:t>ze 106 </a:t>
            </a:r>
            <a:r>
              <a:rPr lang="en-US" sz="1600" noProof="0" dirty="0" err="1"/>
              <a:t>volání</a:t>
            </a:r>
            <a:r>
              <a:rPr lang="en-US" sz="1600" noProof="0" dirty="0"/>
              <a:t> Sprite: 91 </a:t>
            </a:r>
            <a:r>
              <a:rPr lang="en-US" sz="1600" noProof="0" dirty="0" err="1"/>
              <a:t>lokálně</a:t>
            </a:r>
            <a:r>
              <a:rPr lang="en-US" sz="1600" noProof="0" dirty="0"/>
              <a:t>, 11 </a:t>
            </a:r>
            <a:r>
              <a:rPr lang="en-US" sz="1600" noProof="0" dirty="0" err="1"/>
              <a:t>forwardováno</a:t>
            </a:r>
            <a:r>
              <a:rPr lang="en-US" sz="1600" noProof="0" dirty="0"/>
              <a:t>, 4 se </a:t>
            </a:r>
            <a:r>
              <a:rPr lang="en-US" sz="1600" noProof="0" dirty="0" err="1"/>
              <a:t>řeší</a:t>
            </a:r>
            <a:r>
              <a:rPr lang="en-US" sz="1600" noProof="0" dirty="0"/>
              <a:t> </a:t>
            </a:r>
            <a:r>
              <a:rPr lang="en-US" sz="1600" noProof="0" dirty="0" err="1"/>
              <a:t>kooperací</a:t>
            </a:r>
            <a:endParaRPr lang="en-US" sz="1600" noProof="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paměť</a:t>
            </a:r>
            <a:endParaRPr lang="en-US" noProof="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noProof="0" dirty="0" err="1"/>
              <a:t>kombinace</a:t>
            </a:r>
            <a:r>
              <a:rPr lang="en-US" sz="1600" noProof="0" dirty="0"/>
              <a:t> </a:t>
            </a:r>
            <a:r>
              <a:rPr lang="en-US" sz="1600" noProof="0" dirty="0" err="1"/>
              <a:t>přesunu</a:t>
            </a:r>
            <a:r>
              <a:rPr lang="en-US" sz="1600" noProof="0" dirty="0"/>
              <a:t> </a:t>
            </a:r>
            <a:r>
              <a:rPr lang="en-US" sz="1600" noProof="0" dirty="0" err="1"/>
              <a:t>veškeré</a:t>
            </a:r>
            <a:r>
              <a:rPr lang="en-US" sz="1600" noProof="0" dirty="0"/>
              <a:t> </a:t>
            </a:r>
            <a:r>
              <a:rPr lang="en-US" sz="1600" noProof="0" dirty="0" err="1"/>
              <a:t>paměti</a:t>
            </a:r>
            <a:r>
              <a:rPr lang="en-US" sz="1600" noProof="0" dirty="0"/>
              <a:t> </a:t>
            </a:r>
            <a:r>
              <a:rPr lang="en-US" sz="1600" noProof="0" dirty="0" err="1"/>
              <a:t>najednou</a:t>
            </a:r>
            <a:r>
              <a:rPr lang="en-US" sz="1600" noProof="0" dirty="0"/>
              <a:t> a „</a:t>
            </a:r>
            <a:r>
              <a:rPr lang="en-US" sz="1600" noProof="0" dirty="0">
                <a:solidFill>
                  <a:srgbClr val="0000FF"/>
                </a:solidFill>
              </a:rPr>
              <a:t>copy-on-reference</a:t>
            </a:r>
            <a:r>
              <a:rPr lang="en-US" sz="1600" noProof="0" dirty="0"/>
              <a:t>“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noProof="0" dirty="0" err="1">
                <a:solidFill>
                  <a:srgbClr val="0000FF"/>
                </a:solidFill>
              </a:rPr>
              <a:t>Jednotný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mechanismus</a:t>
            </a:r>
            <a:r>
              <a:rPr lang="en-US" noProof="0" dirty="0"/>
              <a:t> </a:t>
            </a:r>
            <a:r>
              <a:rPr lang="en-US" noProof="0" dirty="0" err="1"/>
              <a:t>migrace</a:t>
            </a:r>
            <a:r>
              <a:rPr lang="en-US" noProof="0" dirty="0"/>
              <a:t>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entit</a:t>
            </a:r>
            <a:endParaRPr lang="en-US" noProof="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noProof="0" dirty="0" err="1"/>
              <a:t>každá</a:t>
            </a:r>
            <a:r>
              <a:rPr lang="en-US" sz="1600" noProof="0" dirty="0"/>
              <a:t> </a:t>
            </a:r>
            <a:r>
              <a:rPr lang="en-US" sz="1600" noProof="0" dirty="0" err="1"/>
              <a:t>součást</a:t>
            </a:r>
            <a:r>
              <a:rPr lang="en-US" sz="1600" noProof="0" dirty="0"/>
              <a:t> </a:t>
            </a:r>
            <a:r>
              <a:rPr lang="en-US" sz="1600" noProof="0" dirty="0" err="1"/>
              <a:t>stavu</a:t>
            </a:r>
            <a:r>
              <a:rPr lang="en-US" sz="1600" noProof="0" dirty="0"/>
              <a:t> </a:t>
            </a:r>
            <a:r>
              <a:rPr lang="en-US" sz="1600" noProof="0" dirty="0" err="1"/>
              <a:t>má</a:t>
            </a:r>
            <a:r>
              <a:rPr lang="en-US" sz="1600" noProof="0" dirty="0"/>
              <a:t> </a:t>
            </a:r>
            <a:r>
              <a:rPr lang="en-US" sz="1600" noProof="0" dirty="0" err="1"/>
              <a:t>definovány</a:t>
            </a:r>
            <a:r>
              <a:rPr lang="en-US" sz="1600" noProof="0" dirty="0"/>
              <a:t> 4 </a:t>
            </a:r>
            <a:r>
              <a:rPr lang="en-US" sz="1600" noProof="0" dirty="0" err="1"/>
              <a:t>rutiny</a:t>
            </a:r>
            <a:endParaRPr lang="en-US" sz="1600" noProof="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noProof="0" dirty="0"/>
              <a:t>pre-migration, encapsulation, de-encapsulation, post-migration routine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42DDD45-185C-44FD-FA27-285796915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Vzdálené</a:t>
            </a:r>
            <a:r>
              <a:rPr lang="en-US" noProof="0" dirty="0"/>
              <a:t> </a:t>
            </a:r>
            <a:r>
              <a:rPr lang="en-US" noProof="0" dirty="0" err="1"/>
              <a:t>volání</a:t>
            </a:r>
            <a:r>
              <a:rPr lang="en-US" noProof="0" dirty="0"/>
              <a:t> </a:t>
            </a:r>
            <a:r>
              <a:rPr lang="en-US" noProof="0" dirty="0" err="1"/>
              <a:t>pomocí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C435D9B-1C7C-FBFA-D9C8-83D7D78F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/>
              <a:t> 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291FCAC9-C0FB-7134-CC15-5EDFFE67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968875" cy="3756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266700" algn="l"/>
                <a:tab pos="5334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266700" algn="l"/>
                <a:tab pos="5334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struct message m1, 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for(;;)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receive( &amp;m1);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check( &amp;m1);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switch( m1.opcode)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	case SERVICE1: fnc1(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	case SERVICE2: fnc2(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	case SERVICE3: fnc3(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	default:	m2.retval = ERR_BAD_OPCODE;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send( m1.client, &amp;m2);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507DA71E-3148-0BDE-623C-EA7103BA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933825"/>
            <a:ext cx="3600450" cy="2654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4445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4445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 err="1">
                <a:latin typeface="Courier New" panose="02070309020205020404" pitchFamily="49" charset="0"/>
              </a:rPr>
              <a:t>fnc</a:t>
            </a:r>
            <a:r>
              <a:rPr lang="en-US" sz="1400" baseline="0" noProof="0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struct message 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m.opcode</a:t>
            </a:r>
            <a:r>
              <a:rPr lang="en-US" sz="1400" baseline="0" noProof="0" dirty="0">
                <a:latin typeface="Courier New" panose="02070309020205020404" pitchFamily="49" charset="0"/>
              </a:rPr>
              <a:t> = SERVICE1;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m.arg1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m.arg2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send( MY_SERVER,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receive(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if( 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m.retval</a:t>
            </a:r>
            <a:r>
              <a:rPr lang="en-US" sz="1400" baseline="0" noProof="0" dirty="0">
                <a:latin typeface="Courier New" panose="02070309020205020404" pitchFamily="49" charset="0"/>
              </a:rPr>
              <a:t> != OK)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	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error_handler</a:t>
            </a:r>
            <a:r>
              <a:rPr lang="en-US" sz="1400" baseline="0" noProof="0" dirty="0">
                <a:latin typeface="Courier New" panose="02070309020205020404" pitchFamily="49" charset="0"/>
              </a:rPr>
              <a:t>( 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m.retval</a:t>
            </a:r>
            <a:r>
              <a:rPr lang="en-US" sz="1400" baseline="0" noProof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	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process_data</a:t>
            </a:r>
            <a:r>
              <a:rPr lang="en-US" sz="1400" baseline="0" noProof="0" dirty="0">
                <a:latin typeface="Courier New" panose="02070309020205020404" pitchFamily="49" charset="0"/>
              </a:rPr>
              <a:t>( &amp;</a:t>
            </a:r>
            <a:r>
              <a:rPr lang="en-US" sz="1400" baseline="0" noProof="0" dirty="0" err="1">
                <a:latin typeface="Courier New" panose="02070309020205020404" pitchFamily="49" charset="0"/>
              </a:rPr>
              <a:t>m.data</a:t>
            </a:r>
            <a:r>
              <a:rPr lang="en-US" sz="1400" baseline="0" noProof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8" name="AutoShape 9">
            <a:extLst>
              <a:ext uri="{FF2B5EF4-FFF2-40B4-BE49-F238E27FC236}">
                <a16:creationId xmlns:a16="http://schemas.microsoft.com/office/drawing/2014/main" id="{BF353955-C907-2256-62FC-9AB33B2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060575"/>
            <a:ext cx="935037" cy="360363"/>
          </a:xfrm>
          <a:prstGeom prst="wedgeRoundRectCallout">
            <a:avLst>
              <a:gd name="adj1" fmla="val -139472"/>
              <a:gd name="adj2" fmla="val -1050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69639" name="AutoShape 10">
            <a:extLst>
              <a:ext uri="{FF2B5EF4-FFF2-40B4-BE49-F238E27FC236}">
                <a16:creationId xmlns:a16="http://schemas.microsoft.com/office/drawing/2014/main" id="{E84295CD-A4E6-F9D4-5AB0-25BD311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935037" cy="360362"/>
          </a:xfrm>
          <a:prstGeom prst="wedgeRoundRectCallout">
            <a:avLst>
              <a:gd name="adj1" fmla="val -53903"/>
              <a:gd name="adj2" fmla="val 279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klient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57869CD4-CB11-38E3-08C5-37CC2801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970" y="2456656"/>
            <a:ext cx="1102208" cy="360363"/>
          </a:xfrm>
          <a:prstGeom prst="wedgeRoundRectCallout">
            <a:avLst>
              <a:gd name="adj1" fmla="val -49958"/>
              <a:gd name="adj2" fmla="val -16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>
                <a:latin typeface="Arial" panose="020B0604020202020204" pitchFamily="34" charset="0"/>
              </a:rPr>
              <a:t>simplified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8C41246-EF9C-C39D-C41F-EC8E84EAE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– </a:t>
            </a:r>
            <a:r>
              <a:rPr lang="en-US" noProof="0" dirty="0" err="1"/>
              <a:t>vzdálené</a:t>
            </a:r>
            <a:r>
              <a:rPr lang="en-US" noProof="0" dirty="0"/>
              <a:t> </a:t>
            </a:r>
            <a:r>
              <a:rPr lang="en-US" noProof="0" dirty="0" err="1"/>
              <a:t>volání</a:t>
            </a:r>
            <a:r>
              <a:rPr lang="en-US" noProof="0" dirty="0"/>
              <a:t> </a:t>
            </a:r>
            <a:r>
              <a:rPr lang="en-US" noProof="0" dirty="0" err="1"/>
              <a:t>procedur</a:t>
            </a:r>
            <a:endParaRPr lang="en-US" noProof="0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36E137-C6AB-283E-E44F-FD1D341A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 err="1"/>
              <a:t>Meziprocesová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nízkoúrovňová</a:t>
            </a:r>
            <a:endParaRPr lang="en-US" noProof="0" dirty="0"/>
          </a:p>
          <a:p>
            <a:pPr marL="0" indent="0" eaLnBrk="1" hangingPunct="1"/>
            <a:r>
              <a:rPr lang="en-US" noProof="0" dirty="0"/>
              <a:t>Idea: </a:t>
            </a:r>
            <a:r>
              <a:rPr lang="en-US" noProof="0" dirty="0" err="1"/>
              <a:t>přiblížit</a:t>
            </a:r>
            <a:r>
              <a:rPr lang="en-US" noProof="0" dirty="0"/>
              <a:t> </a:t>
            </a:r>
            <a:r>
              <a:rPr lang="en-US" noProof="0" dirty="0" err="1"/>
              <a:t>zažitým</a:t>
            </a:r>
            <a:r>
              <a:rPr lang="en-US" noProof="0" dirty="0"/>
              <a:t> </a:t>
            </a:r>
            <a:r>
              <a:rPr lang="en-US" noProof="0" dirty="0" err="1"/>
              <a:t>mechanismům</a:t>
            </a:r>
            <a:r>
              <a:rPr lang="en-US" noProof="0" dirty="0"/>
              <a:t> </a:t>
            </a:r>
            <a:r>
              <a:rPr lang="en-US" noProof="0" dirty="0" err="1"/>
              <a:t>volání</a:t>
            </a:r>
            <a:r>
              <a:rPr lang="en-US" noProof="0" dirty="0"/>
              <a:t> '</a:t>
            </a:r>
            <a:r>
              <a:rPr lang="en-US" noProof="0" dirty="0" err="1"/>
              <a:t>procedur</a:t>
            </a:r>
            <a:r>
              <a:rPr lang="en-US" noProof="0" dirty="0"/>
              <a:t>'</a:t>
            </a:r>
          </a:p>
          <a:p>
            <a:pPr marL="0" indent="0" eaLnBrk="1" hangingPunct="1"/>
            <a:r>
              <a:rPr lang="en-US" noProof="0" dirty="0"/>
              <a:t>RPC - </a:t>
            </a:r>
            <a:r>
              <a:rPr lang="en-US" b="1" noProof="0" dirty="0"/>
              <a:t>Remote Procedure Call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EFB848B-4503-7EA1-9C5C-D018E5C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59A5288-25E4-CF26-5E71-B63EFE91A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636838"/>
          <a:ext cx="745966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71685" name="Object 5">
                        <a:extLst>
                          <a:ext uri="{FF2B5EF4-FFF2-40B4-BE49-F238E27FC236}">
                            <a16:creationId xmlns:a16="http://schemas.microsoft.com/office/drawing/2014/main" id="{B59A5288-25E4-CF26-5E71-B63EFE91A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459663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5">
            <a:extLst>
              <a:ext uri="{FF2B5EF4-FFF2-40B4-BE49-F238E27FC236}">
                <a16:creationId xmlns:a16="http://schemas.microsoft.com/office/drawing/2014/main" id="{34FB6541-DAFF-96EB-13BE-AD2761CE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349500"/>
            <a:ext cx="4319588" cy="3959225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093C7B4-CBF5-93A5-A0DA-5EC7D83D4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– </a:t>
            </a:r>
            <a:r>
              <a:rPr lang="en-US" noProof="0" dirty="0" err="1"/>
              <a:t>mechanismus</a:t>
            </a:r>
            <a:r>
              <a:rPr lang="en-US" noProof="0" dirty="0"/>
              <a:t> </a:t>
            </a:r>
            <a:r>
              <a:rPr lang="en-US" noProof="0" dirty="0" err="1"/>
              <a:t>volání</a:t>
            </a:r>
            <a:endParaRPr lang="en-US" noProof="0" dirty="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2F42279-60BD-5D89-1E46-EF637FD0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80400" cy="2808288"/>
          </a:xfrm>
        </p:spPr>
        <p:txBody>
          <a:bodyPr/>
          <a:lstStyle/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1.	</a:t>
            </a:r>
            <a:r>
              <a:rPr lang="en-US" sz="1500" noProof="0" dirty="0" err="1"/>
              <a:t>Klientova</a:t>
            </a:r>
            <a:r>
              <a:rPr lang="en-US" sz="1500" noProof="0" dirty="0"/>
              <a:t> </a:t>
            </a:r>
            <a:r>
              <a:rPr lang="en-US" sz="1500" noProof="0" dirty="0" err="1"/>
              <a:t>funkce</a:t>
            </a:r>
            <a:r>
              <a:rPr lang="en-US" sz="1500" noProof="0" dirty="0"/>
              <a:t> </a:t>
            </a:r>
            <a:r>
              <a:rPr lang="en-US" sz="1500" noProof="0" dirty="0" err="1"/>
              <a:t>normálním</a:t>
            </a:r>
            <a:r>
              <a:rPr lang="en-US" sz="1500" noProof="0" dirty="0"/>
              <a:t> </a:t>
            </a:r>
            <a:r>
              <a:rPr lang="en-US" sz="1500" noProof="0" dirty="0" err="1"/>
              <a:t>způsobem</a:t>
            </a:r>
            <a:r>
              <a:rPr lang="en-US" sz="1500" noProof="0" dirty="0"/>
              <a:t> </a:t>
            </a:r>
            <a:r>
              <a:rPr lang="en-US" sz="1500" noProof="0" dirty="0" err="1"/>
              <a:t>zavolá</a:t>
            </a:r>
            <a:r>
              <a:rPr lang="en-US" sz="1500" noProof="0" dirty="0"/>
              <a:t> </a:t>
            </a:r>
            <a:r>
              <a:rPr lang="en-US" sz="1500" noProof="0" dirty="0" err="1"/>
              <a:t>klientský</a:t>
            </a:r>
            <a:r>
              <a:rPr lang="en-US" sz="1500" noProof="0" dirty="0"/>
              <a:t> stub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2.	Stub </a:t>
            </a:r>
            <a:r>
              <a:rPr lang="en-US" sz="1500" noProof="0" dirty="0" err="1"/>
              <a:t>vytvoří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a </a:t>
            </a:r>
            <a:r>
              <a:rPr lang="en-US" sz="1500" noProof="0" dirty="0" err="1"/>
              <a:t>zavolá</a:t>
            </a:r>
            <a:r>
              <a:rPr lang="en-US" sz="1500" noProof="0" dirty="0"/>
              <a:t> </a:t>
            </a:r>
            <a:r>
              <a:rPr lang="en-US" sz="1500" noProof="0" dirty="0" err="1"/>
              <a:t>jádro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3.	</a:t>
            </a:r>
            <a:r>
              <a:rPr lang="en-US" sz="1500" noProof="0" dirty="0" err="1"/>
              <a:t>Jádro</a:t>
            </a:r>
            <a:r>
              <a:rPr lang="en-US" sz="1500" noProof="0" dirty="0"/>
              <a:t> </a:t>
            </a:r>
            <a:r>
              <a:rPr lang="en-US" sz="1500" noProof="0" dirty="0" err="1"/>
              <a:t>pošle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uzlu</a:t>
            </a:r>
            <a:r>
              <a:rPr lang="en-US" sz="1500" noProof="0" dirty="0"/>
              <a:t>, </a:t>
            </a:r>
            <a:r>
              <a:rPr lang="en-US" sz="1500" noProof="0" dirty="0" err="1"/>
              <a:t>kde</a:t>
            </a:r>
            <a:r>
              <a:rPr lang="en-US" sz="1500" noProof="0" dirty="0"/>
              <a:t> </a:t>
            </a:r>
            <a:r>
              <a:rPr lang="en-US" sz="1500" noProof="0" dirty="0" err="1"/>
              <a:t>běží</a:t>
            </a:r>
            <a:r>
              <a:rPr lang="en-US" sz="1500" noProof="0" dirty="0"/>
              <a:t> server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4.	</a:t>
            </a:r>
            <a:r>
              <a:rPr lang="en-US" sz="1500" noProof="0" dirty="0" err="1"/>
              <a:t>Vzdálené</a:t>
            </a:r>
            <a:r>
              <a:rPr lang="en-US" sz="1500" noProof="0" dirty="0"/>
              <a:t> </a:t>
            </a:r>
            <a:r>
              <a:rPr lang="en-US" sz="1500" noProof="0" dirty="0" err="1"/>
              <a:t>jádro</a:t>
            </a:r>
            <a:r>
              <a:rPr lang="en-US" sz="1500" noProof="0" dirty="0"/>
              <a:t> </a:t>
            </a:r>
            <a:r>
              <a:rPr lang="en-US" sz="1500" noProof="0" dirty="0" err="1"/>
              <a:t>předá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skeletonu</a:t>
            </a:r>
            <a:r>
              <a:rPr lang="en-US" sz="1500" noProof="0" dirty="0"/>
              <a:t> </a:t>
            </a:r>
            <a:r>
              <a:rPr lang="en-US" sz="1500" i="1" noProof="0" dirty="0"/>
              <a:t>(server-side stub)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5.	Skeleton </a:t>
            </a:r>
            <a:r>
              <a:rPr lang="en-US" sz="1500" noProof="0" dirty="0" err="1"/>
              <a:t>rozbalí</a:t>
            </a:r>
            <a:r>
              <a:rPr lang="en-US" sz="1500" noProof="0" dirty="0"/>
              <a:t> </a:t>
            </a:r>
            <a:r>
              <a:rPr lang="en-US" sz="1500" noProof="0" dirty="0" err="1"/>
              <a:t>parametry</a:t>
            </a:r>
            <a:r>
              <a:rPr lang="en-US" sz="1500" noProof="0" dirty="0"/>
              <a:t> a </a:t>
            </a:r>
            <a:r>
              <a:rPr lang="en-US" sz="1500" noProof="0" dirty="0" err="1"/>
              <a:t>zavolá</a:t>
            </a:r>
            <a:r>
              <a:rPr lang="en-US" sz="1500" noProof="0" dirty="0"/>
              <a:t> </a:t>
            </a:r>
            <a:r>
              <a:rPr lang="en-US" sz="1500" noProof="0" dirty="0" err="1"/>
              <a:t>výkonnou</a:t>
            </a:r>
            <a:r>
              <a:rPr lang="en-US" sz="1500" noProof="0" dirty="0"/>
              <a:t> </a:t>
            </a:r>
            <a:r>
              <a:rPr lang="en-US" sz="1500" noProof="0" dirty="0" err="1"/>
              <a:t>funkci</a:t>
            </a:r>
            <a:r>
              <a:rPr lang="en-US" sz="1500" noProof="0" dirty="0"/>
              <a:t> / </a:t>
            </a:r>
            <a:r>
              <a:rPr lang="en-US" sz="1500" noProof="0" dirty="0" err="1"/>
              <a:t>službu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6.	Server </a:t>
            </a:r>
            <a:r>
              <a:rPr lang="en-US" sz="1500" noProof="0" dirty="0" err="1"/>
              <a:t>zpracuje</a:t>
            </a:r>
            <a:r>
              <a:rPr lang="en-US" sz="1500" noProof="0" dirty="0"/>
              <a:t> </a:t>
            </a:r>
            <a:r>
              <a:rPr lang="en-US" sz="1500" noProof="0" dirty="0" err="1"/>
              <a:t>požadavky</a:t>
            </a:r>
            <a:r>
              <a:rPr lang="en-US" sz="1500" noProof="0" dirty="0"/>
              <a:t> a </a:t>
            </a:r>
            <a:r>
              <a:rPr lang="en-US" sz="1500" noProof="0" dirty="0" err="1"/>
              <a:t>normálním</a:t>
            </a:r>
            <a:r>
              <a:rPr lang="en-US" sz="1500" noProof="0" dirty="0"/>
              <a:t> </a:t>
            </a:r>
            <a:r>
              <a:rPr lang="en-US" sz="1500" noProof="0" dirty="0" err="1"/>
              <a:t>způsobem</a:t>
            </a:r>
            <a:r>
              <a:rPr lang="en-US" sz="1500" noProof="0" dirty="0"/>
              <a:t> se </a:t>
            </a:r>
            <a:r>
              <a:rPr lang="en-US" sz="1500" noProof="0" dirty="0" err="1"/>
              <a:t>vrátí</a:t>
            </a:r>
            <a:r>
              <a:rPr lang="en-US" sz="1500" noProof="0" dirty="0"/>
              <a:t> do </a:t>
            </a:r>
            <a:r>
              <a:rPr lang="en-US" sz="1500" noProof="0" dirty="0" err="1"/>
              <a:t>skeletonu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7.	Skeleton </a:t>
            </a:r>
            <a:r>
              <a:rPr lang="en-US" sz="1500" noProof="0" dirty="0" err="1"/>
              <a:t>zabalí</a:t>
            </a:r>
            <a:r>
              <a:rPr lang="en-US" sz="1500" noProof="0" dirty="0"/>
              <a:t> </a:t>
            </a:r>
            <a:r>
              <a:rPr lang="en-US" sz="1500" noProof="0" dirty="0" err="1"/>
              <a:t>výstupní</a:t>
            </a:r>
            <a:r>
              <a:rPr lang="en-US" sz="1500" noProof="0" dirty="0"/>
              <a:t> </a:t>
            </a:r>
            <a:r>
              <a:rPr lang="en-US" sz="1500" noProof="0" dirty="0" err="1"/>
              <a:t>parametry</a:t>
            </a:r>
            <a:r>
              <a:rPr lang="en-US" sz="1500" noProof="0" dirty="0"/>
              <a:t> do </a:t>
            </a:r>
            <a:r>
              <a:rPr lang="en-US" sz="1500" noProof="0" dirty="0" err="1"/>
              <a:t>zprávy</a:t>
            </a:r>
            <a:r>
              <a:rPr lang="en-US" sz="1500" noProof="0" dirty="0"/>
              <a:t> a </a:t>
            </a:r>
            <a:r>
              <a:rPr lang="en-US" sz="1500" noProof="0" dirty="0" err="1"/>
              <a:t>zavolá</a:t>
            </a:r>
            <a:r>
              <a:rPr lang="en-US" sz="1500" noProof="0" dirty="0"/>
              <a:t> </a:t>
            </a:r>
            <a:r>
              <a:rPr lang="en-US" sz="1500" noProof="0" dirty="0" err="1"/>
              <a:t>jádro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8.	</a:t>
            </a:r>
            <a:r>
              <a:rPr lang="en-US" sz="1500" noProof="0" dirty="0" err="1"/>
              <a:t>Jádro</a:t>
            </a:r>
            <a:r>
              <a:rPr lang="en-US" sz="1500" noProof="0" dirty="0"/>
              <a:t> </a:t>
            </a:r>
            <a:r>
              <a:rPr lang="en-US" sz="1500" noProof="0" dirty="0" err="1"/>
              <a:t>pošle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zpět</a:t>
            </a:r>
            <a:r>
              <a:rPr lang="en-US" sz="1500" noProof="0" dirty="0"/>
              <a:t> </a:t>
            </a:r>
            <a:r>
              <a:rPr lang="en-US" sz="1500" noProof="0" dirty="0" err="1"/>
              <a:t>klientu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9.	</a:t>
            </a:r>
            <a:r>
              <a:rPr lang="en-US" sz="1500" noProof="0" dirty="0" err="1"/>
              <a:t>Klientovo</a:t>
            </a:r>
            <a:r>
              <a:rPr lang="en-US" sz="1500" noProof="0" dirty="0"/>
              <a:t> </a:t>
            </a:r>
            <a:r>
              <a:rPr lang="en-US" sz="1500" noProof="0" dirty="0" err="1"/>
              <a:t>jádro</a:t>
            </a:r>
            <a:r>
              <a:rPr lang="en-US" sz="1500" noProof="0" dirty="0"/>
              <a:t> </a:t>
            </a:r>
            <a:r>
              <a:rPr lang="en-US" sz="1500" noProof="0" dirty="0" err="1"/>
              <a:t>předá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stubu</a:t>
            </a:r>
            <a:endParaRPr lang="en-US" sz="1500" noProof="0" dirty="0"/>
          </a:p>
          <a:p>
            <a:pPr marL="0" indent="0" eaLnBrk="1" hangingPunct="1">
              <a:tabLst>
                <a:tab pos="444500" algn="l"/>
              </a:tabLst>
            </a:pPr>
            <a:r>
              <a:rPr lang="en-US" sz="1500" noProof="0" dirty="0"/>
              <a:t>10.	Stub </a:t>
            </a:r>
            <a:r>
              <a:rPr lang="en-US" sz="1500" noProof="0" dirty="0" err="1"/>
              <a:t>rozbalí</a:t>
            </a:r>
            <a:r>
              <a:rPr lang="en-US" sz="1500" noProof="0" dirty="0"/>
              <a:t> </a:t>
            </a:r>
            <a:r>
              <a:rPr lang="en-US" sz="1500" noProof="0" dirty="0" err="1"/>
              <a:t>výstupní</a:t>
            </a:r>
            <a:r>
              <a:rPr lang="en-US" sz="1500" noProof="0" dirty="0"/>
              <a:t> </a:t>
            </a:r>
            <a:r>
              <a:rPr lang="en-US" sz="1500" noProof="0" dirty="0" err="1"/>
              <a:t>parametry</a:t>
            </a:r>
            <a:r>
              <a:rPr lang="en-US" sz="1500" noProof="0" dirty="0"/>
              <a:t> a </a:t>
            </a:r>
            <a:r>
              <a:rPr lang="en-US" sz="1500" noProof="0" dirty="0" err="1"/>
              <a:t>vrátí</a:t>
            </a:r>
            <a:r>
              <a:rPr lang="en-US" sz="1500" noProof="0" dirty="0"/>
              <a:t> se </a:t>
            </a:r>
            <a:r>
              <a:rPr lang="en-US" sz="1500" noProof="0" dirty="0" err="1"/>
              <a:t>ke</a:t>
            </a:r>
            <a:r>
              <a:rPr lang="en-US" sz="1500" noProof="0" dirty="0"/>
              <a:t> </a:t>
            </a:r>
            <a:r>
              <a:rPr lang="en-US" sz="1500" noProof="0" dirty="0" err="1"/>
              <a:t>klientovi</a:t>
            </a:r>
            <a:endParaRPr lang="en-US" sz="1500" noProof="0" dirty="0"/>
          </a:p>
        </p:txBody>
      </p:sp>
      <p:sp>
        <p:nvSpPr>
          <p:cNvPr id="73732" name="Rectangle 7">
            <a:extLst>
              <a:ext uri="{FF2B5EF4-FFF2-40B4-BE49-F238E27FC236}">
                <a16:creationId xmlns:a16="http://schemas.microsoft.com/office/drawing/2014/main" id="{94773B96-2B54-7688-D7F2-395DEC0D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73733" name="Object 6">
            <a:extLst>
              <a:ext uri="{FF2B5EF4-FFF2-40B4-BE49-F238E27FC236}">
                <a16:creationId xmlns:a16="http://schemas.microsoft.com/office/drawing/2014/main" id="{1FD65CE1-6D96-47DA-33AD-DE66CF64E769}"/>
              </a:ext>
            </a:extLst>
          </p:cNvPr>
          <p:cNvGraphicFramePr>
            <a:graphicFrameLocks/>
          </p:cNvGraphicFramePr>
          <p:nvPr/>
        </p:nvGraphicFramePr>
        <p:xfrm>
          <a:off x="1042988" y="3933825"/>
          <a:ext cx="697071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73733" name="Object 6">
                        <a:extLst>
                          <a:ext uri="{FF2B5EF4-FFF2-40B4-BE49-F238E27FC236}">
                            <a16:creationId xmlns:a16="http://schemas.microsoft.com/office/drawing/2014/main" id="{1FD65CE1-6D96-47DA-33AD-DE66CF64E76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697071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1">
            <a:extLst>
              <a:ext uri="{FF2B5EF4-FFF2-40B4-BE49-F238E27FC236}">
                <a16:creationId xmlns:a16="http://schemas.microsoft.com/office/drawing/2014/main" id="{ACEA8025-4B0A-36FA-AEDC-7B5FE01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3735" name="TextBox 6">
            <a:extLst>
              <a:ext uri="{FF2B5EF4-FFF2-40B4-BE49-F238E27FC236}">
                <a16:creationId xmlns:a16="http://schemas.microsoft.com/office/drawing/2014/main" id="{2783848C-3678-5C76-3DE3-C38645B7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736" name="TextBox 7">
            <a:extLst>
              <a:ext uri="{FF2B5EF4-FFF2-40B4-BE49-F238E27FC236}">
                <a16:creationId xmlns:a16="http://schemas.microsoft.com/office/drawing/2014/main" id="{3A7BAFBE-B287-32C6-9692-4536E31D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1658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79B27983-0289-5677-8884-7E8C7B7E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0974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A01E116A-7407-A661-6965-B498D82A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6267" name="TextBox 10">
            <a:extLst>
              <a:ext uri="{FF2B5EF4-FFF2-40B4-BE49-F238E27FC236}">
                <a16:creationId xmlns:a16="http://schemas.microsoft.com/office/drawing/2014/main" id="{77783C97-E493-943B-D0B5-CD44F61F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53911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6268" name="TextBox 11">
            <a:extLst>
              <a:ext uri="{FF2B5EF4-FFF2-40B4-BE49-F238E27FC236}">
                <a16:creationId xmlns:a16="http://schemas.microsoft.com/office/drawing/2014/main" id="{2D3042DC-A481-EBEC-4967-89FFD7C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45200"/>
            <a:ext cx="28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6269" name="TextBox 12">
            <a:extLst>
              <a:ext uri="{FF2B5EF4-FFF2-40B4-BE49-F238E27FC236}">
                <a16:creationId xmlns:a16="http://schemas.microsoft.com/office/drawing/2014/main" id="{6EF5A0D7-B317-044B-D0DD-60273562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5817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6270" name="TextBox 13">
            <a:extLst>
              <a:ext uri="{FF2B5EF4-FFF2-40B4-BE49-F238E27FC236}">
                <a16:creationId xmlns:a16="http://schemas.microsoft.com/office/drawing/2014/main" id="{76CC3911-4BF0-0054-D343-0A4D8597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4361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6271" name="TextBox 14">
            <a:extLst>
              <a:ext uri="{FF2B5EF4-FFF2-40B4-BE49-F238E27FC236}">
                <a16:creationId xmlns:a16="http://schemas.microsoft.com/office/drawing/2014/main" id="{7DCDC463-A322-B56C-36F6-E335187F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910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3744" name="TextBox 15">
            <a:extLst>
              <a:ext uri="{FF2B5EF4-FFF2-40B4-BE49-F238E27FC236}">
                <a16:creationId xmlns:a16="http://schemas.microsoft.com/office/drawing/2014/main" id="{9A1F96AD-949B-2925-7BA8-F24D09D7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959225"/>
            <a:ext cx="52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2060"/>
                </a:solidFill>
              </a:rPr>
              <a:t>stub</a:t>
            </a:r>
            <a:endParaRPr lang="en-US" sz="1400" noProof="0" dirty="0">
              <a:solidFill>
                <a:srgbClr val="002060"/>
              </a:solidFill>
            </a:endParaRPr>
          </a:p>
        </p:txBody>
      </p:sp>
      <p:sp>
        <p:nvSpPr>
          <p:cNvPr id="73745" name="TextBox 16">
            <a:extLst>
              <a:ext uri="{FF2B5EF4-FFF2-40B4-BE49-F238E27FC236}">
                <a16:creationId xmlns:a16="http://schemas.microsoft.com/office/drawing/2014/main" id="{8BCAFDCC-C057-325B-E7DE-CBC4B391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3959225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2060"/>
                </a:solidFill>
              </a:rPr>
              <a:t>skeleton</a:t>
            </a:r>
          </a:p>
        </p:txBody>
      </p:sp>
      <p:sp>
        <p:nvSpPr>
          <p:cNvPr id="73746" name="Rectangle 5">
            <a:extLst>
              <a:ext uri="{FF2B5EF4-FFF2-40B4-BE49-F238E27FC236}">
                <a16:creationId xmlns:a16="http://schemas.microsoft.com/office/drawing/2014/main" id="{C1598147-2594-4153-202D-909FAA93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75088"/>
            <a:ext cx="4090988" cy="299720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69" grpId="0"/>
      <p:bldP spid="96270" grpId="0"/>
      <p:bldP spid="962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6A92108-38D4-ADBB-CED3-609F9A79F1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2896" r="16885" b="37158"/>
          <a:stretch>
            <a:fillRect/>
          </a:stretch>
        </p:blipFill>
        <p:spPr bwMode="auto">
          <a:xfrm>
            <a:off x="250825" y="3644900"/>
            <a:ext cx="8564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1EDB4080-6FDB-BB52-E981-F67B3916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- </a:t>
            </a:r>
            <a:r>
              <a:rPr lang="en-US" noProof="0" dirty="0" err="1"/>
              <a:t>spojení</a:t>
            </a:r>
            <a:endParaRPr lang="en-US" noProof="0" dirty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11441B5-AE27-3C1A-3787-089AADCA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952750"/>
          </a:xfrm>
        </p:spPr>
        <p:txBody>
          <a:bodyPr/>
          <a:lstStyle/>
          <a:p>
            <a:pPr marL="0" indent="0" eaLnBrk="1" hangingPunct="1"/>
            <a:r>
              <a:rPr lang="en-US" b="1" noProof="0" dirty="0" err="1"/>
              <a:t>Kompilace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Klient</a:t>
            </a:r>
            <a:r>
              <a:rPr lang="en-US" noProof="0" dirty="0"/>
              <a:t> a server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programovány</a:t>
            </a:r>
            <a:r>
              <a:rPr lang="en-US" noProof="0" dirty="0"/>
              <a:t> "</a:t>
            </a:r>
            <a:r>
              <a:rPr lang="en-US" noProof="0" dirty="0" err="1"/>
              <a:t>lokálně</a:t>
            </a:r>
            <a:r>
              <a:rPr lang="en-US" noProof="0" dirty="0"/>
              <a:t>"</a:t>
            </a:r>
          </a:p>
          <a:p>
            <a:pPr lvl="1" eaLnBrk="1" hangingPunct="1"/>
            <a:r>
              <a:rPr lang="en-US" noProof="0" dirty="0" err="1"/>
              <a:t>Vytvoří</a:t>
            </a:r>
            <a:r>
              <a:rPr lang="en-US" noProof="0" dirty="0"/>
              <a:t> se stub (</a:t>
            </a:r>
            <a:r>
              <a:rPr lang="en-US" noProof="0" dirty="0" err="1"/>
              <a:t>klient</a:t>
            </a:r>
            <a:r>
              <a:rPr lang="en-US" noProof="0" dirty="0"/>
              <a:t>) a skeleton (server)</a:t>
            </a:r>
            <a:endParaRPr lang="en-US" b="1" noProof="0" dirty="0"/>
          </a:p>
          <a:p>
            <a:pPr marL="0" indent="0" eaLnBrk="1" hangingPunct="1"/>
            <a:r>
              <a:rPr lang="en-US" b="1" noProof="0" dirty="0" err="1"/>
              <a:t>Spojení</a:t>
            </a:r>
            <a:r>
              <a:rPr lang="en-US" noProof="0" dirty="0"/>
              <a:t> - </a:t>
            </a:r>
            <a:r>
              <a:rPr lang="en-US" noProof="0" dirty="0" err="1"/>
              <a:t>odlišná</a:t>
            </a:r>
            <a:r>
              <a:rPr lang="en-US" noProof="0" dirty="0"/>
              <a:t> </a:t>
            </a:r>
            <a:r>
              <a:rPr lang="en-US" noProof="0" dirty="0" err="1"/>
              <a:t>životnost</a:t>
            </a:r>
            <a:endParaRPr lang="en-US" noProof="0" dirty="0"/>
          </a:p>
          <a:p>
            <a:pPr lvl="1" eaLnBrk="1" hangingPunct="1"/>
            <a:r>
              <a:rPr lang="en-US" noProof="0" dirty="0"/>
              <a:t>Server se </a:t>
            </a:r>
            <a:r>
              <a:rPr lang="en-US" b="1" noProof="0" dirty="0" err="1"/>
              <a:t>zviditelní</a:t>
            </a:r>
            <a:r>
              <a:rPr lang="en-US" noProof="0" dirty="0"/>
              <a:t> (exporting, registering) - </a:t>
            </a:r>
            <a:r>
              <a:rPr lang="en-US" i="1" noProof="0" dirty="0"/>
              <a:t>binder, trader, broker</a:t>
            </a:r>
          </a:p>
          <a:p>
            <a:pPr lvl="1" eaLnBrk="1" hangingPunct="1"/>
            <a:r>
              <a:rPr lang="en-US" noProof="0" dirty="0" err="1"/>
              <a:t>Klient</a:t>
            </a:r>
            <a:r>
              <a:rPr lang="en-US" noProof="0" dirty="0"/>
              <a:t> se </a:t>
            </a:r>
            <a:r>
              <a:rPr lang="en-US" b="1" noProof="0" dirty="0" err="1"/>
              <a:t>spojí</a:t>
            </a:r>
            <a:r>
              <a:rPr lang="en-US" noProof="0" dirty="0"/>
              <a:t> (binding) se </a:t>
            </a:r>
            <a:r>
              <a:rPr lang="en-US" noProof="0" dirty="0" err="1"/>
              <a:t>serverem</a:t>
            </a:r>
            <a:endParaRPr lang="en-US" b="1" noProof="0" dirty="0"/>
          </a:p>
          <a:p>
            <a:pPr marL="0" indent="0" eaLnBrk="1" hangingPunct="1"/>
            <a:r>
              <a:rPr lang="en-US" b="1" noProof="0" dirty="0" err="1"/>
              <a:t>Vyvolání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Vytvoří</a:t>
            </a:r>
            <a:r>
              <a:rPr lang="en-US" noProof="0" dirty="0"/>
              <a:t> (marshalling) a </a:t>
            </a:r>
            <a:r>
              <a:rPr lang="en-US" noProof="0" dirty="0" err="1"/>
              <a:t>přenese</a:t>
            </a:r>
            <a:r>
              <a:rPr lang="en-US" noProof="0" dirty="0"/>
              <a:t> se </a:t>
            </a:r>
            <a:r>
              <a:rPr lang="en-US" noProof="0" dirty="0" err="1"/>
              <a:t>zpráva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Potvrzování</a:t>
            </a:r>
            <a:r>
              <a:rPr lang="en-US" noProof="0" dirty="0"/>
              <a:t>, exception handling</a:t>
            </a:r>
          </a:p>
          <a:p>
            <a:pPr lvl="1" eaLnBrk="1" hangingPunct="1"/>
            <a:endParaRPr lang="en-US" noProof="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803B84-6F19-D4E5-F796-AF2B8BDE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Obsah</a:t>
            </a:r>
            <a:r>
              <a:rPr lang="en-US" noProof="0" dirty="0"/>
              <a:t> </a:t>
            </a:r>
            <a:r>
              <a:rPr lang="en-US" noProof="0" dirty="0" err="1"/>
              <a:t>přednášky</a:t>
            </a:r>
            <a:endParaRPr lang="en-US" noProof="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FE34FC-9C98-9C76-96B9-C6798E18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en-US" b="1" noProof="0" dirty="0"/>
              <a:t>1. </a:t>
            </a:r>
            <a:r>
              <a:rPr lang="en-US" b="1" noProof="0" dirty="0" err="1"/>
              <a:t>Úvod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motivace</a:t>
            </a:r>
            <a:r>
              <a:rPr lang="en-US" noProof="0" dirty="0"/>
              <a:t>, </a:t>
            </a:r>
            <a:r>
              <a:rPr lang="en-US" noProof="0" dirty="0" err="1"/>
              <a:t>funkce</a:t>
            </a:r>
            <a:r>
              <a:rPr lang="en-US" noProof="0" dirty="0"/>
              <a:t>, </a:t>
            </a:r>
            <a:r>
              <a:rPr lang="en-US" noProof="0" dirty="0" err="1"/>
              <a:t>architektury</a:t>
            </a:r>
            <a:endParaRPr lang="en-US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komunikace</a:t>
            </a:r>
            <a:r>
              <a:rPr lang="en-US" noProof="0" dirty="0"/>
              <a:t>, </a:t>
            </a:r>
            <a:r>
              <a:rPr lang="en-US" noProof="0" dirty="0" err="1"/>
              <a:t>spolehlivost</a:t>
            </a:r>
            <a:r>
              <a:rPr lang="en-US" noProof="0" dirty="0"/>
              <a:t>, RPC, </a:t>
            </a:r>
            <a:r>
              <a:rPr lang="en-US" noProof="0" dirty="0" err="1"/>
              <a:t>skupinová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2. </a:t>
            </a:r>
            <a:r>
              <a:rPr lang="en-US" b="1" noProof="0" dirty="0" err="1"/>
              <a:t>Synchronizační</a:t>
            </a:r>
            <a:r>
              <a:rPr lang="en-US" b="1" noProof="0" dirty="0"/>
              <a:t> </a:t>
            </a:r>
            <a:r>
              <a:rPr lang="en-US" b="1" noProof="0" dirty="0" err="1"/>
              <a:t>algoritmy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fyzické</a:t>
            </a:r>
            <a:r>
              <a:rPr lang="en-US" noProof="0" dirty="0"/>
              <a:t> a </a:t>
            </a:r>
            <a:r>
              <a:rPr lang="en-US" noProof="0" dirty="0" err="1"/>
              <a:t>logické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, </a:t>
            </a:r>
            <a:r>
              <a:rPr lang="en-US" noProof="0" dirty="0" err="1"/>
              <a:t>vyloučení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</a:t>
            </a: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endParaRPr lang="en-US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závislost</a:t>
            </a:r>
            <a:r>
              <a:rPr lang="en-US" noProof="0" dirty="0"/>
              <a:t>, </a:t>
            </a:r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r>
              <a:rPr lang="en-US" noProof="0" dirty="0"/>
              <a:t>,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3. </a:t>
            </a:r>
            <a:r>
              <a:rPr lang="en-US" b="1" noProof="0" dirty="0" err="1"/>
              <a:t>Konsensus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globálního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r>
              <a:rPr lang="en-US" noProof="0" dirty="0"/>
              <a:t>, </a:t>
            </a:r>
            <a:r>
              <a:rPr lang="en-US" noProof="0" dirty="0" err="1"/>
              <a:t>armády</a:t>
            </a:r>
            <a:r>
              <a:rPr lang="en-US" noProof="0" dirty="0"/>
              <a:t> a </a:t>
            </a:r>
            <a:r>
              <a:rPr lang="en-US" noProof="0" dirty="0" err="1"/>
              <a:t>generálové</a:t>
            </a:r>
            <a:endParaRPr lang="en-US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/>
              <a:t>Paxos, RAFT, </a:t>
            </a:r>
            <a:r>
              <a:rPr lang="en-US" noProof="0" dirty="0" err="1"/>
              <a:t>etc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4. </a:t>
            </a:r>
            <a:r>
              <a:rPr lang="en-US" b="1" noProof="0" dirty="0" err="1"/>
              <a:t>Distribuovaná</a:t>
            </a:r>
            <a:r>
              <a:rPr lang="en-US" b="1" noProof="0" dirty="0"/>
              <a:t> </a:t>
            </a:r>
            <a:r>
              <a:rPr lang="en-US" b="1" noProof="0" dirty="0" err="1"/>
              <a:t>sdílená</a:t>
            </a:r>
            <a:r>
              <a:rPr lang="en-US" b="1" noProof="0" dirty="0"/>
              <a:t> </a:t>
            </a:r>
            <a:r>
              <a:rPr lang="en-US" b="1" noProof="0" dirty="0" err="1"/>
              <a:t>paměť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konzistenční</a:t>
            </a:r>
            <a:r>
              <a:rPr lang="en-US" noProof="0" dirty="0"/>
              <a:t> </a:t>
            </a:r>
            <a:r>
              <a:rPr lang="en-US" noProof="0" dirty="0" err="1"/>
              <a:t>modely</a:t>
            </a:r>
            <a:r>
              <a:rPr lang="en-US" noProof="0" dirty="0"/>
              <a:t>,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stránkování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5. </a:t>
            </a:r>
            <a:r>
              <a:rPr lang="en-US" b="1" noProof="0" dirty="0" err="1"/>
              <a:t>Replikace</a:t>
            </a:r>
            <a:r>
              <a:rPr lang="en-US" b="1" noProof="0" dirty="0"/>
              <a:t> a </a:t>
            </a:r>
            <a:r>
              <a:rPr lang="en-US" b="1" noProof="0" dirty="0" err="1"/>
              <a:t>konzistence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epidemické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6. </a:t>
            </a:r>
            <a:r>
              <a:rPr lang="en-US" b="1" noProof="0" dirty="0" err="1"/>
              <a:t>Správa</a:t>
            </a:r>
            <a:r>
              <a:rPr lang="en-US" b="1" noProof="0" dirty="0"/>
              <a:t> </a:t>
            </a:r>
            <a:r>
              <a:rPr lang="en-US" b="1" noProof="0" dirty="0" err="1"/>
              <a:t>prostředků</a:t>
            </a:r>
            <a:r>
              <a:rPr lang="en-US" b="1" noProof="0" dirty="0"/>
              <a:t> a </a:t>
            </a:r>
            <a:r>
              <a:rPr lang="en-US" b="1" noProof="0" dirty="0" err="1"/>
              <a:t>procesů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zablokování</a:t>
            </a:r>
            <a:r>
              <a:rPr lang="en-US" noProof="0" dirty="0"/>
              <a:t>,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noProof="0" dirty="0" err="1"/>
              <a:t>detekce</a:t>
            </a:r>
            <a:endParaRPr lang="en-US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vzdálené</a:t>
            </a:r>
            <a:r>
              <a:rPr lang="en-US" noProof="0" dirty="0"/>
              <a:t> </a:t>
            </a:r>
            <a:r>
              <a:rPr lang="en-US" noProof="0" dirty="0" err="1"/>
              <a:t>spouštění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, </a:t>
            </a:r>
            <a:r>
              <a:rPr lang="en-US" noProof="0" dirty="0" err="1"/>
              <a:t>vyvažování</a:t>
            </a:r>
            <a:r>
              <a:rPr lang="en-US" noProof="0" dirty="0"/>
              <a:t> </a:t>
            </a:r>
            <a:r>
              <a:rPr lang="en-US" noProof="0" dirty="0" err="1"/>
              <a:t>zátěže</a:t>
            </a:r>
            <a:endParaRPr lang="en-US" noProof="0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en-US" b="1" noProof="0" dirty="0"/>
              <a:t>7. </a:t>
            </a:r>
            <a:r>
              <a:rPr lang="en-US" b="1" noProof="0" dirty="0" err="1"/>
              <a:t>Technické</a:t>
            </a:r>
            <a:r>
              <a:rPr lang="en-US" b="1" noProof="0" dirty="0"/>
              <a:t> </a:t>
            </a:r>
            <a:r>
              <a:rPr lang="en-US" b="1" noProof="0" dirty="0" err="1"/>
              <a:t>principy</a:t>
            </a:r>
            <a:r>
              <a:rPr lang="en-US" b="1" noProof="0" dirty="0"/>
              <a:t> </a:t>
            </a:r>
            <a:r>
              <a:rPr lang="en-US" b="1" noProof="0" dirty="0" err="1"/>
              <a:t>kryptoměn</a:t>
            </a:r>
            <a:endParaRPr lang="en-US" b="1" noProof="0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/>
              <a:t>blockchain, </a:t>
            </a:r>
            <a:r>
              <a:rPr lang="en-US" noProof="0" dirty="0" err="1"/>
              <a:t>konsensus</a:t>
            </a:r>
            <a:r>
              <a:rPr lang="en-US" noProof="0" dirty="0"/>
              <a:t>, PoW/</a:t>
            </a:r>
            <a:r>
              <a:rPr lang="en-US" noProof="0" dirty="0" err="1"/>
              <a:t>PoS</a:t>
            </a:r>
            <a:r>
              <a:rPr lang="en-US" noProof="0" dirty="0"/>
              <a:t>, UTXO, Merkle-tree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noProof="0" dirty="0" err="1"/>
              <a:t>segwit</a:t>
            </a:r>
            <a:r>
              <a:rPr lang="en-US" noProof="0" dirty="0"/>
              <a:t>, taproot, </a:t>
            </a:r>
            <a:r>
              <a:rPr lang="en-US" noProof="0" dirty="0" err="1"/>
              <a:t>multisig</a:t>
            </a:r>
            <a:r>
              <a:rPr lang="en-US" noProof="0" dirty="0"/>
              <a:t>, lightning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49C11BA-85C3-A893-CE49-6905D8D2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Příklad</a:t>
            </a:r>
            <a:r>
              <a:rPr lang="en-US" noProof="0" dirty="0"/>
              <a:t> IDL (DCE)</a:t>
            </a:r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CF82CA92-B4FD-6BC7-CEB7-72DCC34D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184775"/>
          </a:xfrm>
          <a:noFill/>
        </p:spPr>
        <p:txBody>
          <a:bodyPr/>
          <a:lstStyle/>
          <a:p>
            <a:pPr eaLnBrk="1" hangingPunct="1"/>
            <a:r>
              <a:rPr lang="en-US" sz="1600" noProof="0" dirty="0"/>
              <a:t>[ </a:t>
            </a:r>
            <a:r>
              <a:rPr lang="en-US" sz="1600" noProof="0" dirty="0" err="1"/>
              <a:t>uuid</a:t>
            </a:r>
            <a:r>
              <a:rPr lang="en-US" sz="1600" noProof="0" dirty="0"/>
              <a:t>(a01d0280-2d27-11c9-9fd3-08002b0ecef1), version(1.0) ]</a:t>
            </a:r>
          </a:p>
          <a:p>
            <a:pPr eaLnBrk="1" hangingPunct="1"/>
            <a:endParaRPr lang="en-US" sz="1600" noProof="0" dirty="0"/>
          </a:p>
          <a:p>
            <a:pPr eaLnBrk="1" hangingPunct="1"/>
            <a:endParaRPr lang="en-US" sz="1600" noProof="0" dirty="0"/>
          </a:p>
          <a:p>
            <a:pPr eaLnBrk="1" hangingPunct="1"/>
            <a:endParaRPr lang="en-US" sz="1600" noProof="0" dirty="0"/>
          </a:p>
          <a:p>
            <a:pPr eaLnBrk="1" hangingPunct="1"/>
            <a:r>
              <a:rPr lang="en-US" sz="1600" noProof="0" dirty="0"/>
              <a:t>interface math{</a:t>
            </a:r>
          </a:p>
          <a:p>
            <a:pPr eaLnBrk="1" hangingPunct="1"/>
            <a:r>
              <a:rPr lang="en-US" sz="1600" noProof="0" dirty="0"/>
              <a:t>		const long ARRAY_SIZE = 10;</a:t>
            </a:r>
          </a:p>
          <a:p>
            <a:pPr eaLnBrk="1" hangingPunct="1"/>
            <a:r>
              <a:rPr lang="en-US" sz="1600" noProof="0" dirty="0"/>
              <a:t>		typedef long </a:t>
            </a:r>
            <a:r>
              <a:rPr lang="en-US" sz="1600" noProof="0" dirty="0" err="1"/>
              <a:t>array_type</a:t>
            </a:r>
            <a:r>
              <a:rPr lang="en-US" sz="1600" noProof="0" dirty="0"/>
              <a:t>[ARRAY_SIZE];</a:t>
            </a:r>
          </a:p>
          <a:p>
            <a:pPr eaLnBrk="1" hangingPunct="1"/>
            <a:r>
              <a:rPr lang="en-US" sz="1600" noProof="0" dirty="0"/>
              <a:t>		long </a:t>
            </a:r>
            <a:r>
              <a:rPr lang="en-US" sz="1600" noProof="0" dirty="0" err="1"/>
              <a:t>get_sum</a:t>
            </a:r>
            <a:r>
              <a:rPr lang="en-US" sz="1600" noProof="0" dirty="0"/>
              <a:t>([in] long first, [in] long second);</a:t>
            </a:r>
          </a:p>
          <a:p>
            <a:pPr eaLnBrk="1" hangingPunct="1"/>
            <a:r>
              <a:rPr lang="en-US" sz="1600" noProof="0" dirty="0"/>
              <a:t>		void </a:t>
            </a:r>
            <a:r>
              <a:rPr lang="en-US" sz="1600" noProof="0" dirty="0" err="1"/>
              <a:t>get_sums</a:t>
            </a:r>
            <a:r>
              <a:rPr lang="en-US" sz="1600" noProof="0" dirty="0"/>
              <a:t>([in] </a:t>
            </a:r>
            <a:r>
              <a:rPr lang="en-US" sz="1600" noProof="0" dirty="0" err="1"/>
              <a:t>array_type</a:t>
            </a:r>
            <a:r>
              <a:rPr lang="en-US" sz="1600" noProof="0" dirty="0"/>
              <a:t> a, </a:t>
            </a:r>
          </a:p>
          <a:p>
            <a:pPr eaLnBrk="1" hangingPunct="1"/>
            <a:r>
              <a:rPr lang="en-US" sz="1600" noProof="0" dirty="0"/>
              <a:t>			[in] </a:t>
            </a:r>
            <a:r>
              <a:rPr lang="en-US" sz="1600" noProof="0" dirty="0" err="1"/>
              <a:t>array_type</a:t>
            </a:r>
            <a:r>
              <a:rPr lang="en-US" sz="1600" noProof="0" dirty="0"/>
              <a:t> b,</a:t>
            </a:r>
          </a:p>
          <a:p>
            <a:pPr eaLnBrk="1" hangingPunct="1"/>
            <a:r>
              <a:rPr lang="en-US" sz="1600" noProof="0" dirty="0"/>
              <a:t>			[out] </a:t>
            </a:r>
            <a:r>
              <a:rPr lang="en-US" sz="1600" noProof="0" dirty="0" err="1"/>
              <a:t>array_type</a:t>
            </a:r>
            <a:r>
              <a:rPr lang="en-US" sz="1600" noProof="0" dirty="0"/>
              <a:t> c);</a:t>
            </a:r>
          </a:p>
          <a:p>
            <a:pPr eaLnBrk="1" hangingPunct="1"/>
            <a:r>
              <a:rPr lang="en-US" sz="1600" noProof="0" dirty="0"/>
              <a:t>		}</a:t>
            </a: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7FAC575B-187E-0B43-9C09-851342E9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3168650" cy="360363"/>
          </a:xfrm>
          <a:prstGeom prst="wedgeRoundRectCallout">
            <a:avLst>
              <a:gd name="adj1" fmla="val -83519"/>
              <a:gd name="adj2" fmla="val 32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omezení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velikosti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polí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77829" name="AutoShape 6">
            <a:extLst>
              <a:ext uri="{FF2B5EF4-FFF2-40B4-BE49-F238E27FC236}">
                <a16:creationId xmlns:a16="http://schemas.microsoft.com/office/drawing/2014/main" id="{C4BA1D41-8334-529C-FFAF-91D0669D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149725"/>
            <a:ext cx="3097213" cy="360363"/>
          </a:xfrm>
          <a:prstGeom prst="wedgeRoundRectCallout">
            <a:avLst>
              <a:gd name="adj1" fmla="val -98898"/>
              <a:gd name="adj2" fmla="val 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vstupní</a:t>
            </a:r>
            <a:r>
              <a:rPr lang="en-US" sz="1600" b="0" baseline="0" noProof="0" dirty="0">
                <a:latin typeface="Arial" panose="020B0604020202020204" pitchFamily="34" charset="0"/>
              </a:rPr>
              <a:t> /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výstupní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parametry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77830" name="AutoShape 7">
            <a:extLst>
              <a:ext uri="{FF2B5EF4-FFF2-40B4-BE49-F238E27FC236}">
                <a16:creationId xmlns:a16="http://schemas.microsoft.com/office/drawing/2014/main" id="{5BB1B2FD-C42E-FBF0-D211-7D3C0AB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81075"/>
            <a:ext cx="3168650" cy="360363"/>
          </a:xfrm>
          <a:prstGeom prst="wedgeRoundRectCallout">
            <a:avLst>
              <a:gd name="adj1" fmla="val -79509"/>
              <a:gd name="adj2" fmla="val 464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jednoznačný</a:t>
            </a:r>
            <a:r>
              <a:rPr lang="en-US" sz="1600" b="0" baseline="0" noProof="0" dirty="0">
                <a:latin typeface="Arial" panose="020B0604020202020204" pitchFamily="34" charset="0"/>
              </a:rPr>
              <a:t> id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rozhraní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77831" name="AutoShape 8">
            <a:extLst>
              <a:ext uri="{FF2B5EF4-FFF2-40B4-BE49-F238E27FC236}">
                <a16:creationId xmlns:a16="http://schemas.microsoft.com/office/drawing/2014/main" id="{1AF8A157-EAFE-54AB-5D6B-C2ACD11F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3168650" cy="360363"/>
          </a:xfrm>
          <a:prstGeom prst="wedgeRoundRectCallout">
            <a:avLst>
              <a:gd name="adj1" fmla="val -154060"/>
              <a:gd name="adj2" fmla="val 1099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definice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rozhraní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253ACACD-C79E-F817-D2EE-FF2A488188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36530" r="20743" b="30663"/>
          <a:stretch>
            <a:fillRect/>
          </a:stretch>
        </p:blipFill>
        <p:spPr>
          <a:xfrm>
            <a:off x="827088" y="836613"/>
            <a:ext cx="7219950" cy="5802312"/>
          </a:xfrm>
          <a:noFill/>
        </p:spPr>
      </p:pic>
      <p:sp>
        <p:nvSpPr>
          <p:cNvPr id="79875" name="Oval 5">
            <a:extLst>
              <a:ext uri="{FF2B5EF4-FFF2-40B4-BE49-F238E27FC236}">
                <a16:creationId xmlns:a16="http://schemas.microsoft.com/office/drawing/2014/main" id="{0699D688-D836-97F6-FBB1-45DD58A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341438"/>
            <a:ext cx="1727200" cy="647700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53482B-D533-11F0-E488-2738A79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– </a:t>
            </a:r>
            <a:r>
              <a:rPr lang="en-US" noProof="0" dirty="0" err="1"/>
              <a:t>kompilace</a:t>
            </a:r>
            <a:r>
              <a:rPr lang="en-US" noProof="0" dirty="0"/>
              <a:t> </a:t>
            </a:r>
            <a:r>
              <a:rPr lang="en-US" noProof="0" dirty="0" err="1"/>
              <a:t>modulů</a:t>
            </a:r>
            <a:endParaRPr lang="en-US" noProof="0" dirty="0"/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2298C8D8-0EE8-1689-3A35-7C3D1868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79878" name="Oval 7">
            <a:extLst>
              <a:ext uri="{FF2B5EF4-FFF2-40B4-BE49-F238E27FC236}">
                <a16:creationId xmlns:a16="http://schemas.microsoft.com/office/drawing/2014/main" id="{893E3EB9-76C7-6CD6-697A-46FE0BC5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02407" name="Rectangle 5">
            <a:extLst>
              <a:ext uri="{FF2B5EF4-FFF2-40B4-BE49-F238E27FC236}">
                <a16:creationId xmlns:a16="http://schemas.microsoft.com/office/drawing/2014/main" id="{F87C696C-A6BD-2D82-7FA2-F65F4E3A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565400"/>
            <a:ext cx="3960812" cy="792163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02408" name="Oval 6">
            <a:extLst>
              <a:ext uri="{FF2B5EF4-FFF2-40B4-BE49-F238E27FC236}">
                <a16:creationId xmlns:a16="http://schemas.microsoft.com/office/drawing/2014/main" id="{AC527772-7B37-EF1A-058E-8BE8BE93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02409" name="Oval 6">
            <a:extLst>
              <a:ext uri="{FF2B5EF4-FFF2-40B4-BE49-F238E27FC236}">
                <a16:creationId xmlns:a16="http://schemas.microsoft.com/office/drawing/2014/main" id="{1C2E2104-2AEE-CFA2-62A5-C15177FC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0EF61EC-82C6-EF43-E793-977066C01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RPC - </a:t>
            </a:r>
            <a:r>
              <a:rPr lang="en-US" noProof="0" dirty="0" err="1"/>
              <a:t>problémy</a:t>
            </a:r>
            <a:endParaRPr lang="en-US" noProof="0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D42533A-03B2-63E3-FAD2-F18204B0F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noProof="0" dirty="0" err="1"/>
              <a:t>Problémy</a:t>
            </a:r>
            <a:r>
              <a:rPr lang="en-US" noProof="0" dirty="0"/>
              <a:t> - </a:t>
            </a:r>
            <a:r>
              <a:rPr lang="en-US" noProof="0" dirty="0" err="1"/>
              <a:t>transparentnost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přístup</a:t>
            </a:r>
            <a:r>
              <a:rPr lang="en-US" noProof="0" dirty="0"/>
              <a:t> </a:t>
            </a:r>
            <a:r>
              <a:rPr lang="en-US" noProof="0" dirty="0" err="1"/>
              <a:t>ke</a:t>
            </a:r>
            <a:r>
              <a:rPr lang="en-US" noProof="0" dirty="0"/>
              <a:t> </a:t>
            </a:r>
            <a:r>
              <a:rPr lang="en-US" noProof="0" dirty="0" err="1"/>
              <a:t>globálním</a:t>
            </a:r>
            <a:r>
              <a:rPr lang="en-US" noProof="0" dirty="0"/>
              <a:t> </a:t>
            </a:r>
            <a:r>
              <a:rPr lang="en-US" noProof="0" dirty="0" err="1"/>
              <a:t>proměnným</a:t>
            </a:r>
            <a:endParaRPr lang="en-US" noProof="0" dirty="0"/>
          </a:p>
          <a:p>
            <a:pPr marL="700088" lvl="1" indent="-342900" eaLnBrk="1" hangingPunct="1">
              <a:lnSpc>
                <a:spcPct val="90000"/>
              </a:lnSpc>
            </a:pPr>
            <a:r>
              <a:rPr lang="en-US" noProof="0" dirty="0" err="1"/>
              <a:t>neexistence</a:t>
            </a:r>
            <a:r>
              <a:rPr lang="en-US" noProof="0" dirty="0"/>
              <a:t>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endParaRPr lang="en-US" noProof="0" dirty="0"/>
          </a:p>
          <a:p>
            <a:pPr marL="700088" lvl="1" indent="-342900" eaLnBrk="1" hangingPunct="1">
              <a:lnSpc>
                <a:spcPct val="90000"/>
              </a:lnSpc>
            </a:pPr>
            <a:r>
              <a:rPr lang="en-US" noProof="0" dirty="0" err="1"/>
              <a:t>možné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DSM –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těžkopádné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předávání</a:t>
            </a:r>
            <a:r>
              <a:rPr lang="en-US" noProof="0" dirty="0"/>
              <a:t> </a:t>
            </a:r>
            <a:r>
              <a:rPr lang="en-US" noProof="0" dirty="0" err="1"/>
              <a:t>ukazatelů</a:t>
            </a:r>
            <a:r>
              <a:rPr lang="en-US" noProof="0" dirty="0"/>
              <a:t>, </a:t>
            </a:r>
            <a:r>
              <a:rPr lang="en-US" noProof="0" dirty="0" err="1"/>
              <a:t>dynamické</a:t>
            </a:r>
            <a:r>
              <a:rPr lang="en-US" noProof="0" dirty="0"/>
              <a:t> </a:t>
            </a:r>
            <a:r>
              <a:rPr lang="en-US" noProof="0" dirty="0" err="1"/>
              <a:t>struktury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předávání</a:t>
            </a:r>
            <a:r>
              <a:rPr lang="en-US" noProof="0" dirty="0"/>
              <a:t> </a:t>
            </a:r>
            <a:r>
              <a:rPr lang="en-US" noProof="0" dirty="0" err="1"/>
              <a:t>polí</a:t>
            </a:r>
            <a:endParaRPr lang="en-US" noProof="0" dirty="0"/>
          </a:p>
          <a:p>
            <a:pPr marL="700088" lvl="1" indent="-342900" eaLnBrk="1" hangingPunct="1">
              <a:lnSpc>
                <a:spcPct val="90000"/>
              </a:lnSpc>
            </a:pPr>
            <a:r>
              <a:rPr lang="en-US" noProof="0" dirty="0"/>
              <a:t>copy/restore, </a:t>
            </a:r>
            <a:r>
              <a:rPr lang="en-US" noProof="0" dirty="0" err="1"/>
              <a:t>aktuální</a:t>
            </a:r>
            <a:r>
              <a:rPr lang="en-US" noProof="0" dirty="0"/>
              <a:t> </a:t>
            </a:r>
            <a:r>
              <a:rPr lang="en-US" noProof="0" dirty="0" err="1"/>
              <a:t>velikost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reprezentace</a:t>
            </a:r>
            <a:r>
              <a:rPr lang="en-US" noProof="0" dirty="0"/>
              <a:t> </a:t>
            </a:r>
            <a:r>
              <a:rPr lang="en-US" noProof="0" dirty="0" err="1"/>
              <a:t>dat</a:t>
            </a:r>
            <a:endParaRPr lang="en-US" noProof="0" dirty="0"/>
          </a:p>
          <a:p>
            <a:pPr marL="700088" lvl="1" indent="-342900" eaLnBrk="1" hangingPunct="1">
              <a:lnSpc>
                <a:spcPct val="90000"/>
              </a:lnSpc>
            </a:pPr>
            <a:r>
              <a:rPr lang="en-US" noProof="0" dirty="0" err="1"/>
              <a:t>endians</a:t>
            </a:r>
            <a:r>
              <a:rPr lang="en-US" noProof="0" dirty="0"/>
              <a:t>, float, </a:t>
            </a:r>
            <a:r>
              <a:rPr lang="en-US" noProof="0" dirty="0" err="1"/>
              <a:t>kódování</a:t>
            </a:r>
            <a:r>
              <a:rPr lang="en-US" noProof="0" dirty="0"/>
              <a:t> </a:t>
            </a:r>
            <a:r>
              <a:rPr lang="en-US" noProof="0" dirty="0" err="1"/>
              <a:t>řetězců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komunikační</a:t>
            </a:r>
            <a:r>
              <a:rPr lang="en-US" noProof="0" dirty="0"/>
              <a:t> </a:t>
            </a:r>
            <a:r>
              <a:rPr lang="en-US" noProof="0" dirty="0" err="1"/>
              <a:t>chyby</a:t>
            </a:r>
            <a:r>
              <a:rPr lang="en-US" noProof="0" dirty="0"/>
              <a:t> - </a:t>
            </a:r>
            <a:r>
              <a:rPr lang="en-US" noProof="0" dirty="0" err="1"/>
              <a:t>odlišná</a:t>
            </a:r>
            <a:r>
              <a:rPr lang="en-US" noProof="0" dirty="0"/>
              <a:t> </a:t>
            </a:r>
            <a:r>
              <a:rPr lang="en-US" noProof="0" dirty="0" err="1"/>
              <a:t>sémantika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skupinová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bezpečnost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noProof="0" dirty="0"/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RPC </a:t>
            </a:r>
            <a:r>
              <a:rPr lang="en-US" noProof="0" dirty="0" err="1"/>
              <a:t>obecně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r>
              <a:rPr lang="en-US" sz="2400" noProof="0" dirty="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užitečné</a:t>
            </a:r>
            <a:r>
              <a:rPr lang="en-US" noProof="0" dirty="0"/>
              <a:t>, </a:t>
            </a:r>
            <a:r>
              <a:rPr lang="en-US" noProof="0" dirty="0" err="1"/>
              <a:t>prakticky</a:t>
            </a:r>
            <a:r>
              <a:rPr lang="en-US" noProof="0" dirty="0"/>
              <a:t> </a:t>
            </a:r>
            <a:r>
              <a:rPr lang="en-US" noProof="0" dirty="0" err="1"/>
              <a:t>použitelné</a:t>
            </a:r>
            <a:r>
              <a:rPr lang="en-US" noProof="0" dirty="0"/>
              <a:t> ... a </a:t>
            </a:r>
            <a:r>
              <a:rPr lang="en-US" noProof="0" dirty="0" err="1"/>
              <a:t>používané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r>
              <a:rPr lang="en-US" sz="2400" noProof="0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zcela</a:t>
            </a:r>
            <a:r>
              <a:rPr lang="en-US" noProof="0" dirty="0"/>
              <a:t> </a:t>
            </a:r>
            <a:r>
              <a:rPr lang="en-US" noProof="0" dirty="0" err="1"/>
              <a:t>transparentní</a:t>
            </a:r>
            <a:r>
              <a:rPr lang="en-US" noProof="0" dirty="0"/>
              <a:t>, </a:t>
            </a:r>
            <a:r>
              <a:rPr lang="en-US" noProof="0" dirty="0" err="1"/>
              <a:t>nutno</a:t>
            </a:r>
            <a:r>
              <a:rPr lang="en-US" noProof="0" dirty="0"/>
              <a:t> </a:t>
            </a:r>
            <a:r>
              <a:rPr lang="en-US" noProof="0" dirty="0" err="1"/>
              <a:t>dávat</a:t>
            </a:r>
            <a:r>
              <a:rPr lang="en-US" noProof="0" dirty="0"/>
              <a:t> </a:t>
            </a:r>
            <a:r>
              <a:rPr lang="en-US" noProof="0" dirty="0" err="1"/>
              <a:t>pozor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omezení</a:t>
            </a:r>
            <a:endParaRPr lang="en-US" noProof="0" dirty="0"/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5F106E9C-0095-C0C6-BB65-520D310C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349500"/>
            <a:ext cx="1512887" cy="647700"/>
          </a:xfrm>
          <a:prstGeom prst="wedgeRoundRectCallout">
            <a:avLst>
              <a:gd name="adj1" fmla="val -74856"/>
              <a:gd name="adj2" fmla="val 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musíte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si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být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vědomi</a:t>
            </a:r>
            <a:r>
              <a:rPr lang="en-US" sz="1600" b="0" baseline="0" noProof="0" dirty="0">
                <a:latin typeface="Arial" panose="020B0604020202020204" pitchFamily="34" charset="0"/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E8EF418-D1CF-7BAD-077D-E0768A3F1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C++ RPC-related systems in use today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3765C0-6824-DA7E-723E-EF5D8B2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gRPC</a:t>
            </a:r>
            <a:r>
              <a:rPr lang="en-US" b="0" baseline="0" noProof="0" dirty="0"/>
              <a:t> 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('15-'21)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open source 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(by Google) </a:t>
            </a:r>
            <a:r>
              <a:rPr lang="en-US" b="0" baseline="0" noProof="0" dirty="0"/>
              <a:t>RPC framework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 HTTP/2, auth, </a:t>
            </a:r>
            <a:r>
              <a:rPr lang="en-US" b="0" baseline="0" noProof="0" dirty="0" err="1"/>
              <a:t>loadbalancing</a:t>
            </a:r>
            <a:r>
              <a:rPr lang="en-US" b="0" baseline="0" noProof="0" dirty="0"/>
              <a:t>, monitoring, logging, ...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noProof="0" dirty="0"/>
              <a:t> optimized for microservices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noProof="0" dirty="0"/>
              <a:t> C++, C#, Java, Python, ...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Google </a:t>
            </a:r>
            <a:r>
              <a:rPr lang="en-US" b="0" baseline="0" noProof="0" dirty="0" err="1"/>
              <a:t>protobufs</a:t>
            </a:r>
            <a:r>
              <a:rPr lang="en-US" b="0" baseline="0" noProof="0" dirty="0"/>
              <a:t> 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('01,'08)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Used by </a:t>
            </a:r>
            <a:r>
              <a:rPr lang="en-US" b="0" baseline="0" noProof="0" dirty="0" err="1"/>
              <a:t>gRPC</a:t>
            </a:r>
            <a:r>
              <a:rPr lang="en-US" b="0" baseline="0" noProof="0" dirty="0"/>
              <a:t> as IDL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serialization library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noProof="0" dirty="0"/>
              <a:t> compact encoding, defensively coded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noProof="0" dirty="0"/>
              <a:t> complex encoding, not C++11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Apache Avro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 ('09),</a:t>
            </a:r>
            <a:r>
              <a:rPr lang="en-US" b="0" baseline="0" noProof="0" dirty="0"/>
              <a:t> Apache Thrift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 ('12)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self-describing messages containing schema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Cereal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C++11 library for serialization - header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Cisco RPC/XDR</a:t>
            </a:r>
            <a:r>
              <a:rPr lang="en-US" b="0" baseline="0" noProof="0" dirty="0">
                <a:solidFill>
                  <a:schemeClr val="bg1">
                    <a:lumMod val="50000"/>
                  </a:schemeClr>
                </a:solidFill>
              </a:rPr>
              <a:t> ('87)</a:t>
            </a:r>
            <a:endParaRPr lang="en-US" b="0" baseline="0" noProof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/>
              <a:t>used by Internet standards such as NFS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008000"/>
                </a:solidFill>
                <a:sym typeface="Wingdings" panose="05000000000000000000" pitchFamily="2" charset="2"/>
              </a:rPr>
              <a:t> </a:t>
            </a:r>
            <a:r>
              <a:rPr lang="en-US" b="0" baseline="0" noProof="0" dirty="0"/>
              <a:t>simple, good features (unions, fixed- and variable-size arrays, ...)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noProof="0" dirty="0"/>
              <a:t> big endian, binary but rounds everything to multiple of 4 bytes</a:t>
            </a:r>
            <a:endParaRPr lang="en-US" b="0" kern="0" baseline="0" noProof="0" dirty="0"/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D143677F-4916-4106-207F-3FE61001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57450"/>
            <a:ext cx="1800225" cy="1835150"/>
          </a:xfrm>
          <a:prstGeom prst="wedgeRoundRectCallout">
            <a:avLst>
              <a:gd name="adj1" fmla="val -3787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SRPC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Async RPC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Doors, RMI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MPI, MQ, MOM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ESB, Kafka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" name="Right Bracket 2">
            <a:extLst>
              <a:ext uri="{FF2B5EF4-FFF2-40B4-BE49-F238E27FC236}">
                <a16:creationId xmlns:a16="http://schemas.microsoft.com/office/drawing/2014/main" id="{CC89E99B-B95C-D001-EACB-26D474EB82BE}"/>
              </a:ext>
            </a:extLst>
          </p:cNvPr>
          <p:cNvSpPr>
            <a:spLocks/>
          </p:cNvSpPr>
          <p:nvPr/>
        </p:nvSpPr>
        <p:spPr bwMode="auto">
          <a:xfrm flipV="1">
            <a:off x="4571752" y="2097410"/>
            <a:ext cx="432048" cy="720080"/>
          </a:xfrm>
          <a:prstGeom prst="rightBracket">
            <a:avLst>
              <a:gd name="adj" fmla="val 64300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2742790-94BB-7CF2-216D-C692D2BDD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Message Queues</a:t>
            </a:r>
          </a:p>
        </p:txBody>
      </p:sp>
      <p:pic>
        <p:nvPicPr>
          <p:cNvPr id="88067" name="Picture 4" descr="04-22">
            <a:extLst>
              <a:ext uri="{FF2B5EF4-FFF2-40B4-BE49-F238E27FC236}">
                <a16:creationId xmlns:a16="http://schemas.microsoft.com/office/drawing/2014/main" id="{0CAC6D29-402E-6EBD-6165-599260E1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172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04-24">
            <a:extLst>
              <a:ext uri="{FF2B5EF4-FFF2-40B4-BE49-F238E27FC236}">
                <a16:creationId xmlns:a16="http://schemas.microsoft.com/office/drawing/2014/main" id="{27B5EB8C-FF6E-2B7B-ABE7-6CB18C9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8588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Horizontal Scroll 3">
            <a:extLst>
              <a:ext uri="{FF2B5EF4-FFF2-40B4-BE49-F238E27FC236}">
                <a16:creationId xmlns:a16="http://schemas.microsoft.com/office/drawing/2014/main" id="{11C0AE88-CFB9-6888-8F15-B2ECA8C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479742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NSWI080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A29B94D-EAB5-88E8-2AD7-628A0F006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Skupinová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endParaRPr lang="en-US" noProof="0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1F13F3B-DFAD-0086-30AA-85CFF0B0B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b="1" noProof="0" dirty="0"/>
              <a:t>Jeden </a:t>
            </a:r>
            <a:r>
              <a:rPr lang="en-US" sz="1600" b="1" noProof="0" dirty="0" err="1"/>
              <a:t>odesílatel</a:t>
            </a:r>
            <a:r>
              <a:rPr lang="en-US" sz="1600" b="1" noProof="0" dirty="0"/>
              <a:t> – </a:t>
            </a:r>
            <a:r>
              <a:rPr lang="en-US" sz="1600" b="1" noProof="0" dirty="0" err="1"/>
              <a:t>více</a:t>
            </a:r>
            <a:r>
              <a:rPr lang="en-US" sz="1600" b="1" noProof="0" dirty="0"/>
              <a:t> </a:t>
            </a:r>
            <a:r>
              <a:rPr lang="en-US" sz="1600" b="1" noProof="0" dirty="0" err="1"/>
              <a:t>příjemců</a:t>
            </a:r>
            <a:endParaRPr lang="en-US" sz="1600" b="1" noProof="0" dirty="0"/>
          </a:p>
          <a:p>
            <a:pPr marL="0" indent="0" eaLnBrk="1" hangingPunct="1"/>
            <a:r>
              <a:rPr lang="en-US" sz="1600" noProof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Atomicita</a:t>
            </a:r>
            <a:endParaRPr lang="en-US" sz="1600" noProof="0" dirty="0"/>
          </a:p>
          <a:p>
            <a:pPr lvl="1" eaLnBrk="1" hangingPunct="1"/>
            <a:r>
              <a:rPr lang="en-US" sz="1500" noProof="0" dirty="0" err="1"/>
              <a:t>doručení</a:t>
            </a:r>
            <a:r>
              <a:rPr lang="en-US" sz="1500" noProof="0" dirty="0"/>
              <a:t> </a:t>
            </a:r>
            <a:r>
              <a:rPr lang="en-US" sz="1500" b="1" i="1" noProof="0" dirty="0" err="1"/>
              <a:t>všem</a:t>
            </a:r>
            <a:r>
              <a:rPr lang="en-US" sz="1500" noProof="0" dirty="0"/>
              <a:t> </a:t>
            </a:r>
            <a:r>
              <a:rPr lang="en-US" sz="1500" noProof="0" dirty="0" err="1"/>
              <a:t>členům</a:t>
            </a:r>
            <a:r>
              <a:rPr lang="en-US" sz="1500" noProof="0" dirty="0"/>
              <a:t> </a:t>
            </a:r>
            <a:r>
              <a:rPr lang="en-US" sz="1500" noProof="0" dirty="0" err="1"/>
              <a:t>nebo</a:t>
            </a:r>
            <a:r>
              <a:rPr lang="en-US" sz="1500" noProof="0" dirty="0"/>
              <a:t> </a:t>
            </a:r>
            <a:r>
              <a:rPr lang="en-US" sz="1500" noProof="0" dirty="0" err="1"/>
              <a:t>nikomu</a:t>
            </a:r>
            <a:endParaRPr lang="en-US" sz="1500" noProof="0" dirty="0"/>
          </a:p>
          <a:p>
            <a:pPr lvl="1" eaLnBrk="1" hangingPunct="1"/>
            <a:r>
              <a:rPr lang="en-US" sz="1500" noProof="0" dirty="0"/>
              <a:t>evidence a </a:t>
            </a:r>
            <a:r>
              <a:rPr lang="en-US" sz="1500" noProof="0" dirty="0" err="1"/>
              <a:t>změna</a:t>
            </a:r>
            <a:r>
              <a:rPr lang="en-US" sz="1500" noProof="0" dirty="0"/>
              <a:t> </a:t>
            </a:r>
            <a:r>
              <a:rPr lang="en-US" sz="1500" noProof="0" dirty="0" err="1"/>
              <a:t>členství</a:t>
            </a:r>
            <a:r>
              <a:rPr lang="en-US" sz="1500" noProof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700" noProof="0" dirty="0"/>
              <a:t> </a:t>
            </a:r>
            <a:r>
              <a:rPr lang="en-US" sz="1600" noProof="0" dirty="0" err="1"/>
              <a:t>Synchronizace</a:t>
            </a:r>
            <a:endParaRPr lang="en-US" sz="1600" noProof="0" dirty="0"/>
          </a:p>
          <a:p>
            <a:pPr lvl="1" eaLnBrk="1" hangingPunct="1"/>
            <a:r>
              <a:rPr lang="en-US" sz="1500" noProof="0" dirty="0" err="1"/>
              <a:t>doručování</a:t>
            </a:r>
            <a:r>
              <a:rPr lang="en-US" sz="1500" noProof="0" dirty="0"/>
              <a:t> od </a:t>
            </a:r>
            <a:r>
              <a:rPr lang="en-US" sz="1500" noProof="0" dirty="0" err="1"/>
              <a:t>různých</a:t>
            </a:r>
            <a:r>
              <a:rPr lang="en-US" sz="1500" noProof="0" dirty="0"/>
              <a:t> </a:t>
            </a:r>
            <a:r>
              <a:rPr lang="en-US" sz="1500" noProof="0" dirty="0" err="1"/>
              <a:t>odesílatelů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příjem</a:t>
            </a:r>
            <a:r>
              <a:rPr lang="en-US" sz="1500" noProof="0" dirty="0"/>
              <a:t> vs. </a:t>
            </a:r>
            <a:r>
              <a:rPr lang="en-US" sz="1500" noProof="0" dirty="0" err="1"/>
              <a:t>doručení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doručovací</a:t>
            </a:r>
            <a:r>
              <a:rPr lang="en-US" sz="1500" noProof="0" dirty="0"/>
              <a:t> </a:t>
            </a:r>
            <a:r>
              <a:rPr lang="en-US" sz="1500" noProof="0" dirty="0" err="1"/>
              <a:t>protokol</a:t>
            </a:r>
            <a:r>
              <a:rPr lang="en-US" sz="1500" noProof="0" dirty="0"/>
              <a:t> - </a:t>
            </a:r>
            <a:r>
              <a:rPr lang="en-US" sz="1500" noProof="0" dirty="0" err="1"/>
              <a:t>sémantika</a:t>
            </a:r>
            <a:endParaRPr lang="en-US" sz="15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Uzavřená</a:t>
            </a:r>
            <a:r>
              <a:rPr lang="en-US" sz="1600" noProof="0" dirty="0"/>
              <a:t> </a:t>
            </a:r>
            <a:r>
              <a:rPr lang="en-US" sz="1600" noProof="0" dirty="0" err="1"/>
              <a:t>skupina</a:t>
            </a:r>
            <a:endParaRPr lang="en-US" sz="1600" noProof="0" dirty="0"/>
          </a:p>
          <a:p>
            <a:pPr lvl="1" eaLnBrk="1" hangingPunct="1"/>
            <a:r>
              <a:rPr lang="en-US" sz="1500" noProof="0" dirty="0" err="1"/>
              <a:t>pouze</a:t>
            </a:r>
            <a:r>
              <a:rPr lang="en-US" sz="1500" noProof="0" dirty="0"/>
              <a:t> </a:t>
            </a:r>
            <a:r>
              <a:rPr lang="en-US" sz="1500" noProof="0" dirty="0" err="1"/>
              <a:t>členové</a:t>
            </a:r>
            <a:r>
              <a:rPr lang="en-US" sz="1500" noProof="0" dirty="0"/>
              <a:t> </a:t>
            </a:r>
            <a:r>
              <a:rPr lang="en-US" sz="1500" noProof="0" dirty="0" err="1"/>
              <a:t>skupiny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vhodné</a:t>
            </a:r>
            <a:r>
              <a:rPr lang="en-US" sz="1500" noProof="0" dirty="0"/>
              <a:t> pro </a:t>
            </a:r>
            <a:r>
              <a:rPr lang="en-US" sz="1500" noProof="0" dirty="0" err="1"/>
              <a:t>kooperativní</a:t>
            </a:r>
            <a:r>
              <a:rPr lang="en-US" sz="1500" noProof="0" dirty="0"/>
              <a:t> </a:t>
            </a:r>
            <a:r>
              <a:rPr lang="en-US" sz="1500" noProof="0" dirty="0" err="1"/>
              <a:t>algoritmy</a:t>
            </a:r>
            <a:endParaRPr lang="en-US" sz="15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Otevřená</a:t>
            </a:r>
            <a:r>
              <a:rPr lang="en-US" sz="1600" noProof="0" dirty="0"/>
              <a:t> </a:t>
            </a:r>
            <a:r>
              <a:rPr lang="en-US" sz="1600" noProof="0" dirty="0" err="1"/>
              <a:t>skupina</a:t>
            </a:r>
            <a:endParaRPr lang="en-US" sz="1600" noProof="0" dirty="0"/>
          </a:p>
          <a:p>
            <a:pPr lvl="1" eaLnBrk="1" hangingPunct="1"/>
            <a:r>
              <a:rPr lang="en-US" sz="1500" noProof="0" dirty="0" err="1"/>
              <a:t>zasílat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</a:t>
            </a:r>
            <a:r>
              <a:rPr lang="en-US" sz="1500" noProof="0" dirty="0" err="1"/>
              <a:t>může</a:t>
            </a:r>
            <a:r>
              <a:rPr lang="en-US" sz="1500" noProof="0" dirty="0"/>
              <a:t> </a:t>
            </a:r>
            <a:r>
              <a:rPr lang="en-US" sz="1500" noProof="0" dirty="0" err="1"/>
              <a:t>kdokoliv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distribuované</a:t>
            </a:r>
            <a:r>
              <a:rPr lang="en-US" sz="1500" noProof="0" dirty="0"/>
              <a:t> </a:t>
            </a:r>
            <a:r>
              <a:rPr lang="en-US" sz="1500" noProof="0" dirty="0" err="1"/>
              <a:t>služby</a:t>
            </a:r>
            <a:r>
              <a:rPr lang="en-US" sz="1500" noProof="0" dirty="0"/>
              <a:t>, </a:t>
            </a:r>
            <a:r>
              <a:rPr lang="en-US" sz="1500" noProof="0" dirty="0" err="1"/>
              <a:t>replikované</a:t>
            </a:r>
            <a:r>
              <a:rPr lang="en-US" sz="1500" noProof="0" dirty="0"/>
              <a:t> </a:t>
            </a:r>
            <a:r>
              <a:rPr lang="en-US" sz="1500" noProof="0" dirty="0" err="1"/>
              <a:t>servery</a:t>
            </a:r>
            <a:endParaRPr lang="en-US" sz="1500" noProof="0" dirty="0"/>
          </a:p>
          <a:p>
            <a:pPr lvl="1" eaLnBrk="1" hangingPunct="1"/>
            <a:endParaRPr lang="en-US" sz="8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Překrývající</a:t>
            </a:r>
            <a:r>
              <a:rPr lang="en-US" sz="1600" noProof="0" dirty="0"/>
              <a:t> se </a:t>
            </a:r>
            <a:r>
              <a:rPr lang="en-US" sz="1600" noProof="0" dirty="0" err="1"/>
              <a:t>skupiny</a:t>
            </a:r>
            <a:endParaRPr lang="en-US" sz="1600" noProof="0" dirty="0"/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441EBEDA-AC84-0E5A-40D6-F4F5B2C2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68DA11C4-4BFA-B159-CCC5-CA73242A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15718" name="Object 2">
            <a:extLst>
              <a:ext uri="{FF2B5EF4-FFF2-40B4-BE49-F238E27FC236}">
                <a16:creationId xmlns:a16="http://schemas.microsoft.com/office/drawing/2014/main" id="{B7F376BB-4C94-BAF7-C105-51B45632F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373688"/>
          <a:ext cx="31067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23488" imgH="1719072" progId="Word.Picture.8">
                  <p:embed/>
                </p:oleObj>
              </mc:Choice>
              <mc:Fallback>
                <p:oleObj name="Picture" r:id="rId3" imgW="3523488" imgH="1719072" progId="Word.Picture.8">
                  <p:embed/>
                  <p:pic>
                    <p:nvPicPr>
                      <p:cNvPr id="115718" name="Object 2">
                        <a:extLst>
                          <a:ext uri="{FF2B5EF4-FFF2-40B4-BE49-F238E27FC236}">
                            <a16:creationId xmlns:a16="http://schemas.microsoft.com/office/drawing/2014/main" id="{B7F376BB-4C94-BAF7-C105-51B45632F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73688"/>
                        <a:ext cx="31067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3">
            <a:extLst>
              <a:ext uri="{FF2B5EF4-FFF2-40B4-BE49-F238E27FC236}">
                <a16:creationId xmlns:a16="http://schemas.microsoft.com/office/drawing/2014/main" id="{FD84E407-6260-B59D-AE08-CC04505F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125538"/>
          <a:ext cx="48958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873752" imgH="1533144" progId="Word.Picture.8">
                  <p:embed/>
                </p:oleObj>
              </mc:Choice>
              <mc:Fallback>
                <p:oleObj name="Picture" r:id="rId5" imgW="4873752" imgH="1533144" progId="Word.Picture.8">
                  <p:embed/>
                  <p:pic>
                    <p:nvPicPr>
                      <p:cNvPr id="115719" name="Object 3">
                        <a:extLst>
                          <a:ext uri="{FF2B5EF4-FFF2-40B4-BE49-F238E27FC236}">
                            <a16:creationId xmlns:a16="http://schemas.microsoft.com/office/drawing/2014/main" id="{FD84E407-6260-B59D-AE08-CC04505FF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8958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8">
            <a:extLst>
              <a:ext uri="{FF2B5EF4-FFF2-40B4-BE49-F238E27FC236}">
                <a16:creationId xmlns:a16="http://schemas.microsoft.com/office/drawing/2014/main" id="{D5265C65-A88F-47E2-25EB-0A942881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429000"/>
            <a:ext cx="1584325" cy="1568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aseline="0" noProof="0" dirty="0">
                <a:latin typeface="Arial" panose="020B0604020202020204" pitchFamily="34" charset="0"/>
              </a:rPr>
              <a:t>Uzel 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 baseline="0" noProof="0" dirty="0">
                <a:latin typeface="Arial" panose="020B0604020202020204" pitchFamily="34" charset="0"/>
              </a:rPr>
              <a:t>    A:  </a:t>
            </a:r>
            <a:r>
              <a:rPr lang="en-US" sz="1600" baseline="0" noProof="0" dirty="0">
                <a:latin typeface="Arial" panose="020B0604020202020204" pitchFamily="34" charset="0"/>
              </a:rPr>
              <a:t>x +=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 baseline="0" noProof="0" dirty="0">
                <a:latin typeface="Arial" panose="020B0604020202020204" pitchFamily="34" charset="0"/>
              </a:rPr>
              <a:t>    E:  </a:t>
            </a:r>
            <a:r>
              <a:rPr lang="en-US" sz="1600" baseline="0" noProof="0" dirty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aseline="0" noProof="0" dirty="0">
                <a:latin typeface="Arial" panose="020B0604020202020204" pitchFamily="34" charset="0"/>
              </a:rPr>
              <a:t>Uzel 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 baseline="0" noProof="0" dirty="0">
                <a:latin typeface="Arial" panose="020B0604020202020204" pitchFamily="34" charset="0"/>
              </a:rPr>
              <a:t>    E:  </a:t>
            </a:r>
            <a:r>
              <a:rPr lang="en-US" sz="1600" baseline="0" noProof="0" dirty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 baseline="0" noProof="0" dirty="0">
                <a:latin typeface="Arial" panose="020B0604020202020204" pitchFamily="34" charset="0"/>
              </a:rPr>
              <a:t>    A:  </a:t>
            </a:r>
            <a:r>
              <a:rPr lang="en-US" sz="1600" baseline="0" noProof="0" dirty="0">
                <a:latin typeface="Arial" panose="020B0604020202020204" pitchFamily="34" charset="0"/>
              </a:rPr>
              <a:t>x += 1;</a:t>
            </a:r>
            <a:endParaRPr lang="en-US" sz="1600" baseline="0" noProof="0" dirty="0">
              <a:latin typeface="Courier New" panose="02070309020205020404" pitchFamily="49" charset="0"/>
            </a:endParaRPr>
          </a:p>
        </p:txBody>
      </p:sp>
      <p:sp>
        <p:nvSpPr>
          <p:cNvPr id="115721" name="AutoShape 4">
            <a:extLst>
              <a:ext uri="{FF2B5EF4-FFF2-40B4-BE49-F238E27FC236}">
                <a16:creationId xmlns:a16="http://schemas.microsoft.com/office/drawing/2014/main" id="{B57369EA-F4BC-D52F-82E7-987EAD94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805488"/>
            <a:ext cx="2262188" cy="792162"/>
          </a:xfrm>
          <a:prstGeom prst="wedgeRoundRectCallout">
            <a:avLst>
              <a:gd name="adj1" fmla="val 25940"/>
              <a:gd name="adj2" fmla="val -50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doručovací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protokoly</a:t>
            </a:r>
            <a:r>
              <a:rPr lang="en-US" sz="1600" b="0" baseline="0" noProof="0" dirty="0">
                <a:latin typeface="Arial" panose="020B0604020202020204" pitchFamily="34" charset="0"/>
              </a:rPr>
              <a:t>,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virtuální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synchronie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Placeholder 2">
            <a:extLst>
              <a:ext uri="{FF2B5EF4-FFF2-40B4-BE49-F238E27FC236}">
                <a16:creationId xmlns:a16="http://schemas.microsoft.com/office/drawing/2014/main" id="{6F3FEBF1-24E0-39CE-F964-F7AA87D65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sz="4400" b="1" noProof="0" dirty="0" err="1"/>
              <a:t>Synchronizační</a:t>
            </a:r>
            <a:r>
              <a:rPr lang="en-US" sz="4400" b="1" noProof="0" dirty="0"/>
              <a:t> </a:t>
            </a:r>
            <a:r>
              <a:rPr lang="en-US" sz="4400" b="1" noProof="0" dirty="0" err="1"/>
              <a:t>algoritmy</a:t>
            </a:r>
            <a:endParaRPr lang="en-US" sz="4400" b="1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05CFD2-1E75-8E56-DEB1-FE338F1A6FE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81300"/>
            <a:ext cx="5330825" cy="319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kern="0" baseline="0" noProof="0" dirty="0" err="1"/>
              <a:t>Logické</a:t>
            </a:r>
            <a:r>
              <a:rPr lang="en-US" b="0" kern="0" baseline="0" noProof="0" dirty="0"/>
              <a:t> a </a:t>
            </a:r>
            <a:r>
              <a:rPr lang="en-US" b="0" kern="0" baseline="0" noProof="0" dirty="0" err="1"/>
              <a:t>fyzické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hodiny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 err="1"/>
              <a:t>Kauzalita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 err="1"/>
              <a:t>Distribuované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vyloučení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procesů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 err="1"/>
              <a:t>Volba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koordinátora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 err="1"/>
              <a:t>Doručovací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protokoly</a:t>
            </a:r>
            <a:r>
              <a:rPr lang="en-US" b="0" kern="0" baseline="0" noProof="0" dirty="0"/>
              <a:t>, </a:t>
            </a:r>
            <a:r>
              <a:rPr lang="en-US" b="0" kern="0" baseline="0" noProof="0" dirty="0" err="1"/>
              <a:t>virtuální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synchronie</a:t>
            </a:r>
            <a:endParaRPr lang="en-US" b="0" kern="0" baseline="0" noProof="0" dirty="0"/>
          </a:p>
          <a:p>
            <a:pPr>
              <a:defRPr/>
            </a:pPr>
            <a:r>
              <a:rPr lang="en-US" b="0" kern="0" baseline="0" noProof="0" dirty="0"/>
              <a:t> ... → </a:t>
            </a:r>
            <a:r>
              <a:rPr lang="en-US" b="0" kern="0" baseline="0" noProof="0" dirty="0" err="1"/>
              <a:t>konsensus</a:t>
            </a:r>
            <a:endParaRPr lang="en-US" b="0" kern="0" baseline="0" noProof="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95585A6-0EF6-A697-F972-90D7DDC5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Synchronizace</a:t>
            </a:r>
            <a:endParaRPr lang="en-US" noProof="0" dirty="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38FBEE-4F37-6526-0049-EB7FB1E46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neexistence</a:t>
            </a:r>
            <a:r>
              <a:rPr lang="en-US" noProof="0" dirty="0"/>
              <a:t> </a:t>
            </a:r>
            <a:r>
              <a:rPr lang="en-US" noProof="0" dirty="0" err="1"/>
              <a:t>sdílené</a:t>
            </a:r>
            <a:r>
              <a:rPr lang="en-US" noProof="0" dirty="0"/>
              <a:t> </a:t>
            </a:r>
            <a:r>
              <a:rPr lang="en-US" noProof="0" dirty="0" err="1"/>
              <a:t>paměti</a:t>
            </a:r>
            <a:r>
              <a:rPr lang="en-US" noProof="0" dirty="0"/>
              <a:t> - </a:t>
            </a:r>
            <a:r>
              <a:rPr lang="en-US" noProof="0" dirty="0" err="1"/>
              <a:t>zprávy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rozprostřená</a:t>
            </a:r>
            <a:r>
              <a:rPr lang="en-US" noProof="0" dirty="0"/>
              <a:t> </a:t>
            </a:r>
            <a:r>
              <a:rPr lang="en-US" noProof="0" dirty="0" err="1"/>
              <a:t>informace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rozhodování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základě</a:t>
            </a:r>
            <a:r>
              <a:rPr lang="en-US" noProof="0" dirty="0"/>
              <a:t> </a:t>
            </a:r>
            <a:r>
              <a:rPr lang="en-US" noProof="0" dirty="0" err="1"/>
              <a:t>lokálních</a:t>
            </a:r>
            <a:r>
              <a:rPr lang="en-US" noProof="0" dirty="0"/>
              <a:t> </a:t>
            </a:r>
            <a:r>
              <a:rPr lang="en-US" noProof="0" dirty="0" err="1"/>
              <a:t>informací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vyloučení</a:t>
            </a:r>
            <a:r>
              <a:rPr lang="en-US" noProof="0" dirty="0"/>
              <a:t> </a:t>
            </a:r>
            <a:r>
              <a:rPr lang="en-US" noProof="0" dirty="0" err="1"/>
              <a:t>havarijních</a:t>
            </a:r>
            <a:r>
              <a:rPr lang="en-US" noProof="0" dirty="0"/>
              <a:t> </a:t>
            </a:r>
            <a:r>
              <a:rPr lang="en-US" noProof="0" dirty="0" err="1"/>
              <a:t>komponent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neexistence</a:t>
            </a:r>
            <a:r>
              <a:rPr lang="en-US" noProof="0" dirty="0"/>
              <a:t> </a:t>
            </a:r>
            <a:r>
              <a:rPr lang="en-US" noProof="0" dirty="0" err="1"/>
              <a:t>společných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eaLnBrk="1" hangingPunct="1">
              <a:defRPr/>
            </a:pPr>
            <a:r>
              <a:rPr lang="en-US" b="1" noProof="0" dirty="0" err="1"/>
              <a:t>Synchronizace</a:t>
            </a:r>
            <a:r>
              <a:rPr lang="en-US" b="1" noProof="0" dirty="0"/>
              <a:t> </a:t>
            </a:r>
            <a:r>
              <a:rPr lang="en-US" b="1" noProof="0" dirty="0" err="1"/>
              <a:t>hodin</a:t>
            </a:r>
            <a:r>
              <a:rPr lang="en-US" b="1" noProof="0" dirty="0"/>
              <a:t> s </a:t>
            </a:r>
            <a:r>
              <a:rPr lang="en-US" b="1" noProof="0" dirty="0" err="1"/>
              <a:t>fyzickým</a:t>
            </a:r>
            <a:r>
              <a:rPr lang="en-US" b="1" noProof="0" dirty="0"/>
              <a:t> </a:t>
            </a:r>
            <a:r>
              <a:rPr lang="en-US" b="1" noProof="0" dirty="0" err="1"/>
              <a:t>časem</a:t>
            </a:r>
            <a:endParaRPr lang="en-US" b="1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jak </a:t>
            </a:r>
            <a:r>
              <a:rPr lang="en-US" noProof="0" dirty="0" err="1"/>
              <a:t>sesynchronizovat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 </a:t>
            </a:r>
            <a:r>
              <a:rPr lang="en-US" noProof="0" dirty="0" err="1"/>
              <a:t>jednotlivých</a:t>
            </a:r>
            <a:r>
              <a:rPr lang="en-US" noProof="0" dirty="0"/>
              <a:t> </a:t>
            </a:r>
            <a:r>
              <a:rPr lang="en-US" noProof="0" dirty="0" err="1"/>
              <a:t>komponent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jak </a:t>
            </a:r>
            <a:r>
              <a:rPr lang="en-US" noProof="0" dirty="0" err="1"/>
              <a:t>sesynchronizovat</a:t>
            </a:r>
            <a:r>
              <a:rPr lang="en-US" noProof="0" dirty="0"/>
              <a:t> </a:t>
            </a:r>
            <a:r>
              <a:rPr lang="en-US" noProof="0" dirty="0" err="1"/>
              <a:t>jednotlivé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sebou</a:t>
            </a:r>
            <a:endParaRPr lang="en-US" noProof="0" dirty="0"/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1B5EE804-9F96-7242-E0A1-3ECFA7C1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0139A662-0DCC-6705-5FBA-1060D599C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56642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25924" imgH="1700784" progId="Word.Picture.8">
                  <p:embed/>
                </p:oleObj>
              </mc:Choice>
              <mc:Fallback>
                <p:oleObj name="Picture" r:id="rId3" imgW="4725924" imgH="1700784" progId="Word.Picture.8">
                  <p:embed/>
                  <p:pic>
                    <p:nvPicPr>
                      <p:cNvPr id="91141" name="Object 5">
                        <a:extLst>
                          <a:ext uri="{FF2B5EF4-FFF2-40B4-BE49-F238E27FC236}">
                            <a16:creationId xmlns:a16="http://schemas.microsoft.com/office/drawing/2014/main" id="{0139A662-0DCC-6705-5FBA-1060D599CE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56642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A2E5CBC-FE29-4D85-A3BC-2861D6E9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Fyzické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28A59D2-2593-68A6-3AEA-C5F6DEFF7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eaLnBrk="1" hangingPunct="1">
              <a:defRPr/>
            </a:pPr>
            <a:r>
              <a:rPr lang="en-US" sz="1700" b="1" noProof="0" dirty="0" err="1"/>
              <a:t>Fyzický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čas</a:t>
            </a:r>
            <a:endParaRPr lang="en-US" sz="1700" b="1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sz="1700" noProof="0" dirty="0" err="1"/>
              <a:t>astronomické</a:t>
            </a:r>
            <a:r>
              <a:rPr lang="en-US" sz="1700" noProof="0" dirty="0"/>
              <a:t> </a:t>
            </a:r>
            <a:r>
              <a:rPr lang="en-US" sz="1700" noProof="0" dirty="0" err="1"/>
              <a:t>měření</a:t>
            </a:r>
            <a:r>
              <a:rPr lang="en-US" sz="1700" noProof="0" dirty="0"/>
              <a:t> – </a:t>
            </a:r>
            <a:r>
              <a:rPr lang="en-US" sz="1700" noProof="0" dirty="0" err="1"/>
              <a:t>solární</a:t>
            </a:r>
            <a:r>
              <a:rPr lang="en-US" sz="1700" noProof="0" dirty="0"/>
              <a:t> sec. = 1/86400 </a:t>
            </a:r>
            <a:r>
              <a:rPr lang="en-US" sz="1700" noProof="0" dirty="0" err="1"/>
              <a:t>solárního</a:t>
            </a:r>
            <a:r>
              <a:rPr lang="en-US" sz="1700" noProof="0" dirty="0"/>
              <a:t> </a:t>
            </a:r>
            <a:r>
              <a:rPr lang="en-US" sz="1700" noProof="0" dirty="0" err="1"/>
              <a:t>dne</a:t>
            </a:r>
            <a:endParaRPr lang="en-US" sz="1700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sz="1700" noProof="0" dirty="0"/>
              <a:t>1948 - </a:t>
            </a:r>
            <a:r>
              <a:rPr lang="en-US" sz="1700" noProof="0" dirty="0" err="1"/>
              <a:t>atomové</a:t>
            </a:r>
            <a:r>
              <a:rPr lang="en-US" sz="1700" noProof="0" dirty="0"/>
              <a:t> </a:t>
            </a:r>
            <a:r>
              <a:rPr lang="en-US" sz="1700" noProof="0" dirty="0" err="1"/>
              <a:t>hodiny</a:t>
            </a:r>
            <a:r>
              <a:rPr lang="en-US" sz="1700" noProof="0" dirty="0"/>
              <a:t> - 1s ≈ 9 </a:t>
            </a:r>
            <a:r>
              <a:rPr lang="en-US" sz="1700" noProof="0" dirty="0" err="1"/>
              <a:t>mld</a:t>
            </a:r>
            <a:r>
              <a:rPr lang="en-US" sz="1700" noProof="0" dirty="0"/>
              <a:t> </a:t>
            </a:r>
            <a:r>
              <a:rPr lang="en-US" sz="1700" noProof="0" dirty="0" err="1"/>
              <a:t>přechodů</a:t>
            </a:r>
            <a:r>
              <a:rPr lang="en-US" sz="1700" noProof="0" dirty="0"/>
              <a:t> </a:t>
            </a:r>
            <a:r>
              <a:rPr lang="en-US" sz="1700" noProof="0" dirty="0" err="1"/>
              <a:t>atomu</a:t>
            </a:r>
            <a:r>
              <a:rPr lang="en-US" sz="1700" noProof="0" dirty="0"/>
              <a:t> </a:t>
            </a:r>
            <a:r>
              <a:rPr lang="en-US" sz="1700" noProof="0" dirty="0" err="1"/>
              <a:t>cesia</a:t>
            </a:r>
            <a:r>
              <a:rPr lang="en-US" sz="1700" noProof="0" dirty="0"/>
              <a:t> 133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sz="1700" noProof="0" dirty="0"/>
              <a:t>1950 - TAI </a:t>
            </a:r>
            <a:r>
              <a:rPr lang="en-US" sz="1700" i="1" noProof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i="1" noProof="0" dirty="0">
                <a:solidFill>
                  <a:schemeClr val="bg1">
                    <a:lumMod val="50000"/>
                  </a:schemeClr>
                </a:solidFill>
              </a:rPr>
              <a:t>temps </a:t>
            </a:r>
            <a:r>
              <a:rPr lang="en-US" sz="1600" i="1" noProof="0" dirty="0" err="1">
                <a:solidFill>
                  <a:schemeClr val="bg1">
                    <a:lumMod val="50000"/>
                  </a:schemeClr>
                </a:solidFill>
              </a:rPr>
              <a:t>atomique</a:t>
            </a:r>
            <a:r>
              <a:rPr lang="en-US" sz="1600" i="1" noProof="0" dirty="0">
                <a:solidFill>
                  <a:schemeClr val="bg1">
                    <a:lumMod val="50000"/>
                  </a:schemeClr>
                </a:solidFill>
              </a:rPr>
              <a:t> international)</a:t>
            </a:r>
            <a:r>
              <a:rPr lang="en-US" sz="1600" i="1" noProof="0" dirty="0"/>
              <a:t>  </a:t>
            </a:r>
            <a:r>
              <a:rPr lang="en-US" sz="1700" noProof="0" dirty="0"/>
              <a:t>– </a:t>
            </a:r>
            <a:r>
              <a:rPr lang="en-US" sz="1700" noProof="0" dirty="0" err="1"/>
              <a:t>průměr</a:t>
            </a:r>
            <a:r>
              <a:rPr lang="en-US" sz="1700" noProof="0" dirty="0"/>
              <a:t> 50</a:t>
            </a:r>
            <a:r>
              <a:rPr lang="en-US" noProof="0" dirty="0"/>
              <a:t>→</a:t>
            </a:r>
            <a:r>
              <a:rPr lang="en-US" sz="1700" noProof="0" dirty="0"/>
              <a:t>200 </a:t>
            </a:r>
            <a:r>
              <a:rPr lang="en-US" sz="1700" noProof="0" dirty="0" err="1"/>
              <a:t>laboratoří</a:t>
            </a:r>
            <a:endParaRPr lang="en-US" sz="1700" noProof="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TAI den </a:t>
            </a:r>
            <a:r>
              <a:rPr lang="en-US" sz="1600" noProof="0" dirty="0" err="1"/>
              <a:t>nepravidelný</a:t>
            </a:r>
            <a:r>
              <a:rPr lang="en-US" sz="1600" noProof="0" dirty="0"/>
              <a:t> - </a:t>
            </a:r>
            <a:r>
              <a:rPr lang="en-US" sz="1600" noProof="0" dirty="0" err="1"/>
              <a:t>donedávna</a:t>
            </a:r>
            <a:r>
              <a:rPr lang="en-US" sz="1600" noProof="0" dirty="0"/>
              <a:t> o </a:t>
            </a:r>
            <a:r>
              <a:rPr lang="en-US" sz="1600" noProof="0" dirty="0" err="1"/>
              <a:t>cca</a:t>
            </a:r>
            <a:r>
              <a:rPr lang="en-US" sz="1600" noProof="0" dirty="0"/>
              <a:t> 1 </a:t>
            </a:r>
            <a:r>
              <a:rPr lang="en-US" sz="1600" noProof="0" dirty="0" err="1"/>
              <a:t>ms</a:t>
            </a:r>
            <a:r>
              <a:rPr lang="en-US" sz="1600" noProof="0" dirty="0"/>
              <a:t> </a:t>
            </a:r>
            <a:r>
              <a:rPr lang="en-US" sz="1600" noProof="0" dirty="0" err="1"/>
              <a:t>kratší</a:t>
            </a:r>
            <a:r>
              <a:rPr lang="en-US" sz="1600" noProof="0" dirty="0"/>
              <a:t> </a:t>
            </a:r>
            <a:r>
              <a:rPr lang="en-US" sz="1600" noProof="0" dirty="0" err="1"/>
              <a:t>než</a:t>
            </a:r>
            <a:r>
              <a:rPr lang="en-US" sz="1600" noProof="0" dirty="0"/>
              <a:t> </a:t>
            </a:r>
            <a:r>
              <a:rPr lang="en-US" sz="1600" noProof="0" dirty="0" err="1"/>
              <a:t>solární</a:t>
            </a:r>
            <a:r>
              <a:rPr lang="en-US" sz="1600" noProof="0" dirty="0"/>
              <a:t> den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 err="1"/>
              <a:t>rozdíl</a:t>
            </a:r>
            <a:r>
              <a:rPr lang="en-US" sz="1600" noProof="0" dirty="0"/>
              <a:t> &gt;600 </a:t>
            </a:r>
            <a:r>
              <a:rPr lang="en-US" sz="1600" noProof="0" dirty="0" err="1"/>
              <a:t>ms</a:t>
            </a:r>
            <a:r>
              <a:rPr lang="en-US" sz="1600" noProof="0" dirty="0"/>
              <a:t>  → Leap second                 </a:t>
            </a:r>
            <a:r>
              <a:rPr lang="en-US" sz="1600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⇜ </a:t>
            </a:r>
            <a:r>
              <a:rPr lang="en-US" sz="1600" i="1" noProof="0" dirty="0" err="1"/>
              <a:t>Mezinárodní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služba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rotace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Země</a:t>
            </a:r>
            <a:r>
              <a:rPr lang="en-US" sz="1600" i="1" noProof="0" dirty="0"/>
              <a:t> (IERS)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/>
              <a:t>1972 Universal Coordinated Time UTC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sz="1600" noProof="0" dirty="0" err="1"/>
              <a:t>plán</a:t>
            </a:r>
            <a:r>
              <a:rPr lang="en-US" sz="1600" noProof="0" dirty="0"/>
              <a:t> 2029 - </a:t>
            </a:r>
            <a:r>
              <a:rPr lang="en-US" sz="1600" noProof="0" dirty="0" err="1"/>
              <a:t>poprvé</a:t>
            </a:r>
            <a:r>
              <a:rPr lang="en-US" sz="1600" noProof="0" dirty="0"/>
              <a:t> v </a:t>
            </a:r>
            <a:r>
              <a:rPr lang="en-US" sz="1600" noProof="0" dirty="0" err="1"/>
              <a:t>historii</a:t>
            </a:r>
            <a:r>
              <a:rPr lang="en-US" sz="1600" noProof="0" dirty="0"/>
              <a:t> leap second </a:t>
            </a:r>
            <a:r>
              <a:rPr lang="en-US" sz="1600" noProof="0" dirty="0" err="1"/>
              <a:t>záporná</a:t>
            </a:r>
            <a:endParaRPr lang="en-US" sz="1600" noProof="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sz="1700" noProof="0" dirty="0" err="1"/>
              <a:t>vysílání</a:t>
            </a:r>
            <a:r>
              <a:rPr lang="en-US" sz="1700" noProof="0" dirty="0"/>
              <a:t> UTC (</a:t>
            </a:r>
            <a:r>
              <a:rPr lang="en-US" sz="1700" noProof="0" dirty="0" err="1"/>
              <a:t>krátké</a:t>
            </a:r>
            <a:r>
              <a:rPr lang="en-US" sz="1700" noProof="0" dirty="0"/>
              <a:t> </a:t>
            </a:r>
            <a:r>
              <a:rPr lang="en-US" sz="1700" noProof="0" dirty="0" err="1"/>
              <a:t>vlny</a:t>
            </a:r>
            <a:r>
              <a:rPr lang="en-US" sz="1700" noProof="0" dirty="0"/>
              <a:t>, </a:t>
            </a:r>
            <a:r>
              <a:rPr lang="en-US" sz="1700" noProof="0" dirty="0" err="1"/>
              <a:t>satelit</a:t>
            </a:r>
            <a:r>
              <a:rPr lang="en-US" sz="1700" noProof="0" dirty="0"/>
              <a:t>) – </a:t>
            </a:r>
            <a:r>
              <a:rPr lang="en-US" sz="1700" noProof="0" dirty="0" err="1"/>
              <a:t>nepřesnost</a:t>
            </a:r>
            <a:r>
              <a:rPr lang="en-US" sz="1700" noProof="0" dirty="0"/>
              <a:t> </a:t>
            </a:r>
            <a:r>
              <a:rPr lang="en-US" sz="1700" noProof="0" dirty="0" err="1"/>
              <a:t>cca</a:t>
            </a:r>
            <a:r>
              <a:rPr lang="en-US" sz="1700" noProof="0" dirty="0"/>
              <a:t> 0.1 - 10 </a:t>
            </a:r>
            <a:r>
              <a:rPr lang="en-US" sz="1700" noProof="0" dirty="0" err="1"/>
              <a:t>ms</a:t>
            </a:r>
            <a:endParaRPr lang="en-US" sz="1700" noProof="0" dirty="0"/>
          </a:p>
        </p:txBody>
      </p:sp>
      <p:sp>
        <p:nvSpPr>
          <p:cNvPr id="95237" name="AutoShape 4">
            <a:extLst>
              <a:ext uri="{FF2B5EF4-FFF2-40B4-BE49-F238E27FC236}">
                <a16:creationId xmlns:a16="http://schemas.microsoft.com/office/drawing/2014/main" id="{2F24F77A-563D-8BC6-4DF5-0AB39553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871788"/>
            <a:ext cx="1293813" cy="615950"/>
          </a:xfrm>
          <a:prstGeom prst="wedgeRoundRectCallout">
            <a:avLst>
              <a:gd name="adj1" fmla="val -99310"/>
              <a:gd name="adj2" fmla="val -70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31.12.2016</a:t>
            </a:r>
            <a:br>
              <a:rPr lang="en-US" sz="1600" b="0" baseline="0" noProof="0" dirty="0">
                <a:latin typeface="Arial" panose="020B0604020202020204" pitchFamily="34" charset="0"/>
              </a:rPr>
            </a:br>
            <a:r>
              <a:rPr lang="en-US" sz="1600" b="0" baseline="0" noProof="0" dirty="0">
                <a:latin typeface="Arial" panose="020B0604020202020204" pitchFamily="34" charset="0"/>
              </a:rPr>
              <a:t>23:59</a:t>
            </a:r>
            <a:r>
              <a:rPr lang="en-US" sz="160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:60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E31FC-601B-A712-8D0E-64AF09AC4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89041"/>
            <a:ext cx="6552728" cy="30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aph showing the price of a stock market">
            <a:extLst>
              <a:ext uri="{FF2B5EF4-FFF2-40B4-BE49-F238E27FC236}">
                <a16:creationId xmlns:a16="http://schemas.microsoft.com/office/drawing/2014/main" id="{09F2231D-5E3C-86F2-3C95-A79C3028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3933056"/>
            <a:ext cx="48387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A0A2F99-B324-1E95-1D16-01EFF039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fyzických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r>
              <a:rPr lang="en-US" noProof="0" dirty="0"/>
              <a:t>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9F06838-9FB3-7EC1-DDF3-477F5986E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noProof="0" dirty="0" err="1"/>
              <a:t>vnitřní</a:t>
            </a:r>
            <a:r>
              <a:rPr lang="en-US" noProof="0" dirty="0"/>
              <a:t> </a:t>
            </a:r>
            <a:r>
              <a:rPr lang="en-US" noProof="0" dirty="0" err="1"/>
              <a:t>hw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 C,    </a:t>
            </a:r>
            <a:r>
              <a:rPr lang="en-US" noProof="0" dirty="0" err="1"/>
              <a:t>fyzický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t</a:t>
            </a:r>
          </a:p>
          <a:p>
            <a:pPr marL="0" indent="0" eaLnBrk="1" hangingPunct="1"/>
            <a:r>
              <a:rPr lang="en-US" noProof="0" dirty="0" err="1"/>
              <a:t>hodiny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počítači</a:t>
            </a:r>
            <a:r>
              <a:rPr lang="en-US" noProof="0" dirty="0"/>
              <a:t> p v </a:t>
            </a:r>
            <a:r>
              <a:rPr lang="en-US" noProof="0" dirty="0" err="1"/>
              <a:t>čase</a:t>
            </a:r>
            <a:r>
              <a:rPr lang="en-US" noProof="0" dirty="0"/>
              <a:t> t je Cp(t)</a:t>
            </a:r>
          </a:p>
          <a:p>
            <a:pPr marL="0" indent="0" eaLnBrk="1" hangingPunct="1"/>
            <a:r>
              <a:rPr lang="en-US" noProof="0" dirty="0" err="1"/>
              <a:t>přesné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: Cp(t) = t </a:t>
            </a:r>
            <a:r>
              <a:rPr lang="en-US" sz="1900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t, </a:t>
            </a:r>
            <a:r>
              <a:rPr lang="en-US" noProof="0" dirty="0" err="1"/>
              <a:t>tedy</a:t>
            </a:r>
            <a:r>
              <a:rPr lang="en-US" noProof="0" dirty="0"/>
              <a:t> </a:t>
            </a:r>
            <a:r>
              <a:rPr lang="en-US" noProof="0" dirty="0" err="1"/>
              <a:t>dC</a:t>
            </a:r>
            <a:r>
              <a:rPr lang="en-US" noProof="0" dirty="0"/>
              <a:t>/dt = 1</a:t>
            </a:r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 err="1"/>
              <a:t>míra</a:t>
            </a:r>
            <a:r>
              <a:rPr lang="en-US" noProof="0" dirty="0"/>
              <a:t> </a:t>
            </a:r>
            <a:r>
              <a:rPr lang="en-US" noProof="0" dirty="0" err="1"/>
              <a:t>přesnosti</a:t>
            </a:r>
            <a:r>
              <a:rPr lang="en-US" noProof="0" dirty="0"/>
              <a:t> ρ: 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 err="1"/>
              <a:t>maximální</a:t>
            </a:r>
            <a:r>
              <a:rPr lang="en-US" noProof="0" dirty="0"/>
              <a:t> </a:t>
            </a:r>
            <a:r>
              <a:rPr lang="en-US" noProof="0" dirty="0" err="1"/>
              <a:t>odchylka</a:t>
            </a:r>
            <a:r>
              <a:rPr lang="en-US" noProof="0" dirty="0"/>
              <a:t> </a:t>
            </a:r>
            <a:r>
              <a:rPr lang="en-US" noProof="0" dirty="0" err="1"/>
              <a:t>dvojice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r>
              <a:rPr lang="en-US" noProof="0" dirty="0"/>
              <a:t> 2ρΔt</a:t>
            </a:r>
          </a:p>
          <a:p>
            <a:pPr marL="0" indent="0" eaLnBrk="1" hangingPunct="1"/>
            <a:r>
              <a:rPr lang="en-US" noProof="0" dirty="0" err="1"/>
              <a:t>požadovaná</a:t>
            </a:r>
            <a:r>
              <a:rPr lang="en-US" noProof="0" dirty="0"/>
              <a:t> </a:t>
            </a:r>
            <a:r>
              <a:rPr lang="en-US" noProof="0" dirty="0" err="1"/>
              <a:t>odchylka</a:t>
            </a:r>
            <a:r>
              <a:rPr lang="en-US" noProof="0" dirty="0"/>
              <a:t> δ  </a:t>
            </a:r>
            <a:r>
              <a:rPr lang="en-US" noProof="0" dirty="0">
                <a:sym typeface="Symbol" panose="05050102010706020507" pitchFamily="18" charset="2"/>
              </a:rPr>
              <a:t></a:t>
            </a:r>
            <a:r>
              <a:rPr lang="en-US" noProof="0" dirty="0"/>
              <a:t>  </a:t>
            </a:r>
            <a:r>
              <a:rPr lang="en-US" noProof="0" dirty="0" err="1"/>
              <a:t>intervaly</a:t>
            </a:r>
            <a:r>
              <a:rPr lang="en-US" noProof="0" dirty="0"/>
              <a:t> max. δ/2ρ</a:t>
            </a:r>
          </a:p>
        </p:txBody>
      </p:sp>
      <p:sp>
        <p:nvSpPr>
          <p:cNvPr id="97284" name="Rectangle 5">
            <a:extLst>
              <a:ext uri="{FF2B5EF4-FFF2-40B4-BE49-F238E27FC236}">
                <a16:creationId xmlns:a16="http://schemas.microsoft.com/office/drawing/2014/main" id="{A315ACCC-CEF0-5E41-E88E-64D5E707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97285" name="Object 4">
            <a:extLst>
              <a:ext uri="{FF2B5EF4-FFF2-40B4-BE49-F238E27FC236}">
                <a16:creationId xmlns:a16="http://schemas.microsoft.com/office/drawing/2014/main" id="{9CA43AC4-5B6D-4DEF-A364-78ADB4F733D1}"/>
              </a:ext>
            </a:extLst>
          </p:cNvPr>
          <p:cNvGraphicFramePr>
            <a:graphicFrameLocks/>
          </p:cNvGraphicFramePr>
          <p:nvPr/>
        </p:nvGraphicFramePr>
        <p:xfrm>
          <a:off x="2555875" y="2708275"/>
          <a:ext cx="51117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3813175" imgH="2457450" progId="MSDraw">
                  <p:embed/>
                </p:oleObj>
              </mc:Choice>
              <mc:Fallback>
                <p:oleObj name="Microsoft Drawing" r:id="rId3" imgW="3813175" imgH="2457450" progId="MSDraw">
                  <p:embed/>
                  <p:pic>
                    <p:nvPicPr>
                      <p:cNvPr id="97285" name="Object 4">
                        <a:extLst>
                          <a:ext uri="{FF2B5EF4-FFF2-40B4-BE49-F238E27FC236}">
                            <a16:creationId xmlns:a16="http://schemas.microsoft.com/office/drawing/2014/main" id="{9CA43AC4-5B6D-4DEF-A364-78ADB4F733D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511175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11">
            <a:extLst>
              <a:ext uri="{FF2B5EF4-FFF2-40B4-BE49-F238E27FC236}">
                <a16:creationId xmlns:a16="http://schemas.microsoft.com/office/drawing/2014/main" id="{6E07FC90-0576-0F31-BE4A-BBB07A48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97287" name="Rectangle 13">
            <a:extLst>
              <a:ext uri="{FF2B5EF4-FFF2-40B4-BE49-F238E27FC236}">
                <a16:creationId xmlns:a16="http://schemas.microsoft.com/office/drawing/2014/main" id="{D555FC42-0DA5-AAF1-2305-BD65C147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97288" name="Object 12">
            <a:extLst>
              <a:ext uri="{FF2B5EF4-FFF2-40B4-BE49-F238E27FC236}">
                <a16:creationId xmlns:a16="http://schemas.microsoft.com/office/drawing/2014/main" id="{A14780B7-B493-1B29-261C-E8C6FA6C0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89138"/>
          <a:ext cx="2066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596900" progId="Equation.3">
                  <p:embed/>
                </p:oleObj>
              </mc:Choice>
              <mc:Fallback>
                <p:oleObj name="Equation" r:id="rId5" imgW="2070100" imgH="596900" progId="Equation.3">
                  <p:embed/>
                  <p:pic>
                    <p:nvPicPr>
                      <p:cNvPr id="97288" name="Object 12">
                        <a:extLst>
                          <a:ext uri="{FF2B5EF4-FFF2-40B4-BE49-F238E27FC236}">
                            <a16:creationId xmlns:a16="http://schemas.microsoft.com/office/drawing/2014/main" id="{A14780B7-B493-1B29-261C-E8C6FA6C07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89138"/>
                        <a:ext cx="20669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17B038-8157-DCA5-EA84-8CF3B2FB4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Literatura</a:t>
            </a:r>
            <a:endParaRPr lang="en-US" noProof="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5AF322-B844-E2A8-4984-2986E7DC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b="1" noProof="0" dirty="0" err="1"/>
              <a:t>Hlavní</a:t>
            </a:r>
            <a:r>
              <a:rPr lang="en-US" b="1" noProof="0" dirty="0"/>
              <a:t> </a:t>
            </a:r>
            <a:r>
              <a:rPr lang="en-US" b="1" noProof="0" dirty="0" err="1"/>
              <a:t>zdroje</a:t>
            </a:r>
            <a:endParaRPr lang="en-US" b="1" noProof="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Tanenbaum, van Steen: Distributed Systems - Principles and Paradigms </a:t>
            </a:r>
            <a:r>
              <a:rPr lang="en-US" baseline="30000" noProof="0" dirty="0"/>
              <a:t>4th ed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www.distributed-systems.net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Chow, Johnson: Distributed Operating Systems &amp; Algorithms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r>
              <a:rPr lang="en-US" noProof="0" dirty="0"/>
              <a:t>, </a:t>
            </a:r>
            <a:r>
              <a:rPr lang="en-US" noProof="0" dirty="0" err="1"/>
              <a:t>konsensus</a:t>
            </a:r>
            <a:endParaRPr lang="en-US" noProof="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Antonopoulos: Mastering Bitcoin </a:t>
            </a:r>
            <a:r>
              <a:rPr lang="en-US" sz="1800" i="1" baseline="30000" noProof="0" dirty="0"/>
              <a:t>3rd ed</a:t>
            </a:r>
            <a:r>
              <a:rPr lang="en-US" noProof="0" dirty="0"/>
              <a:t> , Mastering Lightning Network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 Novák: Lightning Network: </a:t>
            </a:r>
            <a:r>
              <a:rPr lang="en-US" noProof="0" dirty="0" err="1"/>
              <a:t>Platby</a:t>
            </a:r>
            <a:r>
              <a:rPr lang="en-US" noProof="0" dirty="0"/>
              <a:t> </a:t>
            </a:r>
            <a:r>
              <a:rPr lang="en-US" noProof="0" dirty="0" err="1"/>
              <a:t>budoucnosti</a:t>
            </a: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sz="1400" b="1" noProof="0" dirty="0"/>
              <a:t> </a:t>
            </a:r>
            <a:r>
              <a:rPr lang="en-US" sz="1400" b="1" noProof="0" dirty="0" err="1"/>
              <a:t>Formální</a:t>
            </a:r>
            <a:r>
              <a:rPr lang="en-US" sz="1400" b="1" noProof="0" dirty="0"/>
              <a:t> </a:t>
            </a:r>
            <a:r>
              <a:rPr lang="en-US" sz="1400" b="1" noProof="0" dirty="0" err="1"/>
              <a:t>metody</a:t>
            </a:r>
            <a:r>
              <a:rPr lang="en-US" sz="1400" b="1" noProof="0" dirty="0"/>
              <a:t> a </a:t>
            </a:r>
            <a:r>
              <a:rPr lang="en-US" sz="1400" b="1" noProof="0" dirty="0" err="1"/>
              <a:t>distribuované</a:t>
            </a:r>
            <a:r>
              <a:rPr lang="en-US" sz="1400" b="1" noProof="0" dirty="0"/>
              <a:t> </a:t>
            </a:r>
            <a:r>
              <a:rPr lang="en-US" sz="1400" b="1" noProof="0" dirty="0" err="1"/>
              <a:t>algoritmy</a:t>
            </a:r>
            <a:endParaRPr lang="en-US" sz="1400" b="1" noProof="0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sz="1400" noProof="0" dirty="0"/>
              <a:t> Santoro: Design and Analysis of Distributed Algorithms</a:t>
            </a:r>
          </a:p>
          <a:p>
            <a:pPr marL="192088" lvl="1" indent="0" algn="just" eaLnBrk="1" hangingPunct="1">
              <a:buFont typeface="Arial" panose="020B0604020202020204" pitchFamily="34" charset="0"/>
              <a:buChar char="•"/>
            </a:pPr>
            <a:r>
              <a:rPr lang="en-US" sz="1400" noProof="0" dirty="0"/>
              <a:t> Mullender: Distributed Systems </a:t>
            </a:r>
            <a:r>
              <a:rPr lang="en-US" sz="1400" i="1" baseline="30000" noProof="0" dirty="0"/>
              <a:t>2nd 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A59F47B-0D4E-30BA-E749-20577673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Cristianův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r>
              <a:rPr lang="en-US" noProof="0" dirty="0"/>
              <a:t>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0E0009-9A46-2456-777C-991BF87E7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jeden</a:t>
            </a:r>
            <a:r>
              <a:rPr lang="en-US" noProof="0" dirty="0"/>
              <a:t> '</a:t>
            </a:r>
            <a:r>
              <a:rPr lang="en-US" noProof="0" dirty="0" err="1"/>
              <a:t>přesný</a:t>
            </a:r>
            <a:r>
              <a:rPr lang="en-US" noProof="0" dirty="0"/>
              <a:t>' </a:t>
            </a:r>
            <a:r>
              <a:rPr lang="en-US" noProof="0" dirty="0" err="1"/>
              <a:t>pasivní</a:t>
            </a:r>
            <a:r>
              <a:rPr lang="en-US" noProof="0" dirty="0"/>
              <a:t> time server (UTC)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periodické</a:t>
            </a:r>
            <a:r>
              <a:rPr lang="en-US" noProof="0" dirty="0"/>
              <a:t> </a:t>
            </a:r>
            <a:r>
              <a:rPr lang="en-US" noProof="0" dirty="0" err="1"/>
              <a:t>dotazy</a:t>
            </a:r>
            <a:r>
              <a:rPr lang="en-US" noProof="0" dirty="0"/>
              <a:t> v </a:t>
            </a:r>
            <a:r>
              <a:rPr lang="en-US" noProof="0" dirty="0" err="1"/>
              <a:t>intervalech</a:t>
            </a:r>
            <a:r>
              <a:rPr lang="en-US" noProof="0" dirty="0"/>
              <a:t> &lt; δ/2ρ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T = T_UTC + (T1 - T0 - I)/2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b="1" noProof="0" dirty="0" err="1"/>
              <a:t>nikdy</a:t>
            </a:r>
            <a:r>
              <a:rPr lang="en-US" b="1" noProof="0" dirty="0"/>
              <a:t> </a:t>
            </a:r>
            <a:r>
              <a:rPr lang="en-US" b="1" noProof="0" dirty="0" err="1"/>
              <a:t>nepřeřizovat</a:t>
            </a:r>
            <a:r>
              <a:rPr lang="en-US" b="1" noProof="0" dirty="0"/>
              <a:t> </a:t>
            </a:r>
            <a:r>
              <a:rPr lang="en-US" b="1" noProof="0" dirty="0" err="1"/>
              <a:t>najednou</a:t>
            </a:r>
            <a:r>
              <a:rPr lang="en-US" b="1" noProof="0" dirty="0"/>
              <a:t> !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(dis)</a:t>
            </a:r>
            <a:r>
              <a:rPr lang="en-US" noProof="0" dirty="0" err="1"/>
              <a:t>kontinuita</a:t>
            </a:r>
            <a:r>
              <a:rPr lang="en-US" noProof="0" dirty="0"/>
              <a:t>, </a:t>
            </a:r>
            <a:r>
              <a:rPr lang="en-US" noProof="0" dirty="0" err="1"/>
              <a:t>kauzalita</a:t>
            </a:r>
            <a:r>
              <a:rPr lang="en-US" noProof="0" dirty="0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postupná</a:t>
            </a:r>
            <a:r>
              <a:rPr lang="en-US" noProof="0" dirty="0"/>
              <a:t> </a:t>
            </a:r>
            <a:r>
              <a:rPr lang="en-US" noProof="0" dirty="0" err="1"/>
              <a:t>změna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zrychlování</a:t>
            </a:r>
            <a:r>
              <a:rPr lang="en-US" noProof="0" dirty="0"/>
              <a:t> </a:t>
            </a: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noProof="0" dirty="0" err="1"/>
              <a:t>zpomalování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>
                <a:solidFill>
                  <a:srgbClr val="9900CC"/>
                </a:solidFill>
              </a:rPr>
              <a:t>Flaviu Cristian 1989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D44B9BE-DCD0-B6EB-9A2F-32385839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99333" name="Object 4">
            <a:extLst>
              <a:ext uri="{FF2B5EF4-FFF2-40B4-BE49-F238E27FC236}">
                <a16:creationId xmlns:a16="http://schemas.microsoft.com/office/drawing/2014/main" id="{446C0A67-4AFD-5E73-AE5C-22C8DEB12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196975"/>
          <a:ext cx="62642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181600" imgH="1771650" progId="MSDraw">
                  <p:embed/>
                </p:oleObj>
              </mc:Choice>
              <mc:Fallback>
                <p:oleObj name="Microsoft Drawing" r:id="rId3" imgW="5181600" imgH="1771650" progId="MSDraw">
                  <p:embed/>
                  <p:pic>
                    <p:nvPicPr>
                      <p:cNvPr id="99333" name="Object 4">
                        <a:extLst>
                          <a:ext uri="{FF2B5EF4-FFF2-40B4-BE49-F238E27FC236}">
                            <a16:creationId xmlns:a16="http://schemas.microsoft.com/office/drawing/2014/main" id="{446C0A67-4AFD-5E73-AE5C-22C8DEB12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62642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4" name="Picture 6" descr="j0234131">
            <a:extLst>
              <a:ext uri="{FF2B5EF4-FFF2-40B4-BE49-F238E27FC236}">
                <a16:creationId xmlns:a16="http://schemas.microsoft.com/office/drawing/2014/main" id="{A308E186-213D-E640-F412-DFDEB69C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684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6D2E232-8FD6-42A5-0BB9-1A794654A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Berkeley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96455AD-1611-8DEA-4A08-290A74B1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aktivní</a:t>
            </a:r>
            <a:r>
              <a:rPr lang="en-US" noProof="0" dirty="0"/>
              <a:t> time server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periodicky</a:t>
            </a:r>
            <a:r>
              <a:rPr lang="en-US" noProof="0" dirty="0"/>
              <a:t> se </a:t>
            </a:r>
            <a:r>
              <a:rPr lang="en-US" noProof="0" dirty="0" err="1"/>
              <a:t>ptá</a:t>
            </a:r>
            <a:r>
              <a:rPr lang="en-US" noProof="0" dirty="0"/>
              <a:t> </a:t>
            </a:r>
            <a:r>
              <a:rPr lang="en-US" noProof="0" dirty="0" err="1"/>
              <a:t>ostatních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rozdíl</a:t>
            </a:r>
            <a:r>
              <a:rPr lang="en-US" noProof="0" dirty="0"/>
              <a:t> </a:t>
            </a:r>
            <a:r>
              <a:rPr lang="en-US" noProof="0" dirty="0" err="1"/>
              <a:t>času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zahodí</a:t>
            </a:r>
            <a:r>
              <a:rPr lang="en-US" noProof="0" dirty="0"/>
              <a:t> </a:t>
            </a:r>
            <a:r>
              <a:rPr lang="en-US" noProof="0" dirty="0" err="1"/>
              <a:t>extrémy</a:t>
            </a:r>
            <a:r>
              <a:rPr lang="en-US" noProof="0" dirty="0"/>
              <a:t>, </a:t>
            </a:r>
            <a:r>
              <a:rPr lang="en-US" noProof="0" dirty="0" err="1"/>
              <a:t>spočítá</a:t>
            </a:r>
            <a:r>
              <a:rPr lang="en-US" noProof="0" dirty="0"/>
              <a:t> </a:t>
            </a:r>
            <a:r>
              <a:rPr lang="en-US" noProof="0" dirty="0" err="1"/>
              <a:t>průměr</a:t>
            </a:r>
            <a:r>
              <a:rPr lang="en-US" noProof="0" dirty="0"/>
              <a:t>, </a:t>
            </a:r>
            <a:r>
              <a:rPr lang="en-US" noProof="0" dirty="0" err="1"/>
              <a:t>vrátí</a:t>
            </a:r>
            <a:r>
              <a:rPr lang="en-US" noProof="0" dirty="0"/>
              <a:t> </a:t>
            </a:r>
            <a:r>
              <a:rPr lang="en-US" noProof="0" dirty="0" err="1"/>
              <a:t>rozdíl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postupná</a:t>
            </a:r>
            <a:r>
              <a:rPr lang="en-US" noProof="0" dirty="0"/>
              <a:t>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i="1" noProof="0" dirty="0"/>
              <a:t> </a:t>
            </a:r>
            <a:r>
              <a:rPr lang="en-US" i="1" noProof="0" dirty="0" err="1">
                <a:solidFill>
                  <a:srgbClr val="9900CC"/>
                </a:solidFill>
              </a:rPr>
              <a:t>Gusella</a:t>
            </a:r>
            <a:r>
              <a:rPr lang="en-US" i="1" noProof="0" dirty="0">
                <a:solidFill>
                  <a:srgbClr val="9900CC"/>
                </a:solidFill>
              </a:rPr>
              <a:t> and </a:t>
            </a:r>
            <a:r>
              <a:rPr lang="en-US" i="1" noProof="0" dirty="0" err="1">
                <a:solidFill>
                  <a:srgbClr val="9900CC"/>
                </a:solidFill>
              </a:rPr>
              <a:t>Zatti</a:t>
            </a:r>
            <a:r>
              <a:rPr lang="en-US" i="1" noProof="0" dirty="0">
                <a:solidFill>
                  <a:srgbClr val="9900CC"/>
                </a:solidFill>
              </a:rPr>
              <a:t>, Berkeley (1989)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33CD08C5-421F-68A0-915D-32031699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A37ABA84-0A73-265A-8E13-0075EA7D0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644900"/>
          <a:ext cx="5905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372100" imgH="1889125" progId="MSDraw">
                  <p:embed/>
                </p:oleObj>
              </mc:Choice>
              <mc:Fallback>
                <p:oleObj name="Microsoft Drawing" r:id="rId3" imgW="5372100" imgH="1889125" progId="MSDraw">
                  <p:embed/>
                  <p:pic>
                    <p:nvPicPr>
                      <p:cNvPr id="101381" name="Object 4">
                        <a:extLst>
                          <a:ext uri="{FF2B5EF4-FFF2-40B4-BE49-F238E27FC236}">
                            <a16:creationId xmlns:a16="http://schemas.microsoft.com/office/drawing/2014/main" id="{A37ABA84-0A73-265A-8E13-0075EA7D0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5905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D5A02AD-B96A-D330-90FB-B7134FA16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endParaRPr lang="en-US" noProof="0" dirty="0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CFA36A-8715-8CA9-5646-8DF9E0FA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noProof="0" dirty="0"/>
              <a:t>Intersection algorithm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žádný</a:t>
            </a:r>
            <a:r>
              <a:rPr lang="en-US" noProof="0" dirty="0"/>
              <a:t> server ani </a:t>
            </a:r>
            <a:r>
              <a:rPr lang="en-US" noProof="0" dirty="0" err="1"/>
              <a:t>koordinátor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resynchronizační</a:t>
            </a:r>
            <a:r>
              <a:rPr lang="en-US" noProof="0" dirty="0"/>
              <a:t> </a:t>
            </a:r>
            <a:r>
              <a:rPr lang="en-US" noProof="0" dirty="0" err="1"/>
              <a:t>intervaly</a:t>
            </a:r>
            <a:r>
              <a:rPr lang="en-US" noProof="0" dirty="0"/>
              <a:t> </a:t>
            </a:r>
            <a:r>
              <a:rPr lang="en-US" noProof="0" dirty="0" err="1"/>
              <a:t>pevné</a:t>
            </a:r>
            <a:r>
              <a:rPr lang="en-US" noProof="0" dirty="0"/>
              <a:t> </a:t>
            </a:r>
            <a:r>
              <a:rPr lang="en-US" noProof="0" dirty="0" err="1"/>
              <a:t>délky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i-tý</a:t>
            </a:r>
            <a:r>
              <a:rPr lang="en-US" noProof="0" dirty="0"/>
              <a:t> interval: T0+iR .. T0+(i+1)R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broadcast (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fyz</a:t>
            </a:r>
            <a:r>
              <a:rPr lang="en-US" noProof="0" dirty="0"/>
              <a:t>. </a:t>
            </a:r>
            <a:r>
              <a:rPr lang="en-US" noProof="0" dirty="0" err="1"/>
              <a:t>nestejný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případné</a:t>
            </a:r>
            <a:r>
              <a:rPr lang="en-US" noProof="0" dirty="0"/>
              <a:t> </a:t>
            </a:r>
            <a:r>
              <a:rPr lang="en-US" noProof="0" dirty="0" err="1"/>
              <a:t>zahození</a:t>
            </a:r>
            <a:r>
              <a:rPr lang="en-US" noProof="0" dirty="0"/>
              <a:t> </a:t>
            </a:r>
            <a:r>
              <a:rPr lang="en-US" noProof="0" dirty="0" err="1"/>
              <a:t>extrémů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spočítání</a:t>
            </a:r>
            <a:r>
              <a:rPr lang="en-US" noProof="0" dirty="0"/>
              <a:t> </a:t>
            </a:r>
            <a:r>
              <a:rPr lang="en-US" noProof="0" dirty="0" err="1"/>
              <a:t>průměru</a:t>
            </a:r>
            <a:r>
              <a:rPr lang="en-US" noProof="0" dirty="0"/>
              <a:t> a </a:t>
            </a:r>
            <a:r>
              <a:rPr lang="en-US" noProof="0" dirty="0" err="1"/>
              <a:t>odchylky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i="1" noProof="0" dirty="0"/>
              <a:t> </a:t>
            </a:r>
            <a:r>
              <a:rPr lang="en-US" i="1" noProof="0" dirty="0">
                <a:solidFill>
                  <a:srgbClr val="9900CC"/>
                </a:solidFill>
              </a:rPr>
              <a:t>Marzullo (1984)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modifikovaná</a:t>
            </a:r>
            <a:r>
              <a:rPr lang="en-US" noProof="0" dirty="0"/>
              <a:t> </a:t>
            </a:r>
            <a:r>
              <a:rPr lang="en-US" noProof="0" dirty="0" err="1"/>
              <a:t>verze</a:t>
            </a:r>
            <a:r>
              <a:rPr lang="en-US" noProof="0" dirty="0"/>
              <a:t> </a:t>
            </a:r>
            <a:r>
              <a:rPr lang="en-US" noProof="0" dirty="0" err="1"/>
              <a:t>použita</a:t>
            </a:r>
            <a:r>
              <a:rPr lang="en-US" noProof="0" dirty="0"/>
              <a:t> pro NTP</a:t>
            </a:r>
          </a:p>
          <a:p>
            <a:pPr marL="0" indent="0" eaLnBrk="1" hangingPunct="1">
              <a:defRPr/>
            </a:pPr>
            <a:endParaRPr lang="en-US" u="sng" noProof="0" dirty="0"/>
          </a:p>
          <a:p>
            <a:pPr marL="0" indent="0" eaLnBrk="1" hangingPunct="1">
              <a:defRPr/>
            </a:pPr>
            <a:r>
              <a:rPr lang="en-US" b="1" noProof="0" dirty="0" err="1"/>
              <a:t>Intervalový</a:t>
            </a:r>
            <a:r>
              <a:rPr lang="en-US" b="1" noProof="0" dirty="0"/>
              <a:t> </a:t>
            </a:r>
            <a:r>
              <a:rPr lang="en-US" b="1" noProof="0" dirty="0" err="1"/>
              <a:t>čas</a:t>
            </a:r>
            <a:endParaRPr lang="en-US" b="1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čas</a:t>
            </a:r>
            <a:r>
              <a:rPr lang="en-US" noProof="0" dirty="0"/>
              <a:t> </a:t>
            </a:r>
            <a:r>
              <a:rPr lang="en-US" noProof="0" dirty="0" err="1"/>
              <a:t>není</a:t>
            </a:r>
            <a:r>
              <a:rPr lang="en-US" noProof="0" dirty="0"/>
              <a:t> </a:t>
            </a:r>
            <a:r>
              <a:rPr lang="en-US" noProof="0" dirty="0" err="1"/>
              <a:t>okamžik</a:t>
            </a:r>
            <a:r>
              <a:rPr lang="en-US" noProof="0" dirty="0"/>
              <a:t> ale interval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porovnání</a:t>
            </a:r>
            <a:r>
              <a:rPr lang="en-US" noProof="0" dirty="0"/>
              <a:t> </a:t>
            </a:r>
            <a:r>
              <a:rPr lang="en-US" noProof="0" dirty="0" err="1"/>
              <a:t>časů</a:t>
            </a:r>
            <a:r>
              <a:rPr lang="en-US" noProof="0" dirty="0"/>
              <a:t> - </a:t>
            </a:r>
            <a:r>
              <a:rPr lang="en-US" noProof="0" dirty="0" err="1"/>
              <a:t>některé</a:t>
            </a:r>
            <a:r>
              <a:rPr lang="en-US" noProof="0" dirty="0"/>
              <a:t> </a:t>
            </a:r>
            <a:r>
              <a:rPr lang="en-US" noProof="0" dirty="0" err="1"/>
              <a:t>časové</a:t>
            </a:r>
            <a:r>
              <a:rPr lang="en-US" noProof="0" dirty="0"/>
              <a:t> </a:t>
            </a:r>
            <a:r>
              <a:rPr lang="en-US" noProof="0" dirty="0" err="1"/>
              <a:t>údaje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neporovnatelné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DCE – 33 </a:t>
            </a:r>
            <a:r>
              <a:rPr lang="en-US" noProof="0" dirty="0" err="1"/>
              <a:t>knihovních</a:t>
            </a:r>
            <a:r>
              <a:rPr lang="en-US" noProof="0" dirty="0"/>
              <a:t> </a:t>
            </a:r>
            <a:r>
              <a:rPr lang="en-US" noProof="0" dirty="0" err="1"/>
              <a:t>funkcí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time clerk (</a:t>
            </a:r>
            <a:r>
              <a:rPr lang="en-US" noProof="0" dirty="0" err="1"/>
              <a:t>klient</a:t>
            </a:r>
            <a:r>
              <a:rPr lang="en-US" noProof="0" dirty="0"/>
              <a:t>) – </a:t>
            </a:r>
            <a:r>
              <a:rPr lang="en-US" noProof="0" dirty="0" err="1"/>
              <a:t>určování</a:t>
            </a:r>
            <a:r>
              <a:rPr lang="en-US" noProof="0" dirty="0"/>
              <a:t> </a:t>
            </a:r>
            <a:r>
              <a:rPr lang="en-US" noProof="0" dirty="0" err="1"/>
              <a:t>času</a:t>
            </a:r>
            <a:r>
              <a:rPr lang="en-US" noProof="0" dirty="0"/>
              <a:t>, </a:t>
            </a:r>
            <a:r>
              <a:rPr lang="en-US" noProof="0" dirty="0" err="1"/>
              <a:t>započítání</a:t>
            </a:r>
            <a:r>
              <a:rPr lang="en-US" noProof="0" dirty="0"/>
              <a:t> </a:t>
            </a:r>
            <a:r>
              <a:rPr lang="en-US" noProof="0" dirty="0" err="1"/>
              <a:t>odchylky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Google </a:t>
            </a:r>
            <a:r>
              <a:rPr lang="en-US" noProof="0" dirty="0" err="1"/>
              <a:t>TrueTime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lang="en-US" noProof="0" dirty="0"/>
              <a:t> - [earliest, latest] = now ± ε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nepřesnost</a:t>
            </a:r>
            <a:r>
              <a:rPr lang="en-US" noProof="0" dirty="0"/>
              <a:t> 200 </a:t>
            </a:r>
            <a:r>
              <a:rPr lang="en-US" noProof="0" dirty="0" err="1"/>
              <a:t>μs</a:t>
            </a:r>
            <a:r>
              <a:rPr lang="en-US" noProof="0" dirty="0"/>
              <a:t>/s, </a:t>
            </a:r>
            <a:r>
              <a:rPr lang="en-US" noProof="0" dirty="0" err="1"/>
              <a:t>synchronizace</a:t>
            </a:r>
            <a:r>
              <a:rPr lang="en-US" noProof="0" dirty="0"/>
              <a:t> 30 s 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 </a:t>
            </a:r>
            <a:r>
              <a:rPr lang="en-US" noProof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odchylka</a:t>
            </a:r>
            <a:r>
              <a:rPr lang="en-US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noProof="0" dirty="0"/>
              <a:t>±6 </a:t>
            </a:r>
            <a:r>
              <a:rPr lang="en-US" noProof="0" dirty="0" err="1"/>
              <a:t>ms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Spanner - NoSQL distributed DB, d-</a:t>
            </a:r>
            <a:r>
              <a:rPr lang="en-US" noProof="0" dirty="0" err="1"/>
              <a:t>transakce</a:t>
            </a:r>
            <a:endParaRPr lang="en-US" noProof="0" dirty="0"/>
          </a:p>
        </p:txBody>
      </p:sp>
      <p:pic>
        <p:nvPicPr>
          <p:cNvPr id="103428" name="Picture 7" descr="https://upload.wikimedia.org/wikipedia/commons/5/5f/Marzullo_example-1.jpg">
            <a:extLst>
              <a:ext uri="{FF2B5EF4-FFF2-40B4-BE49-F238E27FC236}">
                <a16:creationId xmlns:a16="http://schemas.microsoft.com/office/drawing/2014/main" id="{CC943024-8A13-D7DF-3B42-5B224348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6704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AF5F573-EB6B-BD98-F2F9-7C1963C86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Logické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BF3F27F-67E4-F889-7559-21D811075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noProof="0" dirty="0" err="1"/>
              <a:t>Problém</a:t>
            </a:r>
            <a:r>
              <a:rPr lang="en-US" noProof="0" dirty="0"/>
              <a:t>: </a:t>
            </a:r>
            <a:r>
              <a:rPr lang="en-US" noProof="0" dirty="0" err="1"/>
              <a:t>fyzické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 </a:t>
            </a:r>
            <a:r>
              <a:rPr lang="en-US" noProof="0" dirty="0" err="1"/>
              <a:t>nelze</a:t>
            </a:r>
            <a:r>
              <a:rPr lang="en-US" noProof="0" dirty="0"/>
              <a:t> </a:t>
            </a:r>
            <a:r>
              <a:rPr lang="en-US" noProof="0" dirty="0" err="1"/>
              <a:t>dostatečně</a:t>
            </a:r>
            <a:r>
              <a:rPr lang="en-US" noProof="0" dirty="0"/>
              <a:t> </a:t>
            </a:r>
            <a:r>
              <a:rPr lang="en-US" noProof="0" dirty="0" err="1"/>
              <a:t>přesně</a:t>
            </a:r>
            <a:r>
              <a:rPr lang="en-US" noProof="0" dirty="0"/>
              <a:t> </a:t>
            </a:r>
            <a:r>
              <a:rPr lang="en-US" noProof="0" dirty="0" err="1"/>
              <a:t>sesynchronizovat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r>
              <a:rPr lang="en-US" i="1" noProof="0" dirty="0"/>
              <a:t>Lamport: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důležité</a:t>
            </a:r>
            <a:r>
              <a:rPr lang="en-US" noProof="0" dirty="0"/>
              <a:t> </a:t>
            </a:r>
            <a:r>
              <a:rPr lang="en-US" b="1" noProof="0" dirty="0" err="1"/>
              <a:t>pořadí</a:t>
            </a:r>
            <a:r>
              <a:rPr lang="en-US" b="1" noProof="0" dirty="0"/>
              <a:t> </a:t>
            </a:r>
            <a:r>
              <a:rPr lang="en-US" b="1" noProof="0" dirty="0" err="1"/>
              <a:t>událostí</a:t>
            </a:r>
            <a:r>
              <a:rPr lang="en-US" noProof="0" dirty="0"/>
              <a:t>, </a:t>
            </a:r>
            <a:r>
              <a:rPr lang="en-US" noProof="0" dirty="0" err="1"/>
              <a:t>nikoliv</a:t>
            </a:r>
            <a:r>
              <a:rPr lang="en-US" noProof="0" dirty="0"/>
              <a:t> </a:t>
            </a:r>
            <a:r>
              <a:rPr lang="en-US" noProof="0" dirty="0" err="1"/>
              <a:t>přesný</a:t>
            </a:r>
            <a:r>
              <a:rPr lang="en-US" noProof="0" dirty="0"/>
              <a:t> </a:t>
            </a:r>
            <a:r>
              <a:rPr lang="en-US" noProof="0" dirty="0" err="1"/>
              <a:t>čas</a:t>
            </a:r>
            <a:endParaRPr lang="en-US" noProof="0" dirty="0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nekomunikující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</a:t>
            </a:r>
            <a:r>
              <a:rPr lang="en-US" noProof="0" dirty="0" err="1"/>
              <a:t>nemusí</a:t>
            </a:r>
            <a:r>
              <a:rPr lang="en-US" noProof="0" dirty="0"/>
              <a:t> </a:t>
            </a:r>
            <a:r>
              <a:rPr lang="en-US" noProof="0" dirty="0" err="1"/>
              <a:t>být</a:t>
            </a:r>
            <a:r>
              <a:rPr lang="en-US" noProof="0" dirty="0"/>
              <a:t> </a:t>
            </a:r>
            <a:r>
              <a:rPr lang="en-US" noProof="0" dirty="0" err="1"/>
              <a:t>synchronizovány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endParaRPr lang="en-US" sz="1000" i="1" noProof="0" dirty="0"/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e1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baseline="30000" noProof="0" dirty="0"/>
              <a:t>p</a:t>
            </a:r>
            <a:r>
              <a:rPr lang="en-US" noProof="0" dirty="0"/>
              <a:t> e2 </a:t>
            </a:r>
            <a:r>
              <a:rPr lang="en-US" noProof="0" dirty="0" err="1"/>
              <a:t>uspořádání</a:t>
            </a:r>
            <a:r>
              <a:rPr lang="en-US" noProof="0" dirty="0"/>
              <a:t> v </a:t>
            </a:r>
            <a:r>
              <a:rPr lang="en-US" noProof="0" dirty="0" err="1"/>
              <a:t>rámci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/</a:t>
            </a:r>
            <a:r>
              <a:rPr lang="en-US" noProof="0" dirty="0" err="1"/>
              <a:t>uzlu</a:t>
            </a:r>
            <a:r>
              <a:rPr lang="en-US" noProof="0" dirty="0"/>
              <a:t> p</a:t>
            </a:r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send(m), </a:t>
            </a:r>
            <a:r>
              <a:rPr lang="en-US" noProof="0" dirty="0" err="1"/>
              <a:t>rcv</a:t>
            </a:r>
            <a:r>
              <a:rPr lang="en-US" noProof="0" dirty="0"/>
              <a:t>(m) je </a:t>
            </a:r>
            <a:r>
              <a:rPr lang="en-US" noProof="0" dirty="0" err="1"/>
              <a:t>odeslání</a:t>
            </a:r>
            <a:r>
              <a:rPr lang="en-US" noProof="0" dirty="0"/>
              <a:t>/</a:t>
            </a:r>
            <a:r>
              <a:rPr lang="en-US" noProof="0" dirty="0" err="1"/>
              <a:t>příjem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m</a:t>
            </a:r>
            <a:endParaRPr lang="en-US" i="1" noProof="0" dirty="0"/>
          </a:p>
          <a:p>
            <a:pPr eaLnBrk="1" hangingPunct="1">
              <a:lnSpc>
                <a:spcPct val="90000"/>
              </a:lnSpc>
            </a:pPr>
            <a:r>
              <a:rPr lang="en-US" sz="3600" b="1" noProof="0" dirty="0">
                <a:solidFill>
                  <a:srgbClr val="FF3300"/>
                </a:solidFill>
                <a:sym typeface="Wingdings" panose="05000000000000000000" pitchFamily="2" charset="2"/>
              </a:rPr>
              <a:t></a:t>
            </a:r>
            <a:r>
              <a:rPr lang="en-US" b="1" noProof="0" dirty="0"/>
              <a:t>  </a:t>
            </a:r>
            <a:r>
              <a:rPr lang="en-US" b="1" noProof="0" dirty="0" err="1"/>
              <a:t>Kauzální</a:t>
            </a:r>
            <a:r>
              <a:rPr lang="en-US" b="1" noProof="0" dirty="0"/>
              <a:t> </a:t>
            </a:r>
            <a:r>
              <a:rPr lang="en-US" b="1" noProof="0" dirty="0" err="1"/>
              <a:t>závislost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endParaRPr lang="en-US" i="1" noProof="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jestliže</a:t>
            </a:r>
            <a:r>
              <a:rPr lang="en-US" noProof="0" dirty="0"/>
              <a:t> </a:t>
            </a:r>
            <a:r>
              <a:rPr lang="en-US" noProof="0" dirty="0">
                <a:sym typeface="Symbol" panose="05050102010706020507" pitchFamily="18" charset="2"/>
              </a:rPr>
              <a:t></a:t>
            </a:r>
            <a:r>
              <a:rPr lang="en-US" noProof="0" dirty="0"/>
              <a:t>p: e1 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baseline="30000" noProof="0" dirty="0"/>
              <a:t>p</a:t>
            </a:r>
            <a:r>
              <a:rPr lang="en-US" noProof="0" dirty="0"/>
              <a:t> e2  </a:t>
            </a:r>
            <a:r>
              <a:rPr lang="en-US" noProof="0" dirty="0" err="1"/>
              <a:t>potom</a:t>
            </a:r>
            <a:r>
              <a:rPr lang="en-US" noProof="0" dirty="0"/>
              <a:t>  e1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e2</a:t>
            </a:r>
            <a:endParaRPr lang="en-US" noProof="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 m: send(m)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</a:t>
            </a:r>
            <a:r>
              <a:rPr lang="en-US" noProof="0" dirty="0" err="1"/>
              <a:t>rcv</a:t>
            </a:r>
            <a:r>
              <a:rPr lang="en-US" noProof="0" dirty="0"/>
              <a:t>(m) 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jestliže</a:t>
            </a:r>
            <a:r>
              <a:rPr lang="en-US" noProof="0" dirty="0"/>
              <a:t> e1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e2 &amp; e2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e3  </a:t>
            </a:r>
            <a:r>
              <a:rPr lang="en-US" noProof="0" dirty="0" err="1"/>
              <a:t>potom</a:t>
            </a:r>
            <a:r>
              <a:rPr lang="en-US" noProof="0" dirty="0"/>
              <a:t>  e1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e3</a:t>
            </a:r>
          </a:p>
          <a:p>
            <a:pPr eaLnBrk="1" hangingPunct="1">
              <a:lnSpc>
                <a:spcPct val="90000"/>
              </a:lnSpc>
            </a:pPr>
            <a:endParaRPr lang="en-US" sz="600" i="1" noProof="0" dirty="0"/>
          </a:p>
          <a:p>
            <a:pPr eaLnBrk="1" hangingPunct="1">
              <a:lnSpc>
                <a:spcPct val="90000"/>
              </a:lnSpc>
            </a:pPr>
            <a:r>
              <a:rPr lang="en-US" i="1" noProof="0" dirty="0" err="1"/>
              <a:t>Kauzálně</a:t>
            </a:r>
            <a:r>
              <a:rPr lang="en-US" i="1" noProof="0" dirty="0"/>
              <a:t> </a:t>
            </a:r>
            <a:r>
              <a:rPr lang="en-US" i="1" noProof="0" dirty="0" err="1"/>
              <a:t>předchází</a:t>
            </a:r>
            <a:r>
              <a:rPr lang="en-US" i="1" noProof="0" dirty="0"/>
              <a:t>, </a:t>
            </a:r>
            <a:r>
              <a:rPr lang="en-US" i="1" noProof="0" dirty="0" err="1"/>
              <a:t>kauzálně</a:t>
            </a:r>
            <a:r>
              <a:rPr lang="en-US" i="1" noProof="0" dirty="0"/>
              <a:t> </a:t>
            </a:r>
            <a:r>
              <a:rPr lang="en-US" i="1" noProof="0" dirty="0" err="1"/>
              <a:t>vázané</a:t>
            </a:r>
            <a:r>
              <a:rPr lang="en-US" i="1" noProof="0" dirty="0"/>
              <a:t>/</a:t>
            </a:r>
            <a:r>
              <a:rPr lang="en-US" i="1" noProof="0" dirty="0" err="1"/>
              <a:t>závislé</a:t>
            </a:r>
            <a:endParaRPr lang="en-US" i="1" noProof="0" dirty="0"/>
          </a:p>
          <a:p>
            <a:pPr eaLnBrk="1" hangingPunct="1">
              <a:lnSpc>
                <a:spcPct val="90000"/>
              </a:lnSpc>
            </a:pPr>
            <a:endParaRPr lang="en-US" sz="600" noProof="0" dirty="0"/>
          </a:p>
          <a:p>
            <a:pPr eaLnBrk="1" hangingPunct="1">
              <a:lnSpc>
                <a:spcPct val="90000"/>
              </a:lnSpc>
            </a:pPr>
            <a:r>
              <a:rPr lang="en-US" noProof="0" dirty="0" err="1"/>
              <a:t>Události</a:t>
            </a:r>
            <a:r>
              <a:rPr lang="en-US" noProof="0" dirty="0"/>
              <a:t> </a:t>
            </a:r>
            <a:r>
              <a:rPr lang="en-US" noProof="0" dirty="0" err="1"/>
              <a:t>konkurentní</a:t>
            </a:r>
            <a:r>
              <a:rPr lang="en-US" noProof="0" dirty="0"/>
              <a:t>: e1 </a:t>
            </a:r>
            <a:r>
              <a:rPr lang="en-US" sz="2400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en-US" noProof="0" dirty="0"/>
              <a:t> e2  &amp;  e2 </a:t>
            </a:r>
            <a:r>
              <a:rPr lang="en-US" sz="2400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en-US" noProof="0" dirty="0">
                <a:sym typeface="Symbol" panose="05050102010706020507" pitchFamily="18" charset="2"/>
              </a:rPr>
              <a:t> </a:t>
            </a:r>
            <a:r>
              <a:rPr lang="en-US" noProof="0" dirty="0"/>
              <a:t>e1</a:t>
            </a:r>
          </a:p>
          <a:p>
            <a:pPr eaLnBrk="1" hangingPunct="1">
              <a:lnSpc>
                <a:spcPct val="90000"/>
              </a:lnSpc>
            </a:pPr>
            <a:endParaRPr lang="en-US" sz="600" noProof="0" dirty="0"/>
          </a:p>
          <a:p>
            <a:pPr eaLnBrk="1" hangingPunct="1">
              <a:lnSpc>
                <a:spcPct val="90000"/>
              </a:lnSpc>
            </a:pPr>
            <a:r>
              <a:rPr lang="en-US" b="1" noProof="0" dirty="0" err="1"/>
              <a:t>Logické</a:t>
            </a:r>
            <a:r>
              <a:rPr lang="en-US" b="1" noProof="0" dirty="0"/>
              <a:t> </a:t>
            </a:r>
            <a:r>
              <a:rPr lang="en-US" b="1" noProof="0" dirty="0" err="1"/>
              <a:t>hodiny</a:t>
            </a:r>
            <a:r>
              <a:rPr lang="en-US" i="1" noProof="0" dirty="0"/>
              <a:t>, </a:t>
            </a:r>
            <a:r>
              <a:rPr lang="en-US" i="1" noProof="0" dirty="0" err="1"/>
              <a:t>časová</a:t>
            </a:r>
            <a:r>
              <a:rPr lang="en-US" i="1" noProof="0" dirty="0"/>
              <a:t> </a:t>
            </a:r>
            <a:r>
              <a:rPr lang="en-US" i="1" noProof="0" dirty="0" err="1"/>
              <a:t>značka</a:t>
            </a:r>
            <a:r>
              <a:rPr lang="en-US" i="1" noProof="0" dirty="0"/>
              <a:t>, timestamp, TS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událost</a:t>
            </a:r>
            <a:r>
              <a:rPr lang="en-US" noProof="0" dirty="0"/>
              <a:t> a, </a:t>
            </a:r>
            <a:r>
              <a:rPr lang="en-US" noProof="0" dirty="0" err="1"/>
              <a:t>čas</a:t>
            </a:r>
            <a:r>
              <a:rPr lang="en-US" noProof="0" dirty="0"/>
              <a:t> C(a)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jestliže</a:t>
            </a:r>
            <a:r>
              <a:rPr lang="en-US" noProof="0" dirty="0"/>
              <a:t> a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b  </a:t>
            </a:r>
            <a:r>
              <a:rPr lang="en-US" noProof="0" dirty="0" err="1"/>
              <a:t>pak</a:t>
            </a:r>
            <a:r>
              <a:rPr lang="en-US" noProof="0" dirty="0"/>
              <a:t>  </a:t>
            </a:r>
            <a:r>
              <a:rPr lang="en-US" noProof="0" dirty="0">
                <a:sym typeface="Symbol" panose="05050102010706020507" pitchFamily="18" charset="2"/>
              </a:rPr>
              <a:t>C(a) &lt; C(b)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88D54288-2BE0-05EE-593B-63048E7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8096FE7-0B80-9096-22AE-EF7B7B79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1D1A04FD-19E5-7770-4B93-652276B3D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1C425371-71B9-F1C8-29F0-4653D5DF0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4370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1BCC5333-F120-7C8B-68B6-F4DE40490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0075"/>
            <a:ext cx="0" cy="12255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C1D5AA26-69B8-63EE-4454-9DA75D471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4076700"/>
            <a:ext cx="7207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8" name="AutoShape 10">
            <a:extLst>
              <a:ext uri="{FF2B5EF4-FFF2-40B4-BE49-F238E27FC236}">
                <a16:creationId xmlns:a16="http://schemas.microsoft.com/office/drawing/2014/main" id="{DD4DBF62-9E87-1987-9557-6C29990C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66778"/>
              <a:gd name="adj2" fmla="val -96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09579" name="AutoShape 11">
            <a:extLst>
              <a:ext uri="{FF2B5EF4-FFF2-40B4-BE49-F238E27FC236}">
                <a16:creationId xmlns:a16="http://schemas.microsoft.com/office/drawing/2014/main" id="{519E2982-BF71-8EEB-07E1-01B0DCBC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102375"/>
              <a:gd name="adj2" fmla="val 251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kauzálně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vázané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události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09580" name="AutoShape 12">
            <a:extLst>
              <a:ext uri="{FF2B5EF4-FFF2-40B4-BE49-F238E27FC236}">
                <a16:creationId xmlns:a16="http://schemas.microsoft.com/office/drawing/2014/main" id="{4227DAE7-8680-521B-ABDE-3E2EF373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69829"/>
              <a:gd name="adj2" fmla="val -11336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09581" name="AutoShape 13">
            <a:extLst>
              <a:ext uri="{FF2B5EF4-FFF2-40B4-BE49-F238E27FC236}">
                <a16:creationId xmlns:a16="http://schemas.microsoft.com/office/drawing/2014/main" id="{31DE89A9-C8DD-E032-DE8C-63E56A13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106694"/>
              <a:gd name="adj2" fmla="val -82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konkurentní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události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09582" name="AutoShape 11">
            <a:extLst>
              <a:ext uri="{FF2B5EF4-FFF2-40B4-BE49-F238E27FC236}">
                <a16:creationId xmlns:a16="http://schemas.microsoft.com/office/drawing/2014/main" id="{EDA062C4-3E6F-EB25-049C-E3814F6A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28850"/>
            <a:ext cx="1028700" cy="369888"/>
          </a:xfrm>
          <a:prstGeom prst="wedgeRoundRectCallout">
            <a:avLst>
              <a:gd name="adj1" fmla="val -128398"/>
              <a:gd name="adj2" fmla="val 19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hodiny</a:t>
            </a:r>
            <a:r>
              <a:rPr lang="en-US" sz="1600" b="0" baseline="0" noProof="0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09583" name="AutoShape 11">
            <a:extLst>
              <a:ext uri="{FF2B5EF4-FFF2-40B4-BE49-F238E27FC236}">
                <a16:creationId xmlns:a16="http://schemas.microsoft.com/office/drawing/2014/main" id="{1E6ED814-7EDD-6DFA-7002-3F15301585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19475" y="6542088"/>
            <a:ext cx="84138" cy="111125"/>
          </a:xfrm>
          <a:prstGeom prst="wedgeRoundRectCallout">
            <a:avLst>
              <a:gd name="adj1" fmla="val -232731"/>
              <a:gd name="adj2" fmla="val 234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F84967-DF28-272C-BB72-770F75D7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Synchronizace</a:t>
            </a:r>
            <a:r>
              <a:rPr lang="en-US" noProof="0" dirty="0"/>
              <a:t> </a:t>
            </a:r>
            <a:r>
              <a:rPr lang="en-US" noProof="0" dirty="0" err="1"/>
              <a:t>logických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endParaRPr lang="en-US" noProof="0" dirty="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C9CC001-02BF-7DEC-8D87-6232042E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1" noProof="0" dirty="0" err="1"/>
              <a:t>Synchronizace</a:t>
            </a:r>
            <a:r>
              <a:rPr lang="en-US" b="1" noProof="0" dirty="0"/>
              <a:t> </a:t>
            </a:r>
            <a:r>
              <a:rPr lang="en-US" b="1" noProof="0" dirty="0" err="1"/>
              <a:t>podle</a:t>
            </a:r>
            <a:r>
              <a:rPr lang="en-US" b="1" noProof="0" dirty="0"/>
              <a:t> </a:t>
            </a:r>
            <a:r>
              <a:rPr lang="en-US" b="1" noProof="0" dirty="0" err="1"/>
              <a:t>přijímání</a:t>
            </a:r>
            <a:r>
              <a:rPr lang="en-US" b="1" noProof="0" dirty="0"/>
              <a:t> </a:t>
            </a:r>
            <a:r>
              <a:rPr lang="en-US" b="1" noProof="0" dirty="0" err="1"/>
              <a:t>zpráv</a:t>
            </a:r>
            <a:r>
              <a:rPr lang="en-US" b="1" noProof="0" dirty="0"/>
              <a:t> - </a:t>
            </a:r>
            <a:r>
              <a:rPr lang="en-US" noProof="0" dirty="0" err="1"/>
              <a:t>časová</a:t>
            </a:r>
            <a:r>
              <a:rPr lang="en-US" noProof="0" dirty="0"/>
              <a:t> </a:t>
            </a:r>
            <a:r>
              <a:rPr lang="en-US" noProof="0" dirty="0" err="1"/>
              <a:t>značka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Tm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i="1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vysílá</a:t>
            </a:r>
            <a:r>
              <a:rPr lang="en-US" noProof="0" dirty="0"/>
              <a:t> v </a:t>
            </a:r>
            <a:r>
              <a:rPr lang="en-US" noProof="0" dirty="0" err="1"/>
              <a:t>čase</a:t>
            </a:r>
            <a:r>
              <a:rPr lang="en-US" noProof="0" dirty="0"/>
              <a:t> C</a:t>
            </a:r>
            <a:r>
              <a:rPr lang="en-US" baseline="-25000" noProof="0" dirty="0"/>
              <a:t>i</a:t>
            </a:r>
            <a:r>
              <a:rPr lang="en-US" noProof="0" dirty="0"/>
              <a:t>(a)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i="1" noProof="0" dirty="0"/>
              <a:t>m</a:t>
            </a:r>
            <a:r>
              <a:rPr lang="en-US" noProof="0" dirty="0"/>
              <a:t>;  Tm = C</a:t>
            </a:r>
            <a:r>
              <a:rPr lang="en-US" baseline="-25000" noProof="0" dirty="0"/>
              <a:t>i</a:t>
            </a:r>
            <a:r>
              <a:rPr lang="en-US" noProof="0" dirty="0"/>
              <a:t> (a)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i="1" noProof="0" dirty="0"/>
              <a:t>j</a:t>
            </a:r>
            <a:r>
              <a:rPr lang="en-US" noProof="0" dirty="0"/>
              <a:t> </a:t>
            </a:r>
            <a:r>
              <a:rPr lang="en-US" noProof="0" dirty="0" err="1"/>
              <a:t>přijme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i="1" noProof="0" dirty="0"/>
              <a:t>m</a:t>
            </a:r>
            <a:r>
              <a:rPr lang="en-US" noProof="0" dirty="0"/>
              <a:t> v </a:t>
            </a:r>
            <a:r>
              <a:rPr lang="en-US" noProof="0" dirty="0" err="1"/>
              <a:t>čase</a:t>
            </a:r>
            <a:r>
              <a:rPr lang="en-US" noProof="0" dirty="0"/>
              <a:t> </a:t>
            </a:r>
            <a:r>
              <a:rPr lang="en-US" noProof="0" dirty="0" err="1"/>
              <a:t>C</a:t>
            </a:r>
            <a:r>
              <a:rPr lang="en-US" baseline="-25000" noProof="0" dirty="0" err="1"/>
              <a:t>j</a:t>
            </a:r>
            <a:r>
              <a:rPr lang="en-US" noProof="0" dirty="0"/>
              <a:t>(b). Pak </a:t>
            </a:r>
            <a:r>
              <a:rPr lang="en-US" noProof="0" dirty="0" err="1"/>
              <a:t>C</a:t>
            </a:r>
            <a:r>
              <a:rPr lang="en-US" baseline="-25000" noProof="0" dirty="0" err="1"/>
              <a:t>j</a:t>
            </a:r>
            <a:r>
              <a:rPr lang="en-US" noProof="0" dirty="0"/>
              <a:t> = max(</a:t>
            </a:r>
            <a:r>
              <a:rPr lang="en-US" noProof="0" dirty="0" err="1"/>
              <a:t>C</a:t>
            </a:r>
            <a:r>
              <a:rPr lang="en-US" baseline="-25000" noProof="0" dirty="0" err="1"/>
              <a:t>j</a:t>
            </a:r>
            <a:r>
              <a:rPr lang="en-US" noProof="0" dirty="0"/>
              <a:t>(b), Tm</a:t>
            </a:r>
            <a:r>
              <a:rPr lang="en-US" i="1" noProof="0" dirty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en-US" noProof="0" dirty="0"/>
              <a:t>)</a:t>
            </a:r>
          </a:p>
        </p:txBody>
      </p:sp>
      <p:sp>
        <p:nvSpPr>
          <p:cNvPr id="107524" name="Rectangle 5">
            <a:extLst>
              <a:ext uri="{FF2B5EF4-FFF2-40B4-BE49-F238E27FC236}">
                <a16:creationId xmlns:a16="http://schemas.microsoft.com/office/drawing/2014/main" id="{F2632FF7-D5A7-0E14-42DF-CCCAF897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11621" name="Object 4">
            <a:extLst>
              <a:ext uri="{FF2B5EF4-FFF2-40B4-BE49-F238E27FC236}">
                <a16:creationId xmlns:a16="http://schemas.microsoft.com/office/drawing/2014/main" id="{9F8FF008-3CCA-25EA-3D53-CF86FA7D7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133600"/>
          <a:ext cx="50673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067300" imgH="2178050" progId="MSDraw">
                  <p:embed/>
                </p:oleObj>
              </mc:Choice>
              <mc:Fallback>
                <p:oleObj name="Microsoft Drawing" r:id="rId3" imgW="5067300" imgH="2178050" progId="MSDraw">
                  <p:embed/>
                  <p:pic>
                    <p:nvPicPr>
                      <p:cNvPr id="111621" name="Object 4">
                        <a:extLst>
                          <a:ext uri="{FF2B5EF4-FFF2-40B4-BE49-F238E27FC236}">
                            <a16:creationId xmlns:a16="http://schemas.microsoft.com/office/drawing/2014/main" id="{9F8FF008-3CCA-25EA-3D53-CF86FA7D7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50673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AutoShape 6">
            <a:extLst>
              <a:ext uri="{FF2B5EF4-FFF2-40B4-BE49-F238E27FC236}">
                <a16:creationId xmlns:a16="http://schemas.microsoft.com/office/drawing/2014/main" id="{116CFE3A-0D81-422D-013E-30C51B68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365625"/>
            <a:ext cx="2447925" cy="360363"/>
          </a:xfrm>
          <a:prstGeom prst="wedgeRoundRectCallout">
            <a:avLst>
              <a:gd name="adj1" fmla="val 25454"/>
              <a:gd name="adj2" fmla="val -1409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oprava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lokálních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hodin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11623" name="Oval 8">
            <a:extLst>
              <a:ext uri="{FF2B5EF4-FFF2-40B4-BE49-F238E27FC236}">
                <a16:creationId xmlns:a16="http://schemas.microsoft.com/office/drawing/2014/main" id="{97F512D2-6B38-2ED8-A6DF-DE2180C7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13100"/>
            <a:ext cx="576263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11624" name="Oval 10">
            <a:extLst>
              <a:ext uri="{FF2B5EF4-FFF2-40B4-BE49-F238E27FC236}">
                <a16:creationId xmlns:a16="http://schemas.microsoft.com/office/drawing/2014/main" id="{94ECB70C-962E-3A25-674A-E10D800B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6263" cy="360362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11625" name="Oval 11">
            <a:extLst>
              <a:ext uri="{FF2B5EF4-FFF2-40B4-BE49-F238E27FC236}">
                <a16:creationId xmlns:a16="http://schemas.microsoft.com/office/drawing/2014/main" id="{9893943D-1853-7B1E-4610-62FD9955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16338"/>
            <a:ext cx="576262" cy="360362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11626" name="Oval 12">
            <a:extLst>
              <a:ext uri="{FF2B5EF4-FFF2-40B4-BE49-F238E27FC236}">
                <a16:creationId xmlns:a16="http://schemas.microsoft.com/office/drawing/2014/main" id="{5D82CDC8-0207-9106-8F6D-D6278A58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13100"/>
            <a:ext cx="576263" cy="360363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107531" name="Picture 11">
            <a:extLst>
              <a:ext uri="{FF2B5EF4-FFF2-40B4-BE49-F238E27FC236}">
                <a16:creationId xmlns:a16="http://schemas.microsoft.com/office/drawing/2014/main" id="{48225072-027F-1977-F5CA-6031B478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16430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AutoShape 6">
            <a:extLst>
              <a:ext uri="{FF2B5EF4-FFF2-40B4-BE49-F238E27FC236}">
                <a16:creationId xmlns:a16="http://schemas.microsoft.com/office/drawing/2014/main" id="{EF4CB8B7-55D5-8BC0-8D0A-A60C3F89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26150"/>
            <a:ext cx="1062038" cy="596900"/>
          </a:xfrm>
          <a:prstGeom prst="wedgeRoundRectCallout">
            <a:avLst>
              <a:gd name="adj1" fmla="val -2148"/>
              <a:gd name="adj2" fmla="val -47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Leslie Lamport</a:t>
            </a:r>
          </a:p>
        </p:txBody>
      </p:sp>
      <p:sp>
        <p:nvSpPr>
          <p:cNvPr id="111629" name="AutoShape 6">
            <a:extLst>
              <a:ext uri="{FF2B5EF4-FFF2-40B4-BE49-F238E27FC236}">
                <a16:creationId xmlns:a16="http://schemas.microsoft.com/office/drawing/2014/main" id="{F182A202-3809-2415-F0CD-16B2F616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430713"/>
            <a:ext cx="2308225" cy="590550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není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důležitá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hodnota</a:t>
            </a:r>
            <a:r>
              <a:rPr lang="en-US" sz="1600" b="0" baseline="0" noProof="0" dirty="0">
                <a:latin typeface="Arial" panose="020B0604020202020204" pitchFamily="34" charset="0"/>
              </a:rPr>
              <a:t>, ale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uspořádání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11630" name="AutoShape 6">
            <a:extLst>
              <a:ext uri="{FF2B5EF4-FFF2-40B4-BE49-F238E27FC236}">
                <a16:creationId xmlns:a16="http://schemas.microsoft.com/office/drawing/2014/main" id="{61239016-4689-45D7-8FA2-AA697A32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25988"/>
            <a:ext cx="2447925" cy="379412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vždy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dopředu</a:t>
            </a:r>
            <a:r>
              <a:rPr lang="en-US" sz="1600" b="0" baseline="0" noProof="0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6D04FFC-8BB4-D285-C282-C5778C7A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64150"/>
            <a:ext cx="4895850" cy="1450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kern="0" baseline="0" noProof="0" dirty="0" err="1"/>
              <a:t>Zúplnění</a:t>
            </a:r>
            <a:r>
              <a:rPr lang="en-US" kern="0" baseline="0" noProof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událost</a:t>
            </a:r>
            <a:r>
              <a:rPr lang="en-US" b="0" kern="0" baseline="0" noProof="0" dirty="0"/>
              <a:t> a v </a:t>
            </a:r>
            <a:r>
              <a:rPr lang="en-US" b="0" kern="0" baseline="0" noProof="0" dirty="0" err="1"/>
              <a:t>procesu</a:t>
            </a:r>
            <a:r>
              <a:rPr lang="en-US" b="0" kern="0" baseline="0" noProof="0" dirty="0"/>
              <a:t> </a:t>
            </a:r>
            <a:r>
              <a:rPr lang="en-US" b="0" kern="0" baseline="0" noProof="0" dirty="0" err="1"/>
              <a:t>i</a:t>
            </a:r>
            <a:r>
              <a:rPr lang="en-US" b="0" kern="0" baseline="0" noProof="0" dirty="0"/>
              <a:t>, </a:t>
            </a:r>
            <a:r>
              <a:rPr lang="en-US" b="0" kern="0" baseline="0" noProof="0" dirty="0" err="1"/>
              <a:t>událost</a:t>
            </a:r>
            <a:r>
              <a:rPr lang="en-US" b="0" kern="0" baseline="0" noProof="0" dirty="0"/>
              <a:t> b v </a:t>
            </a:r>
            <a:r>
              <a:rPr lang="en-US" b="0" kern="0" baseline="0" noProof="0" dirty="0" err="1"/>
              <a:t>procesu</a:t>
            </a:r>
            <a:r>
              <a:rPr lang="en-US" b="0" kern="0" baseline="0" noProof="0" dirty="0"/>
              <a:t> j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b="0" kern="0" baseline="0" noProof="0" dirty="0"/>
              <a:t> C(a)=C(b) &amp; Pi&lt;</a:t>
            </a:r>
            <a:r>
              <a:rPr lang="en-US" b="0" kern="0" baseline="0" noProof="0" dirty="0" err="1"/>
              <a:t>Pj</a:t>
            </a:r>
            <a:r>
              <a:rPr lang="en-US" b="0" kern="0" baseline="0" noProof="0" dirty="0"/>
              <a:t>  </a:t>
            </a:r>
            <a:r>
              <a:rPr lang="en-US" b="0" kern="0" baseline="0" noProof="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en-US" b="0" kern="0" baseline="0" noProof="0" dirty="0"/>
              <a:t>  C'(a)&lt;C'(b)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b="0" i="1" kern="0" baseline="0" noProof="0" dirty="0"/>
              <a:t> '</a:t>
            </a:r>
            <a:r>
              <a:rPr lang="en-US" b="0" i="1" kern="0" baseline="0" noProof="0" dirty="0" err="1"/>
              <a:t>byrokratické</a:t>
            </a:r>
            <a:r>
              <a:rPr lang="en-US" b="0" i="1" kern="0" baseline="0" noProof="0" dirty="0"/>
              <a:t>'  </a:t>
            </a:r>
            <a:r>
              <a:rPr lang="en-US" b="0" kern="0" baseline="0" noProof="0" dirty="0" err="1"/>
              <a:t>uspořádání</a:t>
            </a:r>
            <a:endParaRPr lang="en-US" b="0" kern="0" baseline="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5F4B7-C235-D1D8-C011-071E467B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060575"/>
            <a:ext cx="2592387" cy="225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9" grpId="0" animBg="1"/>
      <p:bldP spid="111630" grpId="0" animBg="1"/>
      <p:bldP spid="15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C8FF657-8E01-80B8-F52F-526365AF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Logické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r>
              <a:rPr lang="en-US" noProof="0" dirty="0"/>
              <a:t> a </a:t>
            </a:r>
            <a:r>
              <a:rPr lang="en-US" noProof="0" dirty="0" err="1"/>
              <a:t>kauzalita</a:t>
            </a:r>
            <a:endParaRPr lang="en-US" noProof="0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3DD8C46-4B3A-4921-9C60-10573F0BF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b="1" noProof="0" dirty="0" err="1"/>
              <a:t>Kauzální</a:t>
            </a:r>
            <a:r>
              <a:rPr lang="en-US" sz="1400" b="1" noProof="0" dirty="0"/>
              <a:t> </a:t>
            </a:r>
            <a:r>
              <a:rPr lang="en-US" sz="1400" b="1" noProof="0" dirty="0" err="1"/>
              <a:t>závislost</a:t>
            </a:r>
            <a:endParaRPr lang="en-US" sz="1400" b="1" i="1" noProof="0" dirty="0">
              <a:sym typeface="Wingdings" panose="05000000000000000000" pitchFamily="2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 err="1"/>
              <a:t>jestliže</a:t>
            </a:r>
            <a:r>
              <a:rPr lang="en-US" sz="1400" noProof="0" dirty="0"/>
              <a:t> </a:t>
            </a:r>
            <a:r>
              <a:rPr lang="en-US" sz="1400" noProof="0" dirty="0">
                <a:sym typeface="Symbol" panose="05050102010706020507" pitchFamily="18" charset="2"/>
              </a:rPr>
              <a:t></a:t>
            </a:r>
            <a:r>
              <a:rPr lang="en-US" sz="1400" noProof="0" dirty="0"/>
              <a:t>p: e1 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baseline="30000" noProof="0" dirty="0"/>
              <a:t>p</a:t>
            </a:r>
            <a:r>
              <a:rPr lang="en-US" sz="1400" noProof="0" dirty="0"/>
              <a:t> e2  </a:t>
            </a:r>
            <a:r>
              <a:rPr lang="en-US" sz="1400" noProof="0" dirty="0" err="1"/>
              <a:t>potom</a:t>
            </a:r>
            <a:r>
              <a:rPr lang="en-US" sz="1400" noProof="0" dirty="0"/>
              <a:t> 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e2</a:t>
            </a:r>
            <a:endParaRPr lang="en-US" sz="1400" noProof="0" dirty="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>
                <a:sym typeface="Symbol" panose="05050102010706020507" pitchFamily="18" charset="2"/>
              </a:rPr>
              <a:t></a:t>
            </a:r>
            <a:r>
              <a:rPr lang="en-US" sz="1400" noProof="0" dirty="0"/>
              <a:t> m: send(m)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</a:t>
            </a:r>
            <a:r>
              <a:rPr lang="en-US" sz="1400" noProof="0" dirty="0" err="1"/>
              <a:t>rcv</a:t>
            </a:r>
            <a:r>
              <a:rPr lang="en-US" sz="1400" noProof="0" dirty="0"/>
              <a:t>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 err="1"/>
              <a:t>jestliže</a:t>
            </a:r>
            <a:r>
              <a:rPr lang="en-US" sz="1400" noProof="0" dirty="0"/>
              <a:t>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e2 &amp; e2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e3  </a:t>
            </a:r>
            <a:r>
              <a:rPr lang="en-US" sz="1400" noProof="0" dirty="0" err="1"/>
              <a:t>potom</a:t>
            </a:r>
            <a:r>
              <a:rPr lang="en-US" sz="1400" noProof="0" dirty="0"/>
              <a:t> 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e3</a:t>
            </a:r>
          </a:p>
          <a:p>
            <a:pPr eaLnBrk="1" hangingPunct="1"/>
            <a:endParaRPr lang="en-US" sz="1400" noProof="0" dirty="0"/>
          </a:p>
          <a:p>
            <a:pPr eaLnBrk="1" hangingPunct="1"/>
            <a:r>
              <a:rPr lang="en-US" b="1" noProof="0" dirty="0"/>
              <a:t>Platí </a:t>
            </a:r>
            <a:r>
              <a:rPr lang="en-US" b="1" noProof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en-US" b="1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jestliže</a:t>
            </a:r>
            <a:r>
              <a:rPr lang="en-US" noProof="0" dirty="0"/>
              <a:t> a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b  </a:t>
            </a:r>
            <a:r>
              <a:rPr lang="en-US" noProof="0" dirty="0" err="1"/>
              <a:t>pak</a:t>
            </a:r>
            <a:r>
              <a:rPr lang="en-US" noProof="0" dirty="0"/>
              <a:t>  </a:t>
            </a:r>
            <a:r>
              <a:rPr lang="en-US" noProof="0" dirty="0">
                <a:sym typeface="Symbol" panose="05050102010706020507" pitchFamily="18" charset="2"/>
              </a:rPr>
              <a:t>C(a) &lt; C(b)</a:t>
            </a:r>
          </a:p>
          <a:p>
            <a:pPr eaLnBrk="1" hangingPunct="1"/>
            <a:r>
              <a:rPr lang="en-US" b="1" noProof="0" dirty="0" err="1"/>
              <a:t>Neplatí</a:t>
            </a:r>
            <a:r>
              <a:rPr lang="en-US" b="1" noProof="0" dirty="0"/>
              <a:t> </a:t>
            </a:r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jestliže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C(a) &lt; C(b)</a:t>
            </a:r>
            <a:r>
              <a:rPr lang="en-US" noProof="0" dirty="0"/>
              <a:t> </a:t>
            </a:r>
            <a:r>
              <a:rPr lang="en-US" noProof="0" dirty="0" err="1"/>
              <a:t>pak</a:t>
            </a:r>
            <a:r>
              <a:rPr lang="en-US" noProof="0" dirty="0"/>
              <a:t> by </a:t>
            </a:r>
            <a:r>
              <a:rPr lang="en-US" noProof="0" dirty="0" err="1"/>
              <a:t>bylo</a:t>
            </a:r>
            <a:r>
              <a:rPr lang="en-US" noProof="0" dirty="0"/>
              <a:t> </a:t>
            </a:r>
            <a:r>
              <a:rPr lang="en-US" noProof="0" dirty="0" err="1"/>
              <a:t>hezké</a:t>
            </a:r>
            <a:r>
              <a:rPr lang="en-US" noProof="0" dirty="0"/>
              <a:t> aby a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b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eaLnBrk="1" hangingPunct="1"/>
            <a:r>
              <a:rPr lang="en-US" noProof="0" dirty="0"/>
              <a:t>Jak </a:t>
            </a:r>
            <a:r>
              <a:rPr lang="en-US" noProof="0" dirty="0" err="1"/>
              <a:t>tedy</a:t>
            </a:r>
            <a:r>
              <a:rPr lang="en-US" noProof="0" dirty="0"/>
              <a:t> </a:t>
            </a:r>
            <a:r>
              <a:rPr lang="en-US" noProof="0" dirty="0" err="1"/>
              <a:t>zjistím</a:t>
            </a:r>
            <a:r>
              <a:rPr lang="en-US" noProof="0" dirty="0"/>
              <a:t> </a:t>
            </a:r>
            <a:r>
              <a:rPr lang="en-US" noProof="0" dirty="0" err="1"/>
              <a:t>kauzalitu</a:t>
            </a:r>
            <a:r>
              <a:rPr lang="en-US" noProof="0" dirty="0"/>
              <a:t> </a:t>
            </a:r>
            <a:r>
              <a:rPr lang="en-US" noProof="0" dirty="0" err="1"/>
              <a:t>událostí</a:t>
            </a:r>
            <a:r>
              <a:rPr lang="en-US" noProof="0" dirty="0"/>
              <a:t>?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později</a:t>
            </a:r>
            <a:r>
              <a:rPr lang="en-US" noProof="0" dirty="0"/>
              <a:t> - </a:t>
            </a:r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>
              <a:sym typeface="Symbol" panose="05050102010706020507" pitchFamily="18" charset="2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863BCCE3-6CC0-03D5-3692-AEA3B52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F54304A-81AA-CE4E-567A-C2F2C034B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77FAA920-683A-BE33-BE68-A39A13DFC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3EBBA057-D125-4705-A41F-5124699CE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16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6" name="Line 9">
            <a:extLst>
              <a:ext uri="{FF2B5EF4-FFF2-40B4-BE49-F238E27FC236}">
                <a16:creationId xmlns:a16="http://schemas.microsoft.com/office/drawing/2014/main" id="{C39B9D98-57CF-AF6F-10CE-264E12546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141663"/>
            <a:ext cx="1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7" name="AutoShape 13">
            <a:extLst>
              <a:ext uri="{FF2B5EF4-FFF2-40B4-BE49-F238E27FC236}">
                <a16:creationId xmlns:a16="http://schemas.microsoft.com/office/drawing/2014/main" id="{97920D2D-EE68-E019-C7DB-7168CE36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589588"/>
            <a:ext cx="1223963" cy="360362"/>
          </a:xfrm>
          <a:prstGeom prst="wedgeRoundRectCallout">
            <a:avLst>
              <a:gd name="adj1" fmla="val 202787"/>
              <a:gd name="adj2" fmla="val -26938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A1 </a:t>
            </a:r>
            <a:r>
              <a:rPr lang="en-US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↛</a:t>
            </a:r>
            <a: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C3</a:t>
            </a:r>
          </a:p>
        </p:txBody>
      </p:sp>
      <p:sp>
        <p:nvSpPr>
          <p:cNvPr id="109578" name="Line 14">
            <a:extLst>
              <a:ext uri="{FF2B5EF4-FFF2-40B4-BE49-F238E27FC236}">
                <a16:creationId xmlns:a16="http://schemas.microsoft.com/office/drawing/2014/main" id="{F4ACE309-2436-1ADD-0E98-5B5E809D6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79" name="Line 15">
            <a:extLst>
              <a:ext uri="{FF2B5EF4-FFF2-40B4-BE49-F238E27FC236}">
                <a16:creationId xmlns:a16="http://schemas.microsoft.com/office/drawing/2014/main" id="{2D9A837E-49F6-4D24-3D97-22E1402A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860800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80" name="Line 16">
            <a:extLst>
              <a:ext uri="{FF2B5EF4-FFF2-40B4-BE49-F238E27FC236}">
                <a16:creationId xmlns:a16="http://schemas.microsoft.com/office/drawing/2014/main" id="{A19DADEA-0825-A092-7175-1681153E8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4724400"/>
            <a:ext cx="158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81" name="Line 17">
            <a:extLst>
              <a:ext uri="{FF2B5EF4-FFF2-40B4-BE49-F238E27FC236}">
                <a16:creationId xmlns:a16="http://schemas.microsoft.com/office/drawing/2014/main" id="{E56B53E4-FEA2-37FD-2E7E-160CEDF0C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3141663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82" name="Line 18">
            <a:extLst>
              <a:ext uri="{FF2B5EF4-FFF2-40B4-BE49-F238E27FC236}">
                <a16:creationId xmlns:a16="http://schemas.microsoft.com/office/drawing/2014/main" id="{A3AED6C3-1569-13B0-9064-6B129812E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4724400"/>
            <a:ext cx="1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83" name="Line 19">
            <a:extLst>
              <a:ext uri="{FF2B5EF4-FFF2-40B4-BE49-F238E27FC236}">
                <a16:creationId xmlns:a16="http://schemas.microsoft.com/office/drawing/2014/main" id="{141E37CF-721E-4F60-FA98-808984A54D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3860800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09584" name="Text Box 20">
            <a:extLst>
              <a:ext uri="{FF2B5EF4-FFF2-40B4-BE49-F238E27FC236}">
                <a16:creationId xmlns:a16="http://schemas.microsoft.com/office/drawing/2014/main" id="{DA35A770-AA89-A8AD-7620-22463648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1</a:t>
            </a:r>
          </a:p>
        </p:txBody>
      </p:sp>
      <p:sp>
        <p:nvSpPr>
          <p:cNvPr id="109585" name="Text Box 21">
            <a:extLst>
              <a:ext uri="{FF2B5EF4-FFF2-40B4-BE49-F238E27FC236}">
                <a16:creationId xmlns:a16="http://schemas.microsoft.com/office/drawing/2014/main" id="{77C86285-1AD6-BFFB-DA3C-E9CE5B40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1</a:t>
            </a:r>
          </a:p>
        </p:txBody>
      </p:sp>
      <p:sp>
        <p:nvSpPr>
          <p:cNvPr id="109586" name="Text Box 22">
            <a:extLst>
              <a:ext uri="{FF2B5EF4-FFF2-40B4-BE49-F238E27FC236}">
                <a16:creationId xmlns:a16="http://schemas.microsoft.com/office/drawing/2014/main" id="{D02307C4-EA99-8DA8-0D5F-373EACDB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2</a:t>
            </a:r>
          </a:p>
        </p:txBody>
      </p:sp>
      <p:sp>
        <p:nvSpPr>
          <p:cNvPr id="109587" name="Text Box 23">
            <a:extLst>
              <a:ext uri="{FF2B5EF4-FFF2-40B4-BE49-F238E27FC236}">
                <a16:creationId xmlns:a16="http://schemas.microsoft.com/office/drawing/2014/main" id="{396CDF21-3FE1-8B36-1DB9-EC3DDA0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2</a:t>
            </a:r>
          </a:p>
        </p:txBody>
      </p:sp>
      <p:sp>
        <p:nvSpPr>
          <p:cNvPr id="109588" name="Text Box 24">
            <a:extLst>
              <a:ext uri="{FF2B5EF4-FFF2-40B4-BE49-F238E27FC236}">
                <a16:creationId xmlns:a16="http://schemas.microsoft.com/office/drawing/2014/main" id="{1A414093-7796-FD8E-21E4-A606A6BE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3</a:t>
            </a:r>
          </a:p>
        </p:txBody>
      </p:sp>
      <p:sp>
        <p:nvSpPr>
          <p:cNvPr id="109589" name="Text Box 25">
            <a:extLst>
              <a:ext uri="{FF2B5EF4-FFF2-40B4-BE49-F238E27FC236}">
                <a16:creationId xmlns:a16="http://schemas.microsoft.com/office/drawing/2014/main" id="{C06218CD-D91D-CFEB-CA72-7FF9B314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3</a:t>
            </a:r>
          </a:p>
        </p:txBody>
      </p:sp>
      <p:sp>
        <p:nvSpPr>
          <p:cNvPr id="109590" name="Text Box 26">
            <a:extLst>
              <a:ext uri="{FF2B5EF4-FFF2-40B4-BE49-F238E27FC236}">
                <a16:creationId xmlns:a16="http://schemas.microsoft.com/office/drawing/2014/main" id="{083CADCC-8420-0C77-D876-7C59D7B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A</a:t>
            </a:r>
          </a:p>
        </p:txBody>
      </p:sp>
      <p:sp>
        <p:nvSpPr>
          <p:cNvPr id="109591" name="Text Box 27">
            <a:extLst>
              <a:ext uri="{FF2B5EF4-FFF2-40B4-BE49-F238E27FC236}">
                <a16:creationId xmlns:a16="http://schemas.microsoft.com/office/drawing/2014/main" id="{8782B3BE-64A9-C60F-7A3B-584A8DA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B</a:t>
            </a:r>
          </a:p>
        </p:txBody>
      </p:sp>
      <p:sp>
        <p:nvSpPr>
          <p:cNvPr id="109592" name="Text Box 28">
            <a:extLst>
              <a:ext uri="{FF2B5EF4-FFF2-40B4-BE49-F238E27FC236}">
                <a16:creationId xmlns:a16="http://schemas.microsoft.com/office/drawing/2014/main" id="{E6F2BEE9-2D20-1C43-1C59-7BD4335E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C</a:t>
            </a:r>
          </a:p>
        </p:txBody>
      </p:sp>
      <p:sp>
        <p:nvSpPr>
          <p:cNvPr id="109593" name="AutoShape 7">
            <a:extLst>
              <a:ext uri="{FF2B5EF4-FFF2-40B4-BE49-F238E27FC236}">
                <a16:creationId xmlns:a16="http://schemas.microsoft.com/office/drawing/2014/main" id="{D06FF738-4A52-453F-E991-2B255D3E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2952750" cy="1152525"/>
          </a:xfrm>
          <a:prstGeom prst="wedgeRoundRectCallout">
            <a:avLst>
              <a:gd name="adj1" fmla="val -49722"/>
              <a:gd name="adj2" fmla="val 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Vektorové</a:t>
            </a:r>
            <a:r>
              <a:rPr lang="en-US" sz="1600" b="0" baseline="0" noProof="0" dirty="0">
                <a:latin typeface="Arial" panose="020B0604020202020204" pitchFamily="34" charset="0"/>
              </a:rPr>
              <a:t> /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maticové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hodiny</a:t>
            </a:r>
            <a:endParaRPr lang="en-US" sz="1600" b="0" baseline="0" noProof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-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kauzalita</a:t>
            </a:r>
            <a:endParaRPr lang="en-US" sz="1600" b="0" baseline="0" noProof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-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doručovací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protokoly</a:t>
            </a:r>
            <a:endParaRPr lang="en-US" sz="1600" b="0" baseline="0" noProof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-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virtuální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synchronie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877266-67EB-2986-89D0-D97AA42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of Processes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411" name="Rectangle 3">
                <a:extLst>
                  <a:ext uri="{FF2B5EF4-FFF2-40B4-BE49-F238E27FC236}">
                    <a16:creationId xmlns:a16="http://schemas.microsoft.com/office/drawing/2014/main" id="{1CFF7E7D-BFF7-408B-508F-7E84BEBB937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120000"/>
                  </a:lnSpc>
                  <a:defRPr/>
                </a:pPr>
                <a:r>
                  <a:rPr lang="en-US" noProof="0" dirty="0"/>
                  <a:t>no shared memory - semaphore!</a:t>
                </a:r>
              </a:p>
              <a:p>
                <a:pPr marL="285750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Only messages</a:t>
                </a:r>
              </a:p>
              <a:p>
                <a:pPr marL="0" indent="0" eaLnBrk="1" hangingPunct="1">
                  <a:lnSpc>
                    <a:spcPct val="120000"/>
                  </a:lnSpc>
                  <a:defRPr/>
                </a:pPr>
                <a:r>
                  <a:rPr lang="en-US" noProof="0" dirty="0"/>
                  <a:t>Correctness</a:t>
                </a:r>
              </a:p>
              <a:p>
                <a:pPr marL="285750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node failure / unavailability, interrupted / slow connection, …</a:t>
                </a:r>
              </a:p>
              <a:p>
                <a:pPr marL="0" indent="0" eaLnBrk="1" hangingPunct="1">
                  <a:lnSpc>
                    <a:spcPct val="120000"/>
                  </a:lnSpc>
                  <a:buFont typeface="Tahoma" panose="020B0604030504040204" pitchFamily="34" charset="0"/>
                  <a:buChar char="▪"/>
                  <a:defRPr/>
                </a:pPr>
                <a:endParaRPr lang="en-US" noProof="0" dirty="0"/>
              </a:p>
              <a:p>
                <a:pPr marL="0" indent="0" eaLnBrk="1" hangingPunct="1">
                  <a:lnSpc>
                    <a:spcPct val="120000"/>
                  </a:lnSpc>
                  <a:defRPr/>
                </a:pPr>
                <a:r>
                  <a:rPr lang="en-US" noProof="0" dirty="0"/>
                  <a:t>Solution</a:t>
                </a:r>
              </a:p>
              <a:p>
                <a:pPr marL="285750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Centralized access control</a:t>
                </a:r>
              </a:p>
              <a:p>
                <a:pPr marL="285750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Permission-based</a:t>
                </a:r>
              </a:p>
              <a:p>
                <a:pPr marL="477838" lvl="1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Timestamps: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Lamport</a:t>
                </a:r>
                <a:r>
                  <a:rPr lang="en-US" noProof="0" dirty="0">
                    <a:solidFill>
                      <a:srgbClr val="0000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0" noProof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i="0" noProof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noProof="0" dirty="0">
                    <a:solidFill>
                      <a:srgbClr val="0000FF"/>
                    </a:solidFill>
                  </a:rPr>
                  <a:t>),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Ricart-</a:t>
                </a:r>
                <a:r>
                  <a:rPr lang="en-US" i="1" noProof="0" dirty="0" err="1">
                    <a:solidFill>
                      <a:srgbClr val="0000FF"/>
                    </a:solidFill>
                  </a:rPr>
                  <a:t>Agrawala</a:t>
                </a:r>
                <a:r>
                  <a:rPr lang="en-US" noProof="0" dirty="0">
                    <a:solidFill>
                      <a:srgbClr val="0000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0" noProof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i="0" noProof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noProof="0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477838" lvl="1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Elections: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Maekawa</a:t>
                </a:r>
                <a:r>
                  <a:rPr lang="en-US" noProof="0" dirty="0">
                    <a:solidFill>
                      <a:srgbClr val="0000FF"/>
                    </a:solidFill>
                  </a:rPr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noProof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noProof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noProof="0" dirty="0">
                    <a:solidFill>
                      <a:srgbClr val="0000FF"/>
                    </a:solidFill>
                  </a:rPr>
                  <a:t>),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Agrawal-</a:t>
                </a:r>
                <a:r>
                  <a:rPr lang="en-US" i="1" noProof="0" dirty="0" err="1">
                    <a:solidFill>
                      <a:srgbClr val="0000FF"/>
                    </a:solidFill>
                  </a:rPr>
                  <a:t>ElAbadi</a:t>
                </a:r>
                <a:r>
                  <a:rPr lang="en-US" noProof="0" dirty="0">
                    <a:solidFill>
                      <a:srgbClr val="0000FF"/>
                    </a:solidFill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noProof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noProof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noProof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noProof="0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285750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Token-based</a:t>
                </a:r>
              </a:p>
              <a:p>
                <a:pPr marL="477838" lvl="1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Token passing: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Suzuki-</a:t>
                </a:r>
                <a:r>
                  <a:rPr lang="en-US" i="1" noProof="0" dirty="0" err="1">
                    <a:solidFill>
                      <a:srgbClr val="0000FF"/>
                    </a:solidFill>
                  </a:rPr>
                  <a:t>Kasami</a:t>
                </a:r>
                <a:endParaRPr lang="en-US" i="1" noProof="0" dirty="0">
                  <a:solidFill>
                    <a:srgbClr val="0000FF"/>
                  </a:solidFill>
                </a:endParaRPr>
              </a:p>
              <a:p>
                <a:pPr marL="477838" lvl="1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Tree: </a:t>
                </a:r>
                <a:r>
                  <a:rPr lang="en-US" i="1" noProof="0" dirty="0">
                    <a:solidFill>
                      <a:srgbClr val="0000FF"/>
                    </a:solidFill>
                  </a:rPr>
                  <a:t>Raymond</a:t>
                </a:r>
              </a:p>
              <a:p>
                <a:pPr marL="477838" lvl="1" indent="-285750" eaLnBrk="1" hangingPunct="1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noProof="0" dirty="0"/>
                  <a:t>Token ring</a:t>
                </a:r>
              </a:p>
            </p:txBody>
          </p:sp>
        </mc:Choice>
        <mc:Fallback>
          <p:sp>
            <p:nvSpPr>
              <p:cNvPr id="145411" name="Rectangle 3">
                <a:extLst>
                  <a:ext uri="{FF2B5EF4-FFF2-40B4-BE49-F238E27FC236}">
                    <a16:creationId xmlns:a16="http://schemas.microsoft.com/office/drawing/2014/main" id="{1CFF7E7D-BFF7-408B-508F-7E84BEBB9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79" t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0" name="Rectangle 5">
            <a:extLst>
              <a:ext uri="{FF2B5EF4-FFF2-40B4-BE49-F238E27FC236}">
                <a16:creationId xmlns:a16="http://schemas.microsoft.com/office/drawing/2014/main" id="{8702BBEB-7EF6-CF62-FD85-6F0F4BEA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111621" name="Picture 6" descr="j0300520">
            <a:extLst>
              <a:ext uri="{FF2B5EF4-FFF2-40B4-BE49-F238E27FC236}">
                <a16:creationId xmlns:a16="http://schemas.microsoft.com/office/drawing/2014/main" id="{DA487489-33C8-582A-2DFE-8BBB607FC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457E7BA-310C-F78A-13B1-C3B9EBF8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Centralized Algorithm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ADFB123-5938-1563-2183-8DAF80EE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One server with a queue – sequencer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Request / confirmation / rejection / release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Centralized component 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Conceptually undesirable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Server failure – information loss; need for election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Client failure – starvation problem (starvation  expiration)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4E51A9E4-985A-127B-2AC0-9664A667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5832C28A-05E8-C46C-E886-84C75417E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28788"/>
              </p:ext>
            </p:extLst>
          </p:nvPr>
        </p:nvGraphicFramePr>
        <p:xfrm>
          <a:off x="1333500" y="3573463"/>
          <a:ext cx="60325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825725" imgH="1799697" progId="Word.Picture.8">
                  <p:embed/>
                </p:oleObj>
              </mc:Choice>
              <mc:Fallback>
                <p:oleObj name="Picture" r:id="rId3" imgW="4825725" imgH="1799697" progId="Word.Picture.8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5832C28A-05E8-C46C-E886-84C75417E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573463"/>
                        <a:ext cx="603250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41264DC-4781-3D95-3894-A05FAC27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Lamport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7" name="Rectangle 3">
                <a:extLst>
                  <a:ext uri="{FF2B5EF4-FFF2-40B4-BE49-F238E27FC236}">
                    <a16:creationId xmlns:a16="http://schemas.microsoft.com/office/drawing/2014/main" id="{6283AF68-70EB-4E6C-1CF0-4E4AA9E60652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908050"/>
                <a:ext cx="8569325" cy="5689600"/>
              </a:xfrm>
            </p:spPr>
            <p:txBody>
              <a:bodyPr/>
              <a:lstStyle/>
              <a:p>
                <a:pPr marL="0" indent="0" eaLnBrk="1" hangingPunct="1"/>
                <a:r>
                  <a:rPr lang="en-US" sz="1600" b="1" noProof="0" dirty="0"/>
                  <a:t>Idea:</a:t>
                </a:r>
                <a:r>
                  <a:rPr lang="en-US" sz="1600" noProof="0" dirty="0"/>
                  <a:t> A process sends a request and waits until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sz="1600" noProof="0" dirty="0"/>
                  <a:t>Replies have arrived from all processes, and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sz="1600" noProof="0" dirty="0"/>
                  <a:t>All requests in its queue have a larger timestamp</a:t>
                </a:r>
              </a:p>
              <a:p>
                <a:pPr marL="0" indent="0" eaLnBrk="1" hangingPunct="1"/>
                <a:endParaRPr lang="en-US" sz="800" noProof="0" dirty="0"/>
              </a:p>
              <a:p>
                <a:pPr marL="0" indent="0" eaLnBrk="1" hangingPunct="1"/>
                <a:r>
                  <a:rPr lang="en-US" sz="1600" noProof="0" dirty="0"/>
                  <a:t>Process p; T(p) = timestamp when it sent its message; a queue of requests and ACKs.</a:t>
                </a:r>
              </a:p>
              <a:p>
                <a:pPr marL="0" indent="0" eaLnBrk="1" hangingPunct="1"/>
                <a:r>
                  <a:rPr lang="en-US" sz="1600" b="1" noProof="0" dirty="0"/>
                  <a:t>Message types:</a:t>
                </a:r>
                <a:r>
                  <a:rPr lang="en-US" sz="1600" noProof="0" dirty="0"/>
                  <a:t> </a:t>
                </a:r>
                <a:r>
                  <a:rPr lang="en-US" sz="1600" i="1" noProof="0" dirty="0"/>
                  <a:t>req</a:t>
                </a:r>
                <a:r>
                  <a:rPr lang="en-US" sz="1600" noProof="0" dirty="0"/>
                  <a:t>, </a:t>
                </a:r>
                <a:r>
                  <a:rPr lang="en-US" sz="1600" i="1" noProof="0" dirty="0"/>
                  <a:t>ack</a:t>
                </a:r>
                <a:r>
                  <a:rPr lang="en-US" sz="1600" noProof="0" dirty="0"/>
                  <a:t>, </a:t>
                </a:r>
                <a:r>
                  <a:rPr lang="en-US" sz="1600" i="1" noProof="0" dirty="0" err="1"/>
                  <a:t>rel</a:t>
                </a:r>
                <a:endParaRPr lang="en-US" sz="1600" i="1" noProof="0" dirty="0"/>
              </a:p>
              <a:p>
                <a:pPr marL="0" indent="0" eaLnBrk="1" hangingPunct="1"/>
                <a:r>
                  <a:rPr lang="en-US" sz="1600" b="1" noProof="0" dirty="0"/>
                  <a:t>Action on messages:</a:t>
                </a:r>
                <a:r>
                  <a:rPr lang="en-US" sz="1600" noProof="0" dirty="0"/>
                  <a:t> </a:t>
                </a:r>
                <a:r>
                  <a:rPr lang="en-US" sz="1600" noProof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send</a:t>
                </a:r>
                <a:r>
                  <a:rPr lang="en-US" sz="1600" noProof="0" dirty="0"/>
                  <a:t>, </a:t>
                </a:r>
                <a:r>
                  <a:rPr lang="en-US" sz="1600" noProof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</a:t>
                </a:r>
                <a:r>
                  <a:rPr lang="en-US" sz="1600" noProof="0" dirty="0"/>
                  <a:t>, </a:t>
                </a:r>
                <a:r>
                  <a:rPr lang="en-US" sz="1600" noProof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</a:t>
                </a:r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endParaRPr lang="en-US" sz="1600" noProof="0" dirty="0"/>
              </a:p>
              <a:p>
                <a:pPr marL="0" indent="0" eaLnBrk="1" hangingPunct="1"/>
                <a:r>
                  <a:rPr lang="en-US" sz="1600" noProof="0" dirty="0"/>
                  <a:t>Communication complexity: </a:t>
                </a:r>
                <a14:m>
                  <m:oMath xmlns:m="http://schemas.openxmlformats.org/officeDocument/2006/math">
                    <m:r>
                      <a:rPr lang="en-US" sz="1600" i="1" noProof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600" noProof="0" dirty="0"/>
                  <a:t> </a:t>
                </a:r>
              </a:p>
            </p:txBody>
          </p:sp>
        </mc:Choice>
        <mc:Fallback xmlns="">
          <p:sp>
            <p:nvSpPr>
              <p:cNvPr id="113667" name="Rectangle 3">
                <a:extLst>
                  <a:ext uri="{FF2B5EF4-FFF2-40B4-BE49-F238E27FC236}">
                    <a16:creationId xmlns:a16="http://schemas.microsoft.com/office/drawing/2014/main" id="{6283AF68-70EB-4E6C-1CF0-4E4AA9E60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908050"/>
                <a:ext cx="8569325" cy="5689600"/>
              </a:xfrm>
              <a:blipFill>
                <a:blip r:embed="rId3"/>
                <a:stretch>
                  <a:fillRect l="-925" t="-322" b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1588" name="Group 4">
            <a:extLst>
              <a:ext uri="{FF2B5EF4-FFF2-40B4-BE49-F238E27FC236}">
                <a16:creationId xmlns:a16="http://schemas.microsoft.com/office/drawing/2014/main" id="{158308DD-3C3B-203C-3B8D-6D07CDD94D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8048798"/>
              </p:ext>
            </p:extLst>
          </p:nvPr>
        </p:nvGraphicFramePr>
        <p:xfrm>
          <a:off x="395287" y="3197394"/>
          <a:ext cx="5256833" cy="2425406"/>
        </p:xfrm>
        <a:graphic>
          <a:graphicData uri="http://schemas.openxmlformats.org/drawingml/2006/table">
            <a:tbl>
              <a:tblPr/>
              <a:tblGrid>
                <a:gridCol w="243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Event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of process 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Request M(p)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M(p)={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req,p,T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(p)}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Receipt of request M(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 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);   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ack,p,T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(p)}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Receipt of ACK(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ACK(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Entry condition for M(p)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 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 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{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ack,i,Ti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}: T(p)&lt;T(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)  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&amp; 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{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req,i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p,T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) }: T(p)&lt;T(</a:t>
                      </a:r>
                      <a:r>
                        <a:rPr kumimoji="0" 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 R(p)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rel,p,T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(p)}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Receipt of release R(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del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req,i,T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(k) } : T(k) &lt; T(</a:t>
                      </a:r>
                      <a:r>
                        <a:rPr kumimoji="0" lang="en-U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694" name="AutoShape 30">
            <a:extLst>
              <a:ext uri="{FF2B5EF4-FFF2-40B4-BE49-F238E27FC236}">
                <a16:creationId xmlns:a16="http://schemas.microsoft.com/office/drawing/2014/main" id="{3CDE2771-54BE-307A-D35D-5388F638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429000"/>
            <a:ext cx="3024188" cy="576263"/>
          </a:xfrm>
          <a:prstGeom prst="wedgeRoundRectCallout">
            <a:avLst>
              <a:gd name="adj1" fmla="val -68477"/>
              <a:gd name="adj2" fmla="val 39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Store the request and reply with </a:t>
            </a:r>
            <a:r>
              <a:rPr lang="en-US" sz="1400" baseline="0" noProof="0" dirty="0">
                <a:latin typeface="Arial" panose="020B0604020202020204" pitchFamily="34" charset="0"/>
              </a:rPr>
              <a:t>own </a:t>
            </a:r>
            <a:r>
              <a:rPr lang="en-US" sz="1400" b="0" baseline="0" noProof="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13695" name="AutoShape 31">
            <a:extLst>
              <a:ext uri="{FF2B5EF4-FFF2-40B4-BE49-F238E27FC236}">
                <a16:creationId xmlns:a16="http://schemas.microsoft.com/office/drawing/2014/main" id="{C2625366-9AD7-6AEA-BD36-90131F78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92601"/>
            <a:ext cx="3024188" cy="360362"/>
          </a:xfrm>
          <a:prstGeom prst="wedgeRoundRectCallout">
            <a:avLst>
              <a:gd name="adj1" fmla="val -66611"/>
              <a:gd name="adj2" fmla="val 35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</a:rPr>
              <a:t>Newer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aseline="0" noProof="0" dirty="0">
                <a:latin typeface="Arial" panose="020B0604020202020204" pitchFamily="34" charset="0"/>
              </a:rPr>
              <a:t>ACK</a:t>
            </a:r>
            <a:r>
              <a:rPr lang="en-US" sz="1400" b="0" baseline="0" noProof="0" dirty="0">
                <a:latin typeface="Arial" panose="020B0604020202020204" pitchFamily="34" charset="0"/>
              </a:rPr>
              <a:t> has arrived </a:t>
            </a:r>
            <a:r>
              <a:rPr lang="en-US" sz="1400" baseline="0" noProof="0" dirty="0">
                <a:latin typeface="Arial" panose="020B0604020202020204" pitchFamily="34" charset="0"/>
              </a:rPr>
              <a:t>from all</a:t>
            </a:r>
          </a:p>
        </p:txBody>
      </p:sp>
      <p:sp>
        <p:nvSpPr>
          <p:cNvPr id="113696" name="AutoShape 32">
            <a:extLst>
              <a:ext uri="{FF2B5EF4-FFF2-40B4-BE49-F238E27FC236}">
                <a16:creationId xmlns:a16="http://schemas.microsoft.com/office/drawing/2014/main" id="{54232104-7170-2575-A170-ED02C6CD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752182"/>
            <a:ext cx="3024188" cy="360362"/>
          </a:xfrm>
          <a:prstGeom prst="wedgeRoundRectCallout">
            <a:avLst>
              <a:gd name="adj1" fmla="val -65454"/>
              <a:gd name="adj2" fmla="val -300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No older request</a:t>
            </a:r>
          </a:p>
        </p:txBody>
      </p:sp>
      <p:sp>
        <p:nvSpPr>
          <p:cNvPr id="113697" name="AutoShape 31">
            <a:extLst>
              <a:ext uri="{FF2B5EF4-FFF2-40B4-BE49-F238E27FC236}">
                <a16:creationId xmlns:a16="http://schemas.microsoft.com/office/drawing/2014/main" id="{A353DFBF-CDF6-533D-84BC-56EA1CB9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6157913"/>
            <a:ext cx="1603672" cy="360362"/>
          </a:xfrm>
          <a:prstGeom prst="wedgeRoundRectCallout">
            <a:avLst>
              <a:gd name="adj1" fmla="val 47"/>
              <a:gd name="adj2" fmla="val -36206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synchronization!</a:t>
            </a:r>
          </a:p>
        </p:txBody>
      </p:sp>
      <p:sp>
        <p:nvSpPr>
          <p:cNvPr id="113698" name="AutoShape 33">
            <a:extLst>
              <a:ext uri="{FF2B5EF4-FFF2-40B4-BE49-F238E27FC236}">
                <a16:creationId xmlns:a16="http://schemas.microsoft.com/office/drawing/2014/main" id="{C242E358-8856-A7B6-186F-C60AD8CB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5320221"/>
            <a:ext cx="3024188" cy="504825"/>
          </a:xfrm>
          <a:prstGeom prst="wedgeRoundRectCallout">
            <a:avLst>
              <a:gd name="adj1" fmla="val -72574"/>
              <a:gd name="adj2" fmla="val -33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Upon receiving a release, delete older requests of that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4" grpId="0" animBg="1"/>
      <p:bldP spid="113695" grpId="0" animBg="1"/>
      <p:bldP spid="113696" grpId="0" animBg="1"/>
      <p:bldP spid="113697" grpId="0" animBg="1"/>
      <p:bldP spid="11369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B1A8EE2-DE14-7C4B-61C4-842841BCF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Lamport Algorithm</a:t>
            </a:r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931C844A-EE81-9C1B-50D4-1BFCFF1D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17764" name="Object 4">
            <a:extLst>
              <a:ext uri="{FF2B5EF4-FFF2-40B4-BE49-F238E27FC236}">
                <a16:creationId xmlns:a16="http://schemas.microsoft.com/office/drawing/2014/main" id="{C5A9E3C8-43E0-EE96-AF3B-4EDAAC292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628775"/>
          <a:ext cx="47529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954233" imgH="4813511" progId="Word.Picture.8">
                  <p:embed/>
                </p:oleObj>
              </mc:Choice>
              <mc:Fallback>
                <p:oleObj name="Picture" r:id="rId3" imgW="5954233" imgH="4813511" progId="Word.Picture.8">
                  <p:embed/>
                  <p:pic>
                    <p:nvPicPr>
                      <p:cNvPr id="117764" name="Object 4">
                        <a:extLst>
                          <a:ext uri="{FF2B5EF4-FFF2-40B4-BE49-F238E27FC236}">
                            <a16:creationId xmlns:a16="http://schemas.microsoft.com/office/drawing/2014/main" id="{C5A9E3C8-43E0-EE96-AF3B-4EDAAC292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475297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AutoShape 6">
            <a:extLst>
              <a:ext uri="{FF2B5EF4-FFF2-40B4-BE49-F238E27FC236}">
                <a16:creationId xmlns:a16="http://schemas.microsoft.com/office/drawing/2014/main" id="{C8CB3604-9365-258C-39B0-2D3309D0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1657350" cy="576263"/>
          </a:xfrm>
          <a:prstGeom prst="wedgeRoundRectCallout">
            <a:avLst>
              <a:gd name="adj1" fmla="val -1153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 enters CS</a:t>
            </a:r>
          </a:p>
        </p:txBody>
      </p:sp>
      <p:sp>
        <p:nvSpPr>
          <p:cNvPr id="123910" name="AutoShape 7">
            <a:extLst>
              <a:ext uri="{FF2B5EF4-FFF2-40B4-BE49-F238E27FC236}">
                <a16:creationId xmlns:a16="http://schemas.microsoft.com/office/drawing/2014/main" id="{5D4E331C-E788-8D44-ECA7-FC2D9C86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1657350" cy="576262"/>
          </a:xfrm>
          <a:prstGeom prst="wedgeRoundRectCallout">
            <a:avLst>
              <a:gd name="adj1" fmla="val 0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B requests entry</a:t>
            </a:r>
          </a:p>
        </p:txBody>
      </p:sp>
      <p:sp>
        <p:nvSpPr>
          <p:cNvPr id="123911" name="AutoShape 8">
            <a:extLst>
              <a:ext uri="{FF2B5EF4-FFF2-40B4-BE49-F238E27FC236}">
                <a16:creationId xmlns:a16="http://schemas.microsoft.com/office/drawing/2014/main" id="{0438D037-EDCB-5C12-A062-4351C447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1657350" cy="576262"/>
          </a:xfrm>
          <a:prstGeom prst="wedgeRoundRectCallout">
            <a:avLst>
              <a:gd name="adj1" fmla="val -861"/>
              <a:gd name="adj2" fmla="val 491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A releases 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B enters CS</a:t>
            </a:r>
          </a:p>
        </p:txBody>
      </p:sp>
      <p:sp>
        <p:nvSpPr>
          <p:cNvPr id="123912" name="AutoShape 9">
            <a:extLst>
              <a:ext uri="{FF2B5EF4-FFF2-40B4-BE49-F238E27FC236}">
                <a16:creationId xmlns:a16="http://schemas.microsoft.com/office/drawing/2014/main" id="{F4F306AE-2416-256A-275D-E9C1AE6A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157788"/>
            <a:ext cx="1657350" cy="576262"/>
          </a:xfrm>
          <a:prstGeom prst="wedgeRoundRectCallout">
            <a:avLst>
              <a:gd name="adj1" fmla="val 143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B releases 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A5D1C-30A2-B168-8F26-261FD0E0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1287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FEB2F-F313-D9E3-2A55-C4EE3FED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541713"/>
            <a:ext cx="2159000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5458-3A09-B7A6-9826-8B9AC0D7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43852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87617F-8AE1-AC06-4CB1-EB79DC28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Související</a:t>
            </a:r>
            <a:r>
              <a:rPr lang="en-US" noProof="0" dirty="0"/>
              <a:t> </a:t>
            </a:r>
            <a:r>
              <a:rPr lang="en-US" noProof="0" dirty="0" err="1"/>
              <a:t>předměty</a:t>
            </a:r>
            <a:endParaRPr lang="en-US" noProof="0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EA5E87-AA9D-4BF0-F263-AA7917252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Tůma: </a:t>
            </a:r>
            <a:r>
              <a:rPr lang="en-US" i="1" noProof="0" dirty="0"/>
              <a:t>NSWI080 </a:t>
            </a:r>
            <a:r>
              <a:rPr lang="en-US" noProof="0" dirty="0"/>
              <a:t> </a:t>
            </a:r>
            <a:r>
              <a:rPr lang="en-US" b="1" noProof="0" dirty="0"/>
              <a:t>Middleware</a:t>
            </a:r>
            <a:r>
              <a:rPr lang="en-US" noProof="0" dirty="0"/>
              <a:t> [LS]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PGM, AMQP, IIOP, MQTT, MPI, JMS, ActiveMQ, 0MQ, DDS, RMI, </a:t>
            </a:r>
            <a:r>
              <a:rPr lang="en-US" noProof="0" dirty="0" err="1"/>
              <a:t>gRPC</a:t>
            </a:r>
            <a:r>
              <a:rPr lang="en-US" noProof="0" dirty="0"/>
              <a:t>, SOAP, Akka, OSGi, JPA, JTA, ...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Faltín, Zavoral: </a:t>
            </a:r>
            <a:r>
              <a:rPr lang="en-US" i="1" noProof="0" dirty="0"/>
              <a:t>NSWI204</a:t>
            </a:r>
            <a:r>
              <a:rPr lang="en-US" noProof="0" dirty="0"/>
              <a:t>  </a:t>
            </a:r>
            <a:r>
              <a:rPr lang="en-US" b="1" noProof="0" dirty="0"/>
              <a:t>Bitcoin a </a:t>
            </a:r>
            <a:r>
              <a:rPr lang="en-US" b="1" noProof="0" dirty="0" err="1"/>
              <a:t>technologie</a:t>
            </a:r>
            <a:r>
              <a:rPr lang="en-US" b="1" noProof="0" dirty="0"/>
              <a:t> </a:t>
            </a:r>
            <a:r>
              <a:rPr lang="en-US" b="1" noProof="0" dirty="0" err="1"/>
              <a:t>kryptoměn</a:t>
            </a:r>
            <a:r>
              <a:rPr lang="en-US" noProof="0" dirty="0"/>
              <a:t> [ZS]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Bednárek</a:t>
            </a:r>
            <a:r>
              <a:rPr lang="en-US" noProof="0" dirty="0"/>
              <a:t>, </a:t>
            </a:r>
            <a:r>
              <a:rPr lang="en-US" noProof="0" dirty="0" err="1"/>
              <a:t>Yaghob</a:t>
            </a:r>
            <a:r>
              <a:rPr lang="en-US" noProof="0" dirty="0"/>
              <a:t>, Zavoral: </a:t>
            </a:r>
            <a:r>
              <a:rPr lang="en-US" i="1" noProof="0" dirty="0"/>
              <a:t>NSWI150 </a:t>
            </a:r>
            <a:r>
              <a:rPr lang="en-US" noProof="0" dirty="0"/>
              <a:t> </a:t>
            </a:r>
            <a:r>
              <a:rPr lang="en-US" b="1" noProof="0" dirty="0" err="1"/>
              <a:t>Virtualizace</a:t>
            </a:r>
            <a:r>
              <a:rPr lang="en-US" b="1" noProof="0" dirty="0"/>
              <a:t> a cloud computing</a:t>
            </a:r>
            <a:r>
              <a:rPr lang="en-US" noProof="0" dirty="0"/>
              <a:t> [ZS]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Zavoral &amp; </a:t>
            </a:r>
            <a:r>
              <a:rPr lang="en-US" noProof="0" dirty="0" err="1"/>
              <a:t>ext</a:t>
            </a:r>
            <a:r>
              <a:rPr lang="en-US" noProof="0" dirty="0"/>
              <a:t>: </a:t>
            </a:r>
            <a:r>
              <a:rPr lang="en-US" i="1" noProof="0" dirty="0"/>
              <a:t>NSWI152 </a:t>
            </a:r>
            <a:r>
              <a:rPr lang="en-US" noProof="0" dirty="0"/>
              <a:t> </a:t>
            </a:r>
            <a:r>
              <a:rPr lang="en-US" b="1" noProof="0" dirty="0" err="1"/>
              <a:t>Vývoj</a:t>
            </a:r>
            <a:r>
              <a:rPr lang="en-US" b="1" noProof="0" dirty="0"/>
              <a:t> </a:t>
            </a:r>
            <a:r>
              <a:rPr lang="en-US" b="1" noProof="0" dirty="0" err="1"/>
              <a:t>cloudových</a:t>
            </a:r>
            <a:r>
              <a:rPr lang="en-US" b="1" noProof="0" dirty="0"/>
              <a:t> </a:t>
            </a:r>
            <a:r>
              <a:rPr lang="en-US" b="1" noProof="0" dirty="0" err="1"/>
              <a:t>aplikací</a:t>
            </a:r>
            <a:r>
              <a:rPr lang="en-US" noProof="0" dirty="0"/>
              <a:t> [LS]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moderní</a:t>
            </a:r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</a:t>
            </a:r>
            <a:r>
              <a:rPr lang="en-US" noProof="0" dirty="0" err="1"/>
              <a:t>principů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systémů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Kruliš</a:t>
            </a:r>
            <a:r>
              <a:rPr lang="en-US" noProof="0" dirty="0"/>
              <a:t>: </a:t>
            </a:r>
            <a:r>
              <a:rPr lang="en-US" i="1" noProof="0" dirty="0"/>
              <a:t>NPRG058 </a:t>
            </a:r>
            <a:r>
              <a:rPr lang="en-US" noProof="0" dirty="0"/>
              <a:t> </a:t>
            </a:r>
            <a:r>
              <a:rPr lang="en-US" b="1" noProof="0" dirty="0" err="1"/>
              <a:t>Pokročilé</a:t>
            </a:r>
            <a:r>
              <a:rPr lang="en-US" b="1" noProof="0" dirty="0"/>
              <a:t> </a:t>
            </a:r>
            <a:r>
              <a:rPr lang="en-US" b="1" noProof="0" dirty="0" err="1"/>
              <a:t>programování</a:t>
            </a:r>
            <a:r>
              <a:rPr lang="en-US" b="1" noProof="0" dirty="0"/>
              <a:t> v para </a:t>
            </a:r>
            <a:r>
              <a:rPr lang="en-US" b="1" noProof="0" dirty="0" err="1"/>
              <a:t>prostředí</a:t>
            </a:r>
            <a:r>
              <a:rPr lang="en-US" noProof="0" dirty="0"/>
              <a:t> [ZS]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jiný</a:t>
            </a:r>
            <a:r>
              <a:rPr lang="en-US" noProof="0" dirty="0"/>
              <a:t> </a:t>
            </a:r>
            <a:r>
              <a:rPr lang="en-US" noProof="0" dirty="0" err="1"/>
              <a:t>způsob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r>
              <a:rPr lang="en-US" noProof="0" dirty="0"/>
              <a:t> '</a:t>
            </a:r>
            <a:r>
              <a:rPr lang="en-US" noProof="0" dirty="0" err="1"/>
              <a:t>výkonného</a:t>
            </a:r>
            <a:r>
              <a:rPr lang="en-US" noProof="0" dirty="0"/>
              <a:t> </a:t>
            </a:r>
            <a:r>
              <a:rPr lang="en-US" noProof="0" dirty="0" err="1"/>
              <a:t>počítání</a:t>
            </a:r>
            <a:r>
              <a:rPr lang="en-US" noProof="0" dirty="0"/>
              <a:t>'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architektury</a:t>
            </a:r>
            <a:r>
              <a:rPr lang="en-US" noProof="0" dirty="0"/>
              <a:t>, GPGPU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357188" lvl="1" indent="0"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EFB19CCF-9ED4-4CBE-393F-F6C824F31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Lamport Algorithm</a:t>
            </a:r>
          </a:p>
        </p:txBody>
      </p:sp>
      <p:cxnSp>
        <p:nvCxnSpPr>
          <p:cNvPr id="119811" name="Straight Connector 4">
            <a:extLst>
              <a:ext uri="{FF2B5EF4-FFF2-40B4-BE49-F238E27FC236}">
                <a16:creationId xmlns:a16="http://schemas.microsoft.com/office/drawing/2014/main" id="{BD8646DF-BD6F-0E13-5A41-4AB51CBA0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1773238"/>
            <a:ext cx="0" cy="40322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2" name="Straight Connector 5">
            <a:extLst>
              <a:ext uri="{FF2B5EF4-FFF2-40B4-BE49-F238E27FC236}">
                <a16:creationId xmlns:a16="http://schemas.microsoft.com/office/drawing/2014/main" id="{EAC7D1C3-F006-B352-FCC0-71CF35A653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1773238"/>
            <a:ext cx="0" cy="403225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3" name="TextBox 6">
            <a:extLst>
              <a:ext uri="{FF2B5EF4-FFF2-40B4-BE49-F238E27FC236}">
                <a16:creationId xmlns:a16="http://schemas.microsoft.com/office/drawing/2014/main" id="{00330CD3-2053-0741-7868-1FD2B453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412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9814" name="TextBox 7">
            <a:extLst>
              <a:ext uri="{FF2B5EF4-FFF2-40B4-BE49-F238E27FC236}">
                <a16:creationId xmlns:a16="http://schemas.microsoft.com/office/drawing/2014/main" id="{59911F9E-634E-AFE3-D5F1-B17EB63C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14128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9815" name="Straight Arrow Connector 9">
            <a:extLst>
              <a:ext uri="{FF2B5EF4-FFF2-40B4-BE49-F238E27FC236}">
                <a16:creationId xmlns:a16="http://schemas.microsoft.com/office/drawing/2014/main" id="{3CDC0673-6C6B-5693-1C12-3A825C960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1916113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6" name="TextBox 10">
            <a:extLst>
              <a:ext uri="{FF2B5EF4-FFF2-40B4-BE49-F238E27FC236}">
                <a16:creationId xmlns:a16="http://schemas.microsoft.com/office/drawing/2014/main" id="{DF239CCC-535D-156C-5DC1-EF6ED748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773238"/>
            <a:ext cx="106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0000FF"/>
                </a:solidFill>
              </a:rPr>
              <a:t>10: </a:t>
            </a:r>
            <a:r>
              <a:rPr lang="en-US" b="0" noProof="0" dirty="0"/>
              <a:t>Req A 10</a:t>
            </a:r>
          </a:p>
        </p:txBody>
      </p:sp>
      <p:sp>
        <p:nvSpPr>
          <p:cNvPr id="119817" name="TextBox 11">
            <a:extLst>
              <a:ext uri="{FF2B5EF4-FFF2-40B4-BE49-F238E27FC236}">
                <a16:creationId xmlns:a16="http://schemas.microsoft.com/office/drawing/2014/main" id="{9637BC60-F9D2-BBB7-B072-B8B71DC9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FF0000"/>
                </a:solidFill>
              </a:rPr>
              <a:t>20: </a:t>
            </a:r>
            <a:r>
              <a:rPr lang="en-US" b="0" noProof="0" dirty="0"/>
              <a:t>Req B 20</a:t>
            </a:r>
          </a:p>
        </p:txBody>
      </p:sp>
      <p:cxnSp>
        <p:nvCxnSpPr>
          <p:cNvPr id="119818" name="Straight Arrow Connector 12">
            <a:extLst>
              <a:ext uri="{FF2B5EF4-FFF2-40B4-BE49-F238E27FC236}">
                <a16:creationId xmlns:a16="http://schemas.microsoft.com/office/drawing/2014/main" id="{1018DA3A-F9C8-2829-6D45-01EDAE1370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413" y="1911350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3" name="TextBox 14">
            <a:extLst>
              <a:ext uri="{FF2B5EF4-FFF2-40B4-BE49-F238E27FC236}">
                <a16:creationId xmlns:a16="http://schemas.microsoft.com/office/drawing/2014/main" id="{21DA0ED5-963C-812D-E7F8-352E79DE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425700"/>
            <a:ext cx="1381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0000FF"/>
                </a:solidFill>
              </a:rPr>
              <a:t>11</a:t>
            </a:r>
            <a:r>
              <a:rPr lang="en-US" b="0" noProof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b="0" noProof="0" dirty="0">
                <a:solidFill>
                  <a:srgbClr val="FF0000"/>
                </a:solidFill>
              </a:rPr>
              <a:t>20: Req B 20</a:t>
            </a:r>
          </a:p>
        </p:txBody>
      </p:sp>
      <p:cxnSp>
        <p:nvCxnSpPr>
          <p:cNvPr id="125964" name="Straight Arrow Connector 15">
            <a:extLst>
              <a:ext uri="{FF2B5EF4-FFF2-40B4-BE49-F238E27FC236}">
                <a16:creationId xmlns:a16="http://schemas.microsoft.com/office/drawing/2014/main" id="{4BFD12FF-2B81-F51F-6085-7519C654B0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9475" y="2835275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TextBox 16">
            <a:extLst>
              <a:ext uri="{FF2B5EF4-FFF2-40B4-BE49-F238E27FC236}">
                <a16:creationId xmlns:a16="http://schemas.microsoft.com/office/drawing/2014/main" id="{3D6D9949-3CF9-0EF2-325C-137F76B9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25700"/>
            <a:ext cx="1069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FF0000"/>
                </a:solidFill>
              </a:rPr>
              <a:t>25:</a:t>
            </a:r>
            <a:r>
              <a:rPr lang="en-US" b="0" noProof="0" dirty="0">
                <a:solidFill>
                  <a:srgbClr val="0000FF"/>
                </a:solidFill>
              </a:rPr>
              <a:t> Req A 10</a:t>
            </a:r>
          </a:p>
        </p:txBody>
      </p:sp>
      <p:sp>
        <p:nvSpPr>
          <p:cNvPr id="125966" name="TextBox 17">
            <a:extLst>
              <a:ext uri="{FF2B5EF4-FFF2-40B4-BE49-F238E27FC236}">
                <a16:creationId xmlns:a16="http://schemas.microsoft.com/office/drawing/2014/main" id="{FAD48D9E-1A89-71AC-68CC-7D053B64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1047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FF0000"/>
                </a:solidFill>
              </a:rPr>
              <a:t>26: </a:t>
            </a:r>
            <a:r>
              <a:rPr lang="en-US" b="0" noProof="0" dirty="0"/>
              <a:t>Ack B 26</a:t>
            </a:r>
          </a:p>
        </p:txBody>
      </p:sp>
      <p:sp>
        <p:nvSpPr>
          <p:cNvPr id="125967" name="TextBox 18">
            <a:extLst>
              <a:ext uri="{FF2B5EF4-FFF2-40B4-BE49-F238E27FC236}">
                <a16:creationId xmlns:a16="http://schemas.microsoft.com/office/drawing/2014/main" id="{DC5D25CF-71FC-966E-CEF5-24539871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325813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0000FF"/>
                </a:solidFill>
              </a:rPr>
              <a:t>23</a:t>
            </a:r>
            <a:r>
              <a:rPr lang="en-US" b="0" noProof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b="0" noProof="0" dirty="0">
                <a:solidFill>
                  <a:srgbClr val="FF0000"/>
                </a:solidFill>
              </a:rPr>
              <a:t>26: Ack B 26</a:t>
            </a:r>
          </a:p>
        </p:txBody>
      </p:sp>
      <p:cxnSp>
        <p:nvCxnSpPr>
          <p:cNvPr id="125968" name="Straight Arrow Connector 19">
            <a:extLst>
              <a:ext uri="{FF2B5EF4-FFF2-40B4-BE49-F238E27FC236}">
                <a16:creationId xmlns:a16="http://schemas.microsoft.com/office/drawing/2014/main" id="{A3F9CFF6-642C-611E-B053-DEA695F9DC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2844800"/>
            <a:ext cx="1873250" cy="647700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9" name="TextBox 20">
            <a:extLst>
              <a:ext uri="{FF2B5EF4-FFF2-40B4-BE49-F238E27FC236}">
                <a16:creationId xmlns:a16="http://schemas.microsoft.com/office/drawing/2014/main" id="{6B73C868-A328-0768-CE21-B5C94C47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17800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0000FF"/>
                </a:solidFill>
              </a:rPr>
              <a:t>21: </a:t>
            </a:r>
            <a:r>
              <a:rPr lang="en-US" b="0" noProof="0" dirty="0"/>
              <a:t>Ack A 21</a:t>
            </a:r>
          </a:p>
        </p:txBody>
      </p:sp>
      <p:sp>
        <p:nvSpPr>
          <p:cNvPr id="125970" name="TextBox 21">
            <a:extLst>
              <a:ext uri="{FF2B5EF4-FFF2-40B4-BE49-F238E27FC236}">
                <a16:creationId xmlns:a16="http://schemas.microsoft.com/office/drawing/2014/main" id="{460826A8-5088-E68D-CE21-ECC348D4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351213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FF0000"/>
                </a:solidFill>
              </a:rPr>
              <a:t>29:</a:t>
            </a:r>
            <a:r>
              <a:rPr lang="en-US" b="0" noProof="0" dirty="0">
                <a:solidFill>
                  <a:srgbClr val="0000FF"/>
                </a:solidFill>
              </a:rPr>
              <a:t> Ack A 21</a:t>
            </a:r>
          </a:p>
        </p:txBody>
      </p:sp>
      <p:cxnSp>
        <p:nvCxnSpPr>
          <p:cNvPr id="125971" name="Straight Connector 22">
            <a:extLst>
              <a:ext uri="{FF2B5EF4-FFF2-40B4-BE49-F238E27FC236}">
                <a16:creationId xmlns:a16="http://schemas.microsoft.com/office/drawing/2014/main" id="{FF29C0FB-0126-AA60-1837-2B5703513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644900"/>
            <a:ext cx="0" cy="57626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2" name="Straight Connector 25">
            <a:extLst>
              <a:ext uri="{FF2B5EF4-FFF2-40B4-BE49-F238E27FC236}">
                <a16:creationId xmlns:a16="http://schemas.microsoft.com/office/drawing/2014/main" id="{8C959A38-3EFE-93DB-D640-9D857231CC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9700" y="5094288"/>
            <a:ext cx="0" cy="5921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3" name="TextBox 28">
            <a:extLst>
              <a:ext uri="{FF2B5EF4-FFF2-40B4-BE49-F238E27FC236}">
                <a16:creationId xmlns:a16="http://schemas.microsoft.com/office/drawing/2014/main" id="{2BD2802B-AB3D-9F78-0D53-D7C1CEB9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17900"/>
            <a:ext cx="1556388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b="0" noProof="0" dirty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b="0" noProof="0" dirty="0"/>
              <a:t>ck B 26: </a:t>
            </a:r>
            <a:r>
              <a:rPr lang="en-US" b="0" noProof="0" dirty="0">
                <a:solidFill>
                  <a:srgbClr val="008000"/>
                </a:solidFill>
              </a:rPr>
              <a:t>10&lt;26</a:t>
            </a:r>
            <a:r>
              <a:rPr lang="en-US" b="0" noProof="0" dirty="0"/>
              <a:t>  </a:t>
            </a:r>
          </a:p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b="0" noProof="0" dirty="0"/>
              <a:t>Req B 20: </a:t>
            </a:r>
            <a:r>
              <a:rPr lang="en-US" b="0" noProof="0" dirty="0">
                <a:solidFill>
                  <a:srgbClr val="008000"/>
                </a:solidFill>
              </a:rPr>
              <a:t>10&lt;20</a:t>
            </a:r>
          </a:p>
        </p:txBody>
      </p:sp>
      <p:sp>
        <p:nvSpPr>
          <p:cNvPr id="125974" name="TextBox 29">
            <a:extLst>
              <a:ext uri="{FF2B5EF4-FFF2-40B4-BE49-F238E27FC236}">
                <a16:creationId xmlns:a16="http://schemas.microsoft.com/office/drawing/2014/main" id="{3594A3E6-FFF7-6DC3-5FC2-6086E373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513138"/>
            <a:ext cx="16303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b="0" noProof="0" dirty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b="0" noProof="0" dirty="0"/>
              <a:t>ck A 21: </a:t>
            </a:r>
            <a:r>
              <a:rPr lang="en-US" b="0" noProof="0" dirty="0">
                <a:solidFill>
                  <a:srgbClr val="008000"/>
                </a:solidFill>
              </a:rPr>
              <a:t>20&lt;21</a:t>
            </a:r>
            <a:r>
              <a:rPr lang="en-US" b="0" noProof="0" dirty="0"/>
              <a:t>  </a:t>
            </a:r>
          </a:p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b="0" noProof="0" dirty="0"/>
              <a:t>Req A 10: </a:t>
            </a:r>
            <a:r>
              <a:rPr lang="en-US" b="0" noProof="0" dirty="0">
                <a:solidFill>
                  <a:srgbClr val="FF0000"/>
                </a:solidFill>
              </a:rPr>
              <a:t>20</a:t>
            </a:r>
            <a:r>
              <a:rPr lang="en-US" noProof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≮</a:t>
            </a:r>
            <a:r>
              <a:rPr lang="en-US" b="0" noProof="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25975" name="Straight Arrow Connector 30">
            <a:extLst>
              <a:ext uri="{FF2B5EF4-FFF2-40B4-BE49-F238E27FC236}">
                <a16:creationId xmlns:a16="http://schemas.microsoft.com/office/drawing/2014/main" id="{A26BA1AC-F2C1-C44C-8D65-B53D73EAF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4344988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6" name="TextBox 31">
            <a:extLst>
              <a:ext uri="{FF2B5EF4-FFF2-40B4-BE49-F238E27FC236}">
                <a16:creationId xmlns:a16="http://schemas.microsoft.com/office/drawing/2014/main" id="{0EFC18D4-C494-5C04-37D8-994DACBF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225925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0000FF"/>
                </a:solidFill>
              </a:rPr>
              <a:t>35:</a:t>
            </a:r>
            <a:r>
              <a:rPr lang="en-US" b="0" noProof="0" dirty="0"/>
              <a:t> Rel A 35</a:t>
            </a:r>
          </a:p>
        </p:txBody>
      </p:sp>
      <p:sp>
        <p:nvSpPr>
          <p:cNvPr id="125977" name="TextBox 32">
            <a:extLst>
              <a:ext uri="{FF2B5EF4-FFF2-40B4-BE49-F238E27FC236}">
                <a16:creationId xmlns:a16="http://schemas.microsoft.com/office/drawing/2014/main" id="{D6BF8E18-2366-A676-E339-7997FCCC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854575"/>
            <a:ext cx="102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0" noProof="0" dirty="0">
                <a:solidFill>
                  <a:srgbClr val="FF0000"/>
                </a:solidFill>
              </a:rPr>
              <a:t>40:</a:t>
            </a:r>
            <a:r>
              <a:rPr lang="en-US" b="0" noProof="0" dirty="0">
                <a:solidFill>
                  <a:srgbClr val="0000FF"/>
                </a:solidFill>
              </a:rPr>
              <a:t> Rel A 35</a:t>
            </a:r>
          </a:p>
        </p:txBody>
      </p:sp>
      <p:sp>
        <p:nvSpPr>
          <p:cNvPr id="125978" name="TextBox 33">
            <a:extLst>
              <a:ext uri="{FF2B5EF4-FFF2-40B4-BE49-F238E27FC236}">
                <a16:creationId xmlns:a16="http://schemas.microsoft.com/office/drawing/2014/main" id="{C1AC0547-B5DA-729D-71FB-D5C515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5013325"/>
            <a:ext cx="157162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b="0" noProof="0" dirty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b="0" noProof="0" dirty="0"/>
              <a:t>ck A 21: </a:t>
            </a:r>
            <a:r>
              <a:rPr lang="en-US" b="0" noProof="0" dirty="0">
                <a:solidFill>
                  <a:srgbClr val="008000"/>
                </a:solidFill>
              </a:rPr>
              <a:t>20&lt;21</a:t>
            </a:r>
            <a:r>
              <a:rPr lang="en-US" b="0" noProof="0" dirty="0"/>
              <a:t>  </a:t>
            </a:r>
          </a:p>
          <a:p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b="0" noProof="0" dirty="0"/>
              <a:t>Req A: </a:t>
            </a:r>
            <a:r>
              <a:rPr lang="en-US" noProof="0" dirty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</a:rPr>
              <a:t>∅</a:t>
            </a:r>
            <a:endParaRPr lang="en-US" noProof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  <p:bldP spid="125965" grpId="0"/>
      <p:bldP spid="125966" grpId="0"/>
      <p:bldP spid="125967" grpId="0"/>
      <p:bldP spid="125969" grpId="0"/>
      <p:bldP spid="125970" grpId="0"/>
      <p:bldP spid="125973" grpId="0" animBg="1"/>
      <p:bldP spid="125974" grpId="0" animBg="1"/>
      <p:bldP spid="125976" grpId="0"/>
      <p:bldP spid="125977" grpId="0"/>
      <p:bldP spid="12597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51FCDAB-AD8D-1C38-B645-E4D449F38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Lamport Algorithm</a:t>
            </a:r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EC593263-C7E1-BD60-08BA-9D5E8B0B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120836" name="Picture 4" descr="http://www.well.com/~rayval/google-wave/simplified_lamport.png">
            <a:extLst>
              <a:ext uri="{FF2B5EF4-FFF2-40B4-BE49-F238E27FC236}">
                <a16:creationId xmlns:a16="http://schemas.microsoft.com/office/drawing/2014/main" id="{8877FB23-6128-2490-3059-D995EF38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54113"/>
            <a:ext cx="80105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6BDBFD7-B079-C1E3-A1C1-55F00E66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of Processes - Ricart &amp; </a:t>
            </a:r>
            <a:r>
              <a:rPr lang="en-US" noProof="0" dirty="0" err="1"/>
              <a:t>Agrawala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>
                <a:extLst>
                  <a:ext uri="{FF2B5EF4-FFF2-40B4-BE49-F238E27FC236}">
                    <a16:creationId xmlns:a16="http://schemas.microsoft.com/office/drawing/2014/main" id="{5AEF91C3-46D9-201A-D2B6-1CCD5D68A29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08050"/>
                <a:ext cx="8785225" cy="288131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1500" noProof="0" dirty="0"/>
                  <a:t>A process wants to </a:t>
                </a:r>
                <a:r>
                  <a:rPr lang="en-US" sz="1500" b="1" noProof="0" dirty="0"/>
                  <a:t>enter</a:t>
                </a:r>
                <a:r>
                  <a:rPr lang="en-US" sz="1500" noProof="0" dirty="0"/>
                  <a:t> the critical section (CS):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500" b="1" noProof="0" dirty="0"/>
                  <a:t>sends</a:t>
                </a:r>
                <a:r>
                  <a:rPr lang="en-US" sz="1500" noProof="0" dirty="0"/>
                  <a:t> a </a:t>
                </a:r>
                <a:r>
                  <a:rPr lang="en-US" sz="1500" b="1" noProof="0" dirty="0"/>
                  <a:t>request</a:t>
                </a:r>
                <a:r>
                  <a:rPr lang="en-US" sz="1500" noProof="0" dirty="0"/>
                  <a:t> with a timestamp (TS) and </a:t>
                </a:r>
                <a:r>
                  <a:rPr lang="en-US" sz="1500" b="1" noProof="0" dirty="0"/>
                  <a:t>waits for ACKs </a:t>
                </a:r>
                <a:r>
                  <a:rPr lang="en-US" sz="1500" noProof="0" dirty="0"/>
                  <a:t>(confirmations)</a:t>
                </a:r>
              </a:p>
              <a:p>
                <a:pPr eaLnBrk="1" hangingPunct="1">
                  <a:defRPr/>
                </a:pPr>
                <a:r>
                  <a:rPr lang="en-US" sz="1500" noProof="0" dirty="0"/>
                  <a:t>A process receives a request message: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500" noProof="0" dirty="0"/>
                  <a:t>if it is </a:t>
                </a:r>
                <a:r>
                  <a:rPr lang="en-US" sz="1500" b="1" noProof="0" dirty="0"/>
                  <a:t>not in CS </a:t>
                </a:r>
                <a:r>
                  <a:rPr lang="en-US" sz="1500" noProof="0" dirty="0"/>
                  <a:t>and </a:t>
                </a:r>
                <a:r>
                  <a:rPr lang="en-US" sz="1500" b="1" i="1" noProof="0" dirty="0"/>
                  <a:t>does not want to enter </a:t>
                </a:r>
                <a:r>
                  <a:rPr lang="en-US" sz="1500" noProof="0" dirty="0"/>
                  <a:t>it, it </a:t>
                </a:r>
                <a:r>
                  <a:rPr lang="en-US" sz="1500" b="1" noProof="0" dirty="0"/>
                  <a:t>sends an ACK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500" noProof="0" dirty="0"/>
                  <a:t>if it is </a:t>
                </a:r>
                <a:r>
                  <a:rPr lang="en-US" sz="1500" b="1" noProof="0" dirty="0"/>
                  <a:t>in CS</a:t>
                </a:r>
                <a:r>
                  <a:rPr lang="en-US" sz="1500" noProof="0" dirty="0"/>
                  <a:t>, it does not reply and </a:t>
                </a:r>
                <a:r>
                  <a:rPr lang="en-US" sz="1500" b="1" noProof="0" dirty="0"/>
                  <a:t>enqueues the request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500" noProof="0" dirty="0"/>
                  <a:t>if it is </a:t>
                </a:r>
                <a:r>
                  <a:rPr lang="en-US" sz="1500" b="1" noProof="0" dirty="0"/>
                  <a:t>not in CS </a:t>
                </a:r>
                <a:r>
                  <a:rPr lang="en-US" sz="1500" noProof="0" dirty="0"/>
                  <a:t>but </a:t>
                </a:r>
                <a:r>
                  <a:rPr lang="en-US" sz="1500" b="1" i="1" noProof="0" dirty="0"/>
                  <a:t>wants to enter it</a:t>
                </a:r>
                <a:r>
                  <a:rPr lang="en-US" sz="1500" noProof="0" dirty="0"/>
                  <a:t>, it compares the request’s TS with its own: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400" noProof="0" dirty="0"/>
                  <a:t>own request has a lower TS (= older) → do not reply; enqueue the sender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sz="1400" noProof="0" dirty="0"/>
                  <a:t>sender’s request has a lower TS (own is newer) → send back an ACK</a:t>
                </a:r>
              </a:p>
              <a:p>
                <a:pPr eaLnBrk="1" hangingPunct="1">
                  <a:defRPr/>
                </a:pPr>
                <a:r>
                  <a:rPr lang="en-US" sz="1500" noProof="0" dirty="0"/>
                  <a:t>After leaving the critical section: the process sends ACKs to all processes it has in its queue</a:t>
                </a:r>
              </a:p>
              <a:p>
                <a:pPr eaLnBrk="1" hangingPunct="1">
                  <a:defRPr/>
                </a:pPr>
                <a:r>
                  <a:rPr lang="en-US" sz="1500" b="1" noProof="0" dirty="0"/>
                  <a:t>Communication complexity: </a:t>
                </a:r>
                <a14:m>
                  <m:oMath xmlns:m="http://schemas.openxmlformats.org/officeDocument/2006/math">
                    <m:r>
                      <a:rPr lang="en-US" sz="1500" b="0" i="1" noProof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1500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b="0" i="1" noProof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500" noProof="0" dirty="0"/>
                  <a:t> — </a:t>
                </a:r>
                <a:r>
                  <a:rPr lang="en-US" sz="1500" i="1" noProof="0" dirty="0"/>
                  <a:t>better, but still linear</a:t>
                </a:r>
              </a:p>
              <a:p>
                <a:pPr eaLnBrk="1" hangingPunct="1">
                  <a:defRPr/>
                </a:pPr>
                <a:endParaRPr lang="en-US" sz="1400" noProof="0" dirty="0"/>
              </a:p>
            </p:txBody>
          </p:sp>
        </mc:Choice>
        <mc:Fallback xmlns="">
          <p:sp>
            <p:nvSpPr>
              <p:cNvPr id="147459" name="Rectangle 3">
                <a:extLst>
                  <a:ext uri="{FF2B5EF4-FFF2-40B4-BE49-F238E27FC236}">
                    <a16:creationId xmlns:a16="http://schemas.microsoft.com/office/drawing/2014/main" id="{5AEF91C3-46D9-201A-D2B6-1CCD5D68A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08050"/>
                <a:ext cx="8785225" cy="2881313"/>
              </a:xfrm>
              <a:blipFill>
                <a:blip r:embed="rId3"/>
                <a:stretch>
                  <a:fillRect l="-832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4" name="Rectangle 5">
            <a:extLst>
              <a:ext uri="{FF2B5EF4-FFF2-40B4-BE49-F238E27FC236}">
                <a16:creationId xmlns:a16="http://schemas.microsoft.com/office/drawing/2014/main" id="{58C9EE1E-D678-F417-84EC-6625E494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29029" name="Object 4">
            <a:extLst>
              <a:ext uri="{FF2B5EF4-FFF2-40B4-BE49-F238E27FC236}">
                <a16:creationId xmlns:a16="http://schemas.microsoft.com/office/drawing/2014/main" id="{20AF6544-6340-AFA8-86AB-F385E8500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797425"/>
          <a:ext cx="59150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6017146" imgH="1930400" progId="Word.Picture.8">
                  <p:embed/>
                </p:oleObj>
              </mc:Choice>
              <mc:Fallback>
                <p:oleObj name="Picture" r:id="rId4" imgW="6017146" imgH="1930400" progId="Word.Picture.8">
                  <p:embed/>
                  <p:pic>
                    <p:nvPicPr>
                      <p:cNvPr id="129029" name="Object 4">
                        <a:extLst>
                          <a:ext uri="{FF2B5EF4-FFF2-40B4-BE49-F238E27FC236}">
                            <a16:creationId xmlns:a16="http://schemas.microsoft.com/office/drawing/2014/main" id="{20AF6544-6340-AFA8-86AB-F385E8500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59150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AutoShape 6">
            <a:extLst>
              <a:ext uri="{FF2B5EF4-FFF2-40B4-BE49-F238E27FC236}">
                <a16:creationId xmlns:a16="http://schemas.microsoft.com/office/drawing/2014/main" id="{FAFE1C4C-4B2D-3E63-AE32-EC85CA3F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2232025" cy="647700"/>
          </a:xfrm>
          <a:prstGeom prst="wedgeRoundRectCallout">
            <a:avLst>
              <a:gd name="adj1" fmla="val 36204"/>
              <a:gd name="adj2" fmla="val 117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A and B concurrently request entry</a:t>
            </a:r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B8219A68-C1B1-3412-C14A-AF36EF0D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60800"/>
            <a:ext cx="2087562" cy="649288"/>
          </a:xfrm>
          <a:prstGeom prst="wedgeRoundRectCallout">
            <a:avLst>
              <a:gd name="adj1" fmla="val -10153"/>
              <a:gd name="adj2" fmla="val 1306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The later A voluntarily yields</a:t>
            </a:r>
          </a:p>
        </p:txBody>
      </p:sp>
      <p:sp>
        <p:nvSpPr>
          <p:cNvPr id="129032" name="AutoShape 8">
            <a:extLst>
              <a:ext uri="{FF2B5EF4-FFF2-40B4-BE49-F238E27FC236}">
                <a16:creationId xmlns:a16="http://schemas.microsoft.com/office/drawing/2014/main" id="{9C7DB615-A2F9-C42A-9289-6F0F06C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860800"/>
            <a:ext cx="2087562" cy="649288"/>
          </a:xfrm>
          <a:prstGeom prst="wedgeRoundRectCallout">
            <a:avLst>
              <a:gd name="adj1" fmla="val -26884"/>
              <a:gd name="adj2" fmla="val 138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After B finishes,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A continues</a:t>
            </a:r>
          </a:p>
        </p:txBody>
      </p:sp>
      <p:sp>
        <p:nvSpPr>
          <p:cNvPr id="122889" name="AutoShape 7">
            <a:extLst>
              <a:ext uri="{FF2B5EF4-FFF2-40B4-BE49-F238E27FC236}">
                <a16:creationId xmlns:a16="http://schemas.microsoft.com/office/drawing/2014/main" id="{B0BFA879-33F3-7F8C-5989-079BEBC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6" y="823119"/>
            <a:ext cx="2520406" cy="369888"/>
          </a:xfrm>
          <a:prstGeom prst="wedgeRoundRectCallout">
            <a:avLst>
              <a:gd name="adj1" fmla="val 6199"/>
              <a:gd name="adj2" fmla="val 490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Difference: ACK meaning</a:t>
            </a:r>
          </a:p>
        </p:txBody>
      </p:sp>
      <p:sp>
        <p:nvSpPr>
          <p:cNvPr id="122890" name="AutoShape 7">
            <a:extLst>
              <a:ext uri="{FF2B5EF4-FFF2-40B4-BE49-F238E27FC236}">
                <a16:creationId xmlns:a16="http://schemas.microsoft.com/office/drawing/2014/main" id="{6E9F91AB-6525-A2C8-C858-10E29173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1601788"/>
            <a:ext cx="1444625" cy="609600"/>
          </a:xfrm>
          <a:prstGeom prst="wedgeRoundRectCallout">
            <a:avLst>
              <a:gd name="adj1" fmla="val -43079"/>
              <a:gd name="adj2" fmla="val 7352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Bureaucratic 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0" grpId="1" animBg="1"/>
      <p:bldP spid="129031" grpId="0" animBg="1"/>
      <p:bldP spid="129031" grpId="1" animBg="1"/>
      <p:bldP spid="129032" grpId="0" animBg="1"/>
      <p:bldP spid="129032" grpId="1" animBg="1"/>
      <p:bldP spid="122889" grpId="0" animBg="1"/>
      <p:bldP spid="12289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8979A-A17A-3296-AF76-70CB79892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70481"/>
            <a:ext cx="878522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principle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processes try to obtain the votes of other processes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process has exactly one vote at any given time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may give it to itself or to another process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 entering the critical section, a process requests votes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</a:rPr>
              <a:t>i</a:t>
            </a: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 a process gets </a:t>
            </a:r>
            <a:r>
              <a:rPr kumimoji="0" lang="en-US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votes than any other</a:t>
            </a: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it may enter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it gets fewer, it waits until it receives a sufficient number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problem: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how to conduct the vote and count the results</a:t>
            </a:r>
            <a:r>
              <a:rPr lang="en-US" noProof="0" dirty="0">
                <a:latin typeface="Arial" panose="020B0604020202020204" pitchFamily="34" charset="0"/>
              </a:rPr>
              <a:t> -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does a process know it has won?</a:t>
            </a:r>
            <a:b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Naive voting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upon another process’s request, a process gives its vote (if it has not voted yet)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relatively resilient to failures</a:t>
            </a:r>
            <a:endParaRPr lang="en-US" noProof="0" dirty="0">
              <a:latin typeface="Arial" panose="020B0604020202020204" pitchFamily="34" charset="0"/>
            </a:endParaRP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</a:rPr>
              <a:t>t</a:t>
            </a: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olerates failure of up to half of the processes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noProof="0" dirty="0">
                <a:latin typeface="Arial" panose="020B0604020202020204" pitchFamily="34" charset="0"/>
                <a:sym typeface="Wingdings" panose="05000000000000000000" pitchFamily="2" charset="2"/>
              </a:rPr>
              <a:t>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complexity: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O(n)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better than timestamp‑based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usable only for small groups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deadlock!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multiple processes may obtain the same number of votes</a:t>
            </a:r>
          </a:p>
          <a:p>
            <a:pPr marL="477838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timeout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repeat</a:t>
            </a:r>
            <a:endParaRPr kumimoji="0" lang="en-US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EF2507B-46E7-2BEA-B4D4-3472094D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– Voting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5A45DE4-59F7-E098-F0D7-D3C857F3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124" y="2060848"/>
            <a:ext cx="1871488" cy="357187"/>
          </a:xfrm>
          <a:prstGeom prst="wedgeRoundRectCallout">
            <a:avLst>
              <a:gd name="adj1" fmla="val -84417"/>
              <a:gd name="adj2" fmla="val 132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How can you tell?</a:t>
            </a:r>
          </a:p>
        </p:txBody>
      </p:sp>
      <p:pic>
        <p:nvPicPr>
          <p:cNvPr id="124933" name="Picture 2">
            <a:extLst>
              <a:ext uri="{FF2B5EF4-FFF2-40B4-BE49-F238E27FC236}">
                <a16:creationId xmlns:a16="http://schemas.microsoft.com/office/drawing/2014/main" id="{99DF6EB1-F79E-46D2-57A1-3BDAB9FF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365625"/>
            <a:ext cx="201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7727B93-3F00-FC58-9204-586B3B0E8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</a:t>
            </a:r>
            <a:r>
              <a:rPr lang="en-US" dirty="0"/>
              <a:t>-</a:t>
            </a:r>
            <a:r>
              <a:rPr lang="en-US" noProof="0" dirty="0"/>
              <a:t> Pseudocode of Naive Voting</a:t>
            </a:r>
          </a:p>
        </p:txBody>
      </p:sp>
      <p:sp>
        <p:nvSpPr>
          <p:cNvPr id="126979" name="Text Box 6">
            <a:extLst>
              <a:ext uri="{FF2B5EF4-FFF2-40B4-BE49-F238E27FC236}">
                <a16:creationId xmlns:a16="http://schemas.microsoft.com/office/drawing/2014/main" id="{18D04CD0-7480-ADEC-76E7-21011E24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4535487" cy="22320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 err="1">
                <a:latin typeface="Courier New" panose="02070309020205020404" pitchFamily="49" charset="0"/>
              </a:rPr>
              <a:t>Naive_Voting_Enter_CS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</a:t>
            </a:r>
            <a:r>
              <a:rPr lang="en-US" sz="1400" baseline="0" noProof="0" dirty="0">
                <a:latin typeface="Courier New" panose="02070309020205020404" pitchFamily="49" charset="0"/>
              </a:rPr>
              <a:t>if 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== Available)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aseline="0" noProof="0" dirty="0">
                <a:latin typeface="Courier New" panose="02070309020205020404" pitchFamily="49" charset="0"/>
              </a:rPr>
              <a:t>for every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 q != self)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send(q,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VoteRequest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ReceivedVotes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 self;    // my vote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wait while</a:t>
            </a: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( </a:t>
            </a:r>
            <a:r>
              <a:rPr lang="en-US" sz="1400" b="0" baseline="0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ReceivedVotes</a:t>
            </a: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&lt; (M+1)/2);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 Unavailable;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enter_CS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}</a:t>
            </a:r>
          </a:p>
        </p:txBody>
      </p:sp>
      <p:sp>
        <p:nvSpPr>
          <p:cNvPr id="126980" name="Text Box 9">
            <a:extLst>
              <a:ext uri="{FF2B5EF4-FFF2-40B4-BE49-F238E27FC236}">
                <a16:creationId xmlns:a16="http://schemas.microsoft.com/office/drawing/2014/main" id="{567819F7-A12A-DA4D-C228-E22B2CF2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3459162" cy="285591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 err="1">
                <a:latin typeface="Courier New" panose="02070309020205020404" pitchFamily="49" charset="0"/>
              </a:rPr>
              <a:t>Naive_Voting_Monitor_CS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</a:t>
            </a:r>
            <a:r>
              <a:rPr lang="en-US" sz="1400" baseline="0" noProof="0" dirty="0">
                <a:latin typeface="Courier New" panose="02070309020205020404" pitchFamily="49" charset="0"/>
              </a:rPr>
              <a:t>wait for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 msg from 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</a:t>
            </a:r>
            <a:r>
              <a:rPr lang="en-US" sz="1400" baseline="0" noProof="0" dirty="0">
                <a:latin typeface="Courier New" panose="02070309020205020404" pitchFamily="49" charset="0"/>
              </a:rPr>
              <a:t>switch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msg.type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{ </a:t>
            </a:r>
            <a:r>
              <a:rPr lang="en-US" sz="1400" baseline="0" noProof="0" dirty="0">
                <a:latin typeface="Courier New" panose="02070309020205020404" pitchFamily="49" charset="0"/>
              </a:rPr>
              <a:t>case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VoteRequest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</a:t>
            </a:r>
            <a:r>
              <a:rPr lang="en-US" sz="140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(</a:t>
            </a:r>
            <a:r>
              <a:rPr lang="en-US" sz="1400" b="0" baseline="0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== Available){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       Send(p, </a:t>
            </a:r>
            <a:r>
              <a:rPr lang="en-US" sz="1400" b="0" baseline="0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VoteOk</a:t>
            </a:r>
            <a:r>
              <a:rPr lang="en-US" sz="1400" b="0" baseline="0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 Unavailable;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aseline="0" noProof="0" dirty="0">
                <a:latin typeface="Courier New" panose="02070309020205020404" pitchFamily="49" charset="0"/>
              </a:rPr>
              <a:t>case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VoteRelease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 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aseline="0" noProof="0" dirty="0">
                <a:latin typeface="Courier New" panose="02070309020205020404" pitchFamily="49" charset="0"/>
              </a:rPr>
              <a:t>case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VoteOk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VotesReceived.Add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}</a:t>
            </a:r>
          </a:p>
        </p:txBody>
      </p:sp>
      <p:sp>
        <p:nvSpPr>
          <p:cNvPr id="126981" name="Text Box 10">
            <a:extLst>
              <a:ext uri="{FF2B5EF4-FFF2-40B4-BE49-F238E27FC236}">
                <a16:creationId xmlns:a16="http://schemas.microsoft.com/office/drawing/2014/main" id="{6DCA01A3-1932-4F0E-6D9F-E1F71218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286375"/>
            <a:ext cx="3600450" cy="11525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 err="1">
                <a:latin typeface="Courier New" panose="02070309020205020404" pitchFamily="49" charset="0"/>
              </a:rPr>
              <a:t>Naive_Voting_Exit_CS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</a:t>
            </a:r>
            <a:r>
              <a:rPr lang="en-US" sz="1400" baseline="0" noProof="0" dirty="0">
                <a:latin typeface="Courier New" panose="02070309020205020404" pitchFamily="49" charset="0"/>
              </a:rPr>
              <a:t>for every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 p in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VotesReceived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</a:t>
            </a:r>
            <a:r>
              <a:rPr lang="en-US" sz="1400" baseline="0" noProof="0" dirty="0">
                <a:latin typeface="Courier New" panose="02070309020205020404" pitchFamily="49" charset="0"/>
              </a:rPr>
              <a:t>if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( p != self)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    send(p,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VoteRelease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Courier New" panose="02070309020205020404" pitchFamily="49" charset="0"/>
              </a:rPr>
              <a:t>  </a:t>
            </a:r>
            <a:r>
              <a:rPr lang="en-US" sz="1400" b="0" baseline="0" noProof="0" dirty="0" err="1">
                <a:latin typeface="Courier New" panose="02070309020205020404" pitchFamily="49" charset="0"/>
              </a:rPr>
              <a:t>MyVote</a:t>
            </a:r>
            <a:r>
              <a:rPr lang="en-US" sz="1400" b="0" baseline="0" noProof="0" dirty="0">
                <a:latin typeface="Courier New" panose="02070309020205020404" pitchFamily="49" charset="0"/>
              </a:rPr>
              <a:t> = Available;</a:t>
            </a:r>
          </a:p>
        </p:txBody>
      </p:sp>
      <p:sp>
        <p:nvSpPr>
          <p:cNvPr id="126982" name="AutoShape 13">
            <a:extLst>
              <a:ext uri="{FF2B5EF4-FFF2-40B4-BE49-F238E27FC236}">
                <a16:creationId xmlns:a16="http://schemas.microsoft.com/office/drawing/2014/main" id="{D8167A97-5F47-5D32-C84D-135BBDB9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0" y="1412875"/>
            <a:ext cx="3024188" cy="647700"/>
          </a:xfrm>
          <a:prstGeom prst="wedgeRoundRectCallout">
            <a:avLst>
              <a:gd name="adj1" fmla="val -66954"/>
              <a:gd name="adj2" fmla="val 115440"/>
              <a:gd name="adj3" fmla="val 16667"/>
            </a:avLst>
          </a:prstGeom>
          <a:solidFill>
            <a:srgbClr val="FFFFCC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Waits for a strict majority of votes (&gt;1/2)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2F03675-34CD-672C-14E4-AC3953FF6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- Maekawa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3282851-CDAA-03AD-CA98-347610D9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i="1" noProof="0" dirty="0">
                <a:solidFill>
                  <a:srgbClr val="9900CC"/>
                </a:solidFill>
              </a:rPr>
              <a:t>Mamoru Maekawa (1985)</a:t>
            </a:r>
            <a:endParaRPr lang="en-US" i="1" dirty="0">
              <a:solidFill>
                <a:srgbClr val="9900CC"/>
              </a:solidFill>
            </a:endParaRPr>
          </a:p>
          <a:p>
            <a:pPr marL="0" indent="0" eaLnBrk="1" hangingPunct="1"/>
            <a:r>
              <a:rPr lang="en-US" noProof="0" dirty="0"/>
              <a:t>Each process p is assigned a voting district </a:t>
            </a:r>
            <a:r>
              <a:rPr lang="en-US" b="1" noProof="0" dirty="0" err="1"/>
              <a:t>S</a:t>
            </a:r>
            <a:r>
              <a:rPr lang="en-US" sz="2100" b="1" baseline="-10000" noProof="0" dirty="0" err="1"/>
              <a:t>p</a:t>
            </a:r>
            <a:r>
              <a:rPr lang="en-US" noProof="0" dirty="0"/>
              <a:t> </a:t>
            </a:r>
          </a:p>
          <a:p>
            <a:pPr marL="0" indent="0" eaLnBrk="1" hangingPunct="1"/>
            <a:r>
              <a:rPr lang="en-US" dirty="0"/>
              <a:t>To enter the critical section, a process must obtain </a:t>
            </a:r>
            <a:r>
              <a:rPr lang="en-US" b="1" dirty="0"/>
              <a:t>all votes </a:t>
            </a:r>
            <a:r>
              <a:rPr lang="en-US" dirty="0"/>
              <a:t>from its </a:t>
            </a:r>
            <a:r>
              <a:rPr lang="en-US" b="1" dirty="0"/>
              <a:t>own district</a:t>
            </a:r>
          </a:p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Conditions for voting districts:</a:t>
            </a:r>
          </a:p>
          <a:p>
            <a:pPr marL="0" indent="0" eaLnBrk="1" hangingPunct="1"/>
            <a:r>
              <a:rPr lang="en-US" b="1" dirty="0"/>
              <a:t>Correctness:</a:t>
            </a:r>
            <a:r>
              <a:rPr lang="en-US" dirty="0"/>
              <a:t> 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S</a:t>
            </a:r>
            <a:r>
              <a:rPr lang="en-US" sz="2000" baseline="-10000" noProof="0" dirty="0" err="1">
                <a:solidFill>
                  <a:srgbClr val="0000FF"/>
                </a:solidFill>
              </a:rPr>
              <a:t>p</a:t>
            </a:r>
            <a:r>
              <a:rPr lang="en-US" sz="2000" baseline="-10000" noProof="0" dirty="0">
                <a:solidFill>
                  <a:srgbClr val="0000FF"/>
                </a:solidFill>
              </a:rPr>
              <a:t> </a:t>
            </a:r>
            <a:r>
              <a:rPr lang="en-US" b="1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noProof="0" dirty="0">
                <a:solidFill>
                  <a:srgbClr val="0000FF"/>
                </a:solidFill>
              </a:rPr>
              <a:t>S</a:t>
            </a:r>
            <a:r>
              <a:rPr lang="en-US" sz="2000" baseline="-10000" noProof="0" dirty="0">
                <a:solidFill>
                  <a:srgbClr val="0000FF"/>
                </a:solidFill>
              </a:rPr>
              <a:t>q 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≠</a:t>
            </a:r>
            <a:r>
              <a:rPr lang="en-US" b="1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</a:t>
            </a:r>
            <a:endParaRPr lang="en-US" b="1" dirty="0">
              <a:sym typeface="Symbol" panose="05050102010706020507" pitchFamily="18" charset="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Symbol" panose="05050102010706020507" pitchFamily="18" charset="2"/>
              </a:rPr>
              <a:t>Every pair of candidates shares at least one common voter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Each process may vote only once  two processes cannot be elected simultaneously</a:t>
            </a:r>
            <a:endParaRPr lang="en-US" noProof="0" dirty="0">
              <a:sym typeface="Symbol" panose="05050102010706020507" pitchFamily="18" charset="2"/>
            </a:endParaRPr>
          </a:p>
          <a:p>
            <a:pPr eaLnBrk="1" hangingPunct="1"/>
            <a:r>
              <a:rPr lang="en-US" b="1" noProof="0" dirty="0">
                <a:sym typeface="Symbol" panose="05050102010706020507" pitchFamily="18" charset="2"/>
              </a:rPr>
              <a:t>Fairness:</a:t>
            </a:r>
            <a:r>
              <a:rPr lang="en-US" noProof="0" dirty="0">
                <a:sym typeface="Symbol" panose="05050102010706020507" pitchFamily="18" charset="2"/>
              </a:rPr>
              <a:t> 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noProof="0" dirty="0" err="1">
                <a:solidFill>
                  <a:srgbClr val="0000FF"/>
                </a:solidFill>
              </a:rPr>
              <a:t>S</a:t>
            </a:r>
            <a:r>
              <a:rPr lang="en-US" sz="2100" baseline="-10000" noProof="0" dirty="0" err="1">
                <a:solidFill>
                  <a:srgbClr val="0000FF"/>
                </a:solidFill>
              </a:rPr>
              <a:t>p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noProof="0" dirty="0">
                <a:solidFill>
                  <a:srgbClr val="0000FF"/>
                </a:solidFill>
              </a:rPr>
              <a:t> = 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noProof="0" dirty="0">
                <a:solidFill>
                  <a:srgbClr val="0000FF"/>
                </a:solidFill>
              </a:rPr>
              <a:t>S</a:t>
            </a:r>
            <a:r>
              <a:rPr lang="en-US" sz="2100" baseline="-10000" noProof="0" dirty="0">
                <a:solidFill>
                  <a:srgbClr val="0000FF"/>
                </a:solidFill>
              </a:rPr>
              <a:t>q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cs typeface="Tahoma" panose="020B0604030504040204" pitchFamily="34" charset="0"/>
                <a:sym typeface="Symbol" panose="05050102010706020507" pitchFamily="18" charset="2"/>
              </a:rPr>
              <a:t>district sizes are constant; processes need the same number of votes</a:t>
            </a:r>
          </a:p>
          <a:p>
            <a:pPr eaLnBrk="1" hangingPunct="1"/>
            <a:r>
              <a:rPr lang="en-US" b="1" noProof="0" dirty="0">
                <a:sym typeface="Symbol" panose="05050102010706020507" pitchFamily="18" charset="2"/>
              </a:rPr>
              <a:t>Responsibility:</a:t>
            </a:r>
            <a:r>
              <a:rPr lang="en-US" noProof="0" dirty="0">
                <a:sym typeface="Symbol" panose="05050102010706020507" pitchFamily="18" charset="2"/>
              </a:rPr>
              <a:t> </a:t>
            </a:r>
            <a:r>
              <a:rPr lang="en-US" b="1" noProof="0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p, q: 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sz="2100" baseline="-10000" noProof="0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pS</a:t>
            </a:r>
            <a:r>
              <a:rPr lang="en-US" sz="2100" baseline="-10000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|</a:t>
            </a:r>
            <a:r>
              <a:rPr lang="en-US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sz="2100" baseline="-10000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noProof="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qS</a:t>
            </a:r>
            <a:r>
              <a:rPr lang="en-US" sz="2100" baseline="-10000" noProof="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D</a:t>
            </a:r>
            <a:endParaRPr lang="en-US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>
                <a:sym typeface="Symbol" panose="05050102010706020507" pitchFamily="18" charset="2"/>
              </a:rPr>
              <a:t>Each process belongs to the same number D of districts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Every process has the same responsibility</a:t>
            </a: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r>
              <a:rPr lang="en-US" b="1" noProof="0" dirty="0">
                <a:cs typeface="Tahoma" panose="020B0604030504040204" pitchFamily="34" charset="0"/>
                <a:sym typeface="Symbol" panose="05050102010706020507" pitchFamily="18" charset="2"/>
              </a:rPr>
              <a:t>Consequence:</a:t>
            </a:r>
            <a:r>
              <a:rPr lang="en-US" noProof="0" dirty="0">
                <a:cs typeface="Tahoma" panose="020B0604030504040204" pitchFamily="34" charset="0"/>
                <a:sym typeface="Symbol" panose="05050102010706020507" pitchFamily="18" charset="2"/>
              </a:rPr>
              <a:t> communication complexity O(|</a:t>
            </a:r>
            <a:r>
              <a:rPr lang="en-US" noProof="0" dirty="0" err="1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sz="2400" baseline="-10000" noProof="0" dirty="0" err="1"/>
              <a:t>p</a:t>
            </a:r>
            <a:r>
              <a:rPr lang="en-US" noProof="0" dirty="0">
                <a:cs typeface="Tahoma" panose="020B0604030504040204" pitchFamily="34" charset="0"/>
                <a:sym typeface="Symbol" panose="05050102010706020507" pitchFamily="18" charset="2"/>
              </a:rPr>
              <a:t>|)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cs typeface="Tahoma" panose="020B0604030504040204" pitchFamily="34" charset="0"/>
                <a:sym typeface="Symbol" panose="05050102010706020507" pitchFamily="18" charset="2"/>
              </a:rPr>
              <a:t>Goal: </a:t>
            </a: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minimize the size of voting districts</a:t>
            </a: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1A3E7ECB-6D27-43EA-1FD3-8EBB7CF6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157119"/>
            <a:ext cx="1230312" cy="361950"/>
          </a:xfrm>
          <a:prstGeom prst="wedgeRoundRectCallout">
            <a:avLst>
              <a:gd name="adj1" fmla="val -133761"/>
              <a:gd name="adj2" fmla="val -5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noProof="0" dirty="0">
                <a:latin typeface="+mn-lt"/>
              </a:rPr>
              <a:t>How?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CC8D870-53D9-3799-06EA-B48547E4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430838"/>
            <a:ext cx="2346622" cy="647700"/>
          </a:xfrm>
          <a:prstGeom prst="wedgeRoundRectCallout">
            <a:avLst>
              <a:gd name="adj1" fmla="val -64466"/>
              <a:gd name="adj2" fmla="val 325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noProof="0" dirty="0">
                <a:latin typeface="+mn-lt"/>
              </a:rPr>
              <a:t>Communication only with its own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FAA2869-8B69-46C5-33B2-32F335F8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– Voting </a:t>
            </a:r>
            <a:r>
              <a:rPr lang="en-US" dirty="0"/>
              <a:t>D</a:t>
            </a:r>
            <a:r>
              <a:rPr lang="en-US" noProof="0" dirty="0" err="1"/>
              <a:t>istricts</a:t>
            </a:r>
            <a:endParaRPr lang="en-US" noProof="0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28979B-3AA9-33DF-B5E2-C13D567E2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608512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partition into districts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how large should the districts be?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how many districts should each process belong to?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number of districts: N × K = D × 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process ≈ district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must obtain all votes from its own district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N = M ⇒ K = D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⇒ district size ≈ number of districts each process belongs to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every process q from district </a:t>
            </a:r>
            <a:r>
              <a:rPr lang="en-US" dirty="0" err="1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baseline="-25000" dirty="0" err="1"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 is contained in D − 1 other districts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max. number of districts: (D − 1)K + 1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M = K(K − 1) + 1  ⇒  K = O(√M)</a:t>
            </a:r>
          </a:p>
          <a:p>
            <a:pPr marL="0" indent="0" eaLnBrk="1" hangingPunct="1"/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B91B8F99-B331-FAD6-341F-D1A41B29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908050"/>
            <a:ext cx="5185842" cy="1368425"/>
          </a:xfrm>
          <a:prstGeom prst="wedgeRoundRectCallout">
            <a:avLst>
              <a:gd name="adj1" fmla="val 421"/>
              <a:gd name="adj2" fmla="val -488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N – total number of districts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K – district size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M – number of processes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D – number of districts each process belongs to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2005023-519D-4D46-BA84-2248C0C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294575"/>
            <a:ext cx="1871960" cy="644525"/>
          </a:xfrm>
          <a:prstGeom prst="wedgeRoundRectCallout">
            <a:avLst>
              <a:gd name="adj1" fmla="val -107145"/>
              <a:gd name="adj2" fmla="val -349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noProof="0" dirty="0">
                <a:latin typeface="+mn-lt"/>
              </a:rPr>
              <a:t>Communication complexity</a:t>
            </a:r>
          </a:p>
        </p:txBody>
      </p:sp>
      <p:sp>
        <p:nvSpPr>
          <p:cNvPr id="131078" name="AutoShape 13">
            <a:extLst>
              <a:ext uri="{FF2B5EF4-FFF2-40B4-BE49-F238E27FC236}">
                <a16:creationId xmlns:a16="http://schemas.microsoft.com/office/drawing/2014/main" id="{7C7B78D9-D3A0-4775-DA75-674CD3D7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2997201"/>
            <a:ext cx="2590800" cy="360362"/>
          </a:xfrm>
          <a:prstGeom prst="wedgeRoundRectCallout">
            <a:avLst>
              <a:gd name="adj1" fmla="val -83979"/>
              <a:gd name="adj2" fmla="val -170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0" baseline="0" noProof="0" dirty="0"/>
              <a:t>districts ≈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D591934-2AF2-9C8A-54A7-4D50FAD5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– Voting </a:t>
            </a:r>
            <a:r>
              <a:rPr lang="en-US" dirty="0"/>
              <a:t>Districts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>
                <a:extLst>
                  <a:ext uri="{FF2B5EF4-FFF2-40B4-BE49-F238E27FC236}">
                    <a16:creationId xmlns:a16="http://schemas.microsoft.com/office/drawing/2014/main" id="{41B04B9C-9A58-29D3-076F-1FAE5DCC928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/>
                <a:r>
                  <a:rPr lang="en-US" dirty="0">
                    <a:cs typeface="Tahoma" panose="020B0604030504040204" pitchFamily="34" charset="0"/>
                    <a:sym typeface="Symbol" panose="05050102010706020507" pitchFamily="18" charset="2"/>
                  </a:rPr>
                  <a:t>Algorithm for partitioning processes into districts</a:t>
                </a:r>
              </a:p>
              <a:p>
                <a:pPr marL="0" indent="0" eaLnBrk="1" hangingPunct="1"/>
                <a:endParaRPr lang="en-US" noProof="0" dirty="0">
                  <a:cs typeface="Tahoma" panose="020B0604030504040204" pitchFamily="34" charset="0"/>
                  <a:sym typeface="Symbol" panose="05050102010706020507" pitchFamily="18" charset="2"/>
                </a:endParaRPr>
              </a:p>
              <a:p>
                <a:pPr marL="0" indent="0" eaLnBrk="1" hangingPunct="1"/>
                <a:r>
                  <a:rPr lang="en-US" b="1" noProof="0" dirty="0">
                    <a:cs typeface="Tahoma" panose="020B0604030504040204" pitchFamily="34" charset="0"/>
                    <a:sym typeface="Symbol" panose="05050102010706020507" pitchFamily="18" charset="2"/>
                  </a:rPr>
                  <a:t>Optimal for M=K(K-1)+1, complex</a:t>
                </a:r>
              </a:p>
              <a:p>
                <a:pPr marL="0" indent="0" eaLnBrk="1" hangingPunct="1"/>
                <a:r>
                  <a:rPr lang="en-US" dirty="0">
                    <a:cs typeface="Tahoma" panose="020B0604030504040204" pitchFamily="34" charset="0"/>
                    <a:sym typeface="Symbol" panose="05050102010706020507" pitchFamily="18" charset="2"/>
                  </a:rPr>
                  <a:t>Requires restructuring when membership changes</a:t>
                </a:r>
              </a:p>
              <a:p>
                <a:pPr marL="0" indent="0" eaLnBrk="1" hangingPunct="1"/>
                <a:endParaRPr lang="en-US" noProof="0" dirty="0">
                  <a:cs typeface="Tahoma" panose="020B0604030504040204" pitchFamily="34" charset="0"/>
                  <a:sym typeface="Symbol" panose="05050102010706020507" pitchFamily="18" charset="2"/>
                </a:endParaRPr>
              </a:p>
              <a:p>
                <a:pPr marL="0" indent="0" eaLnBrk="1" hangingPunct="1"/>
                <a:r>
                  <a:rPr lang="en-US" b="1" noProof="0" dirty="0">
                    <a:cs typeface="Tahoma" panose="020B0604030504040204" pitchFamily="34" charset="0"/>
                    <a:sym typeface="Symbol" panose="05050102010706020507" pitchFamily="18" charset="2"/>
                  </a:rPr>
                  <a:t>Suboptimal for </a:t>
                </a:r>
                <a14:m>
                  <m:oMath xmlns:m="http://schemas.openxmlformats.org/officeDocument/2006/math">
                    <m:r>
                      <a:rPr lang="en-US" b="1" i="1" noProof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𝑲</m:t>
                    </m:r>
                    <m:r>
                      <a:rPr lang="en-US" b="1" i="1" noProof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b="1" i="1" noProof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𝑶</m:t>
                    </m:r>
                    <m:r>
                      <a:rPr lang="en-US" b="1" i="1" noProof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 noProof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b="1" i="1" noProof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𝑴</m:t>
                        </m:r>
                      </m:e>
                    </m:rad>
                    <m:r>
                      <a:rPr lang="en-US" b="1" i="1" noProof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b="1" noProof="0" dirty="0">
                    <a:cs typeface="Tahoma" panose="020B0604030504040204" pitchFamily="34" charset="0"/>
                    <a:sym typeface="Symbol" panose="05050102010706020507" pitchFamily="18" charset="2"/>
                  </a:rPr>
                  <a:t>, simple</a:t>
                </a:r>
              </a:p>
              <a:p>
                <a:pPr marL="0" indent="0" eaLnBrk="1" hangingPunct="1"/>
                <a:r>
                  <a:rPr lang="en-US" dirty="0"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 1≤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i="1" noProof="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eaLnBrk="1" hangingPunct="1"/>
                <a:r>
                  <a:rPr lang="en-US" dirty="0"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sub>
                        </m:sSub>
                      </m:e>
                    </m:nary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⋃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  <a:sym typeface="Symbol" panose="05050102010706020507" pitchFamily="18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  <a:sym typeface="Symbol" panose="05050102010706020507" pitchFamily="18" charset="2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 1≤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1075" name="Rectangle 3">
                <a:extLst>
                  <a:ext uri="{FF2B5EF4-FFF2-40B4-BE49-F238E27FC236}">
                    <a16:creationId xmlns:a16="http://schemas.microsoft.com/office/drawing/2014/main" id="{41B04B9C-9A58-29D3-076F-1FAE5DCC9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55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4" name="AutoShape 4">
            <a:extLst>
              <a:ext uri="{FF2B5EF4-FFF2-40B4-BE49-F238E27FC236}">
                <a16:creationId xmlns:a16="http://schemas.microsoft.com/office/drawing/2014/main" id="{16585A4E-58D3-2722-D3C1-A9B605C2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908050"/>
            <a:ext cx="2592537" cy="649288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K – district size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M – number of processes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7229B71-ADC2-677D-EA09-2BBB0078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71775"/>
            <a:ext cx="428466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DE01FA7E-7864-3F1B-953B-8C3CD745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45125"/>
            <a:ext cx="1152525" cy="360363"/>
          </a:xfrm>
          <a:prstGeom prst="wedgeRoundRectCallout">
            <a:avLst>
              <a:gd name="adj1" fmla="val 118458"/>
              <a:gd name="adj2" fmla="val -292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100" b="0" baseline="-10000">
                <a:sym typeface="Symbol" panose="05050102010706020507" pitchFamily="18" charset="2"/>
              </a:rPr>
              <a:t>14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≈ S</a:t>
            </a:r>
            <a:r>
              <a:rPr lang="en-US" altLang="cs-CZ" sz="2100" b="0" baseline="-10000">
                <a:sym typeface="Symbol" panose="05050102010706020507" pitchFamily="18" charset="2"/>
              </a:rPr>
              <a:t>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A6C3B34-6CEE-1675-D9D0-669F4BB9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– Deadlock and Solution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FD9E87E4-53A1-4468-D688-280AAFB7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sz="900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noProof="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defRPr/>
            </a:pPr>
            <a:r>
              <a:rPr lang="en-US" b="1" noProof="0" dirty="0">
                <a:cs typeface="Tahoma" panose="020B0604030504040204" pitchFamily="34" charset="0"/>
                <a:sym typeface="Symbol" panose="05050102010706020507" pitchFamily="18" charset="2"/>
              </a:rPr>
              <a:t>Deadlock prevention – logical clock</a:t>
            </a:r>
            <a:endParaRPr lang="en-US" b="1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defRPr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process p upon receiving a request from process r with timestamp TS(r):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if it has a free vote: send ACK(r)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if it has already given its vote to another process q: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TS(r) &gt; TS(q) </a:t>
            </a: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→ enqueue r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TS(r) &lt; TS(q) </a:t>
            </a: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→ send REJECT to process q</a:t>
            </a:r>
          </a:p>
          <a:p>
            <a:pPr marL="74930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if q is already in the critical section, it replies only after leaving the CS</a:t>
            </a:r>
          </a:p>
          <a:p>
            <a:pPr marL="74930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anose="020B0604030504040204" pitchFamily="34" charset="0"/>
                <a:sym typeface="Symbol" panose="05050102010706020507" pitchFamily="18" charset="2"/>
              </a:rPr>
              <a:t>if q does not yet have all votes, it returns the vote to process p, and p passes it to process r</a:t>
            </a:r>
          </a:p>
          <a:p>
            <a:pPr marL="0" indent="0" eaLnBrk="1" hangingPunct="1">
              <a:defRPr/>
            </a:pPr>
            <a:endParaRPr lang="en-US" b="1" noProof="0" dirty="0"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694D63EA-0FA4-1E1A-2675-16F0CDA9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Oval 6">
            <a:extLst>
              <a:ext uri="{FF2B5EF4-FFF2-40B4-BE49-F238E27FC236}">
                <a16:creationId xmlns:a16="http://schemas.microsoft.com/office/drawing/2014/main" id="{EEDAA2B4-4D8D-8235-AF31-3C47F23D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88925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A7E9F043-078A-D35F-93DC-2E814686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373" y="5682299"/>
            <a:ext cx="1545353" cy="357187"/>
          </a:xfrm>
          <a:prstGeom prst="wedgeRoundRectCallout">
            <a:avLst>
              <a:gd name="adj1" fmla="val -48509"/>
              <a:gd name="adj2" fmla="val 111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Race </a:t>
            </a:r>
            <a:r>
              <a:rPr lang="en-US" sz="1400" b="0" baseline="0" dirty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1400" b="0" baseline="0" noProof="0" dirty="0" err="1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ondition</a:t>
            </a:r>
            <a:r>
              <a:rPr lang="en-US" sz="1400" b="0" baseline="0" noProof="0" dirty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!?</a:t>
            </a: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49FD65D1-B6E8-EE2F-8380-78ACAFBC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928688"/>
            <a:ext cx="2671142" cy="357187"/>
          </a:xfrm>
          <a:prstGeom prst="wedgeRoundRectCallout">
            <a:avLst>
              <a:gd name="adj1" fmla="val -43384"/>
              <a:gd name="adj2" fmla="val 48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Competition between </a:t>
            </a:r>
            <a:r>
              <a:rPr lang="en-US" sz="1400" b="0" baseline="0" noProof="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en-US" sz="1400" b="0" baseline="0" noProof="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135177" name="AutoShape 7">
            <a:extLst>
              <a:ext uri="{FF2B5EF4-FFF2-40B4-BE49-F238E27FC236}">
                <a16:creationId xmlns:a16="http://schemas.microsoft.com/office/drawing/2014/main" id="{9F6C43CF-699A-3D7B-DF40-F6C6679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432" y="5328811"/>
            <a:ext cx="1223962" cy="360363"/>
          </a:xfrm>
          <a:prstGeom prst="wedgeRoundRectCallout">
            <a:avLst>
              <a:gd name="adj1" fmla="val -92336"/>
              <a:gd name="adj2" fmla="val 99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newer</a:t>
            </a:r>
            <a:endParaRPr lang="en-US" sz="2100" b="0" baseline="-10000" noProof="0" dirty="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sp>
        <p:nvSpPr>
          <p:cNvPr id="135178" name="AutoShape 7">
            <a:extLst>
              <a:ext uri="{FF2B5EF4-FFF2-40B4-BE49-F238E27FC236}">
                <a16:creationId xmlns:a16="http://schemas.microsoft.com/office/drawing/2014/main" id="{5C95425B-57DB-5E30-9760-FEC2D5DC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5602104"/>
            <a:ext cx="1223963" cy="343323"/>
          </a:xfrm>
          <a:prstGeom prst="wedgeRoundRectCallout">
            <a:avLst>
              <a:gd name="adj1" fmla="val -83666"/>
              <a:gd name="adj2" fmla="val 292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older</a:t>
            </a:r>
            <a:endParaRPr lang="en-US" sz="2100" b="0" baseline="-10000" noProof="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AB835AAC-DAD0-AE14-79CE-E75C8B8B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412875"/>
            <a:ext cx="2664792" cy="792163"/>
          </a:xfrm>
          <a:prstGeom prst="wedgeRoundRectCallout">
            <a:avLst>
              <a:gd name="adj1" fmla="val -84688"/>
              <a:gd name="adj2" fmla="val 652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Possibility of deadlock: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21</a:t>
            </a:r>
            <a:r>
              <a:rPr lang="en-US" sz="1400" b="0" baseline="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votes for </a:t>
            </a:r>
            <a:r>
              <a:rPr lang="en-US" sz="1400" b="0" baseline="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en-US" sz="1400" b="0" baseline="0" noProof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votes for </a:t>
            </a:r>
            <a:r>
              <a:rPr lang="en-US" sz="1400" b="0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100" b="0" baseline="-100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35179" name="AutoShape 23">
            <a:extLst>
              <a:ext uri="{FF2B5EF4-FFF2-40B4-BE49-F238E27FC236}">
                <a16:creationId xmlns:a16="http://schemas.microsoft.com/office/drawing/2014/main" id="{DB34187D-3E25-FC49-5FE1-B5C6171A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40026"/>
            <a:ext cx="2664792" cy="544512"/>
          </a:xfrm>
          <a:prstGeom prst="wedgeRoundRectCallout">
            <a:avLst>
              <a:gd name="adj1" fmla="val -80498"/>
              <a:gd name="adj2" fmla="val -6577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Cannot obtain all votes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aseline="0" noProof="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DEADLOCK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7" grpId="0" animBg="1"/>
      <p:bldP spid="13517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8B16-3FA2-08E1-BA83-2ED9F3F48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C5C1A9D-FA5B-597F-C132-70363D808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</a:t>
            </a:r>
            <a:r>
              <a:rPr lang="en-US" dirty="0"/>
              <a:t>- Deadlock and Solution</a:t>
            </a:r>
            <a:endParaRPr lang="en-US" noProof="0" dirty="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B100104-FDD7-D1C6-EF3B-A50F39EED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eaLnBrk="1" hangingPunct="1">
              <a:buFont typeface="Tahoma" pitchFamily="34" charset="0"/>
              <a:buChar char="▪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Scenario 2</a:t>
            </a:r>
          </a:p>
        </p:txBody>
      </p:sp>
      <p:sp>
        <p:nvSpPr>
          <p:cNvPr id="137220" name="AutoShape 5">
            <a:extLst>
              <a:ext uri="{FF2B5EF4-FFF2-40B4-BE49-F238E27FC236}">
                <a16:creationId xmlns:a16="http://schemas.microsoft.com/office/drawing/2014/main" id="{14CC909B-CEF1-3373-FB6D-32C6AF74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2551113" cy="360362"/>
          </a:xfrm>
          <a:prstGeom prst="wedgeRoundRectCallout">
            <a:avLst>
              <a:gd name="adj1" fmla="val 26231"/>
              <a:gd name="adj2" fmla="val 1114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X and y compete for B’s vote</a:t>
            </a:r>
            <a:endParaRPr lang="en-US" sz="2100" b="0" baseline="-10000" noProof="0" dirty="0">
              <a:sym typeface="Symbol" panose="05050102010706020507" pitchFamily="18" charset="2"/>
            </a:endParaRPr>
          </a:p>
        </p:txBody>
      </p:sp>
      <p:sp>
        <p:nvSpPr>
          <p:cNvPr id="137221" name="Text Box 7">
            <a:extLst>
              <a:ext uri="{FF2B5EF4-FFF2-40B4-BE49-F238E27FC236}">
                <a16:creationId xmlns:a16="http://schemas.microsoft.com/office/drawing/2014/main" id="{ACBD69D2-A857-1445-9610-F6AE2862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b="0" noProof="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37222" name="Text Box 8">
            <a:extLst>
              <a:ext uri="{FF2B5EF4-FFF2-40B4-BE49-F238E27FC236}">
                <a16:creationId xmlns:a16="http://schemas.microsoft.com/office/drawing/2014/main" id="{779EE89A-CA5C-0ED8-F195-1BF23CA3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B</a:t>
            </a:r>
          </a:p>
        </p:txBody>
      </p:sp>
      <p:sp>
        <p:nvSpPr>
          <p:cNvPr id="137223" name="Text Box 9">
            <a:extLst>
              <a:ext uri="{FF2B5EF4-FFF2-40B4-BE49-F238E27FC236}">
                <a16:creationId xmlns:a16="http://schemas.microsoft.com/office/drawing/2014/main" id="{0870A95B-601D-1CE8-F2C9-D977B913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b="0" noProof="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7224" name="Text Box 10">
            <a:extLst>
              <a:ext uri="{FF2B5EF4-FFF2-40B4-BE49-F238E27FC236}">
                <a16:creationId xmlns:a16="http://schemas.microsoft.com/office/drawing/2014/main" id="{A9067F79-8E35-A4C6-B1F3-AA131869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137225" name="Text Box 11">
            <a:extLst>
              <a:ext uri="{FF2B5EF4-FFF2-40B4-BE49-F238E27FC236}">
                <a16:creationId xmlns:a16="http://schemas.microsoft.com/office/drawing/2014/main" id="{7326BD9C-30AD-E0F9-1734-444D2DEF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37226" name="Text Box 12">
            <a:extLst>
              <a:ext uri="{FF2B5EF4-FFF2-40B4-BE49-F238E27FC236}">
                <a16:creationId xmlns:a16="http://schemas.microsoft.com/office/drawing/2014/main" id="{72C838CC-6593-0737-FACF-689E51A7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0" noProof="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7227" name="Text Box 13">
            <a:extLst>
              <a:ext uri="{FF2B5EF4-FFF2-40B4-BE49-F238E27FC236}">
                <a16:creationId xmlns:a16="http://schemas.microsoft.com/office/drawing/2014/main" id="{FCAFE96D-C4F9-CE98-B81E-2A6107AD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7228" name="Text Box 14">
            <a:extLst>
              <a:ext uri="{FF2B5EF4-FFF2-40B4-BE49-F238E27FC236}">
                <a16:creationId xmlns:a16="http://schemas.microsoft.com/office/drawing/2014/main" id="{D33091FE-B4D5-C419-AAD2-E5EB0F98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7229" name="Text Box 15">
            <a:extLst>
              <a:ext uri="{FF2B5EF4-FFF2-40B4-BE49-F238E27FC236}">
                <a16:creationId xmlns:a16="http://schemas.microsoft.com/office/drawing/2014/main" id="{FE8E8DF7-4E3D-0868-DC0D-FB3F2F96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0" noProof="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37230" name="Line 16">
            <a:extLst>
              <a:ext uri="{FF2B5EF4-FFF2-40B4-BE49-F238E27FC236}">
                <a16:creationId xmlns:a16="http://schemas.microsoft.com/office/drawing/2014/main" id="{E58CB626-ADAF-6821-46EC-9970BBC98D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1" name="Line 17">
            <a:extLst>
              <a:ext uri="{FF2B5EF4-FFF2-40B4-BE49-F238E27FC236}">
                <a16:creationId xmlns:a16="http://schemas.microsoft.com/office/drawing/2014/main" id="{8924AB75-F22C-472E-6C1E-B7AD261628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2" name="Line 18">
            <a:extLst>
              <a:ext uri="{FF2B5EF4-FFF2-40B4-BE49-F238E27FC236}">
                <a16:creationId xmlns:a16="http://schemas.microsoft.com/office/drawing/2014/main" id="{C448E70E-1DF3-9150-2FB5-6B29590AC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3" name="Line 19">
            <a:extLst>
              <a:ext uri="{FF2B5EF4-FFF2-40B4-BE49-F238E27FC236}">
                <a16:creationId xmlns:a16="http://schemas.microsoft.com/office/drawing/2014/main" id="{D19A41CC-CF91-7BC8-7067-0D7B72276F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4" name="Line 20">
            <a:extLst>
              <a:ext uri="{FF2B5EF4-FFF2-40B4-BE49-F238E27FC236}">
                <a16:creationId xmlns:a16="http://schemas.microsoft.com/office/drawing/2014/main" id="{2C107EAE-4286-B658-7C22-A4894A2F7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5" name="Line 21">
            <a:extLst>
              <a:ext uri="{FF2B5EF4-FFF2-40B4-BE49-F238E27FC236}">
                <a16:creationId xmlns:a16="http://schemas.microsoft.com/office/drawing/2014/main" id="{0EA31C20-B442-030C-7BED-5375C479F4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6" name="Line 22">
            <a:extLst>
              <a:ext uri="{FF2B5EF4-FFF2-40B4-BE49-F238E27FC236}">
                <a16:creationId xmlns:a16="http://schemas.microsoft.com/office/drawing/2014/main" id="{6E1F4E53-A083-85AE-0537-9715171D40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37237" name="Line 23">
            <a:extLst>
              <a:ext uri="{FF2B5EF4-FFF2-40B4-BE49-F238E27FC236}">
                <a16:creationId xmlns:a16="http://schemas.microsoft.com/office/drawing/2014/main" id="{0547CE26-A3A3-E946-4A72-26041B878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137238" name="Line 24">
            <a:extLst>
              <a:ext uri="{FF2B5EF4-FFF2-40B4-BE49-F238E27FC236}">
                <a16:creationId xmlns:a16="http://schemas.microsoft.com/office/drawing/2014/main" id="{D8F2494E-AE8D-297A-E95E-D63E7D690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137239" name="Text Box 25">
            <a:extLst>
              <a:ext uri="{FF2B5EF4-FFF2-40B4-BE49-F238E27FC236}">
                <a16:creationId xmlns:a16="http://schemas.microsoft.com/office/drawing/2014/main" id="{1059C062-D2FF-5421-35A5-CCDE0F25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5</a:t>
            </a:r>
          </a:p>
        </p:txBody>
      </p:sp>
      <p:sp>
        <p:nvSpPr>
          <p:cNvPr id="137240" name="Text Box 26">
            <a:extLst>
              <a:ext uri="{FF2B5EF4-FFF2-40B4-BE49-F238E27FC236}">
                <a16:creationId xmlns:a16="http://schemas.microsoft.com/office/drawing/2014/main" id="{624FFB8B-C850-542A-A6A8-1B5E314A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3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137241" name="Text Box 27">
            <a:extLst>
              <a:ext uri="{FF2B5EF4-FFF2-40B4-BE49-F238E27FC236}">
                <a16:creationId xmlns:a16="http://schemas.microsoft.com/office/drawing/2014/main" id="{FB7EDE73-56E9-05B9-2695-6F163B07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7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137242" name="Oval 28">
            <a:extLst>
              <a:ext uri="{FF2B5EF4-FFF2-40B4-BE49-F238E27FC236}">
                <a16:creationId xmlns:a16="http://schemas.microsoft.com/office/drawing/2014/main" id="{C2C6E333-F421-0524-31ED-F826C2620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259AE81E-E750-D922-8F2D-7863F2EDC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en-US" b="0" baseline="0" noProof="0" dirty="0">
                <a:cs typeface="Tahoma" pitchFamily="34" charset="0"/>
                <a:sym typeface="Symbol" pitchFamily="18" charset="2"/>
              </a:rPr>
              <a:t> Scenario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D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Y, EY 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A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X, CX 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 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enters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ENQUED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 releases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enters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E65366DA-3223-DAF0-A6A1-B05B0E09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Scenario 3</a:t>
            </a:r>
            <a:endParaRPr lang="en-US" b="0" baseline="0" noProof="0" dirty="0">
              <a:solidFill>
                <a:schemeClr val="bg1">
                  <a:lumMod val="95000"/>
                </a:schemeClr>
              </a:solidFill>
              <a:cs typeface="Tahoma" pitchFamily="34" charset="0"/>
              <a:sym typeface="Symbol" pitchFamily="18" charset="2"/>
            </a:endParaRPr>
          </a:p>
        </p:txBody>
      </p:sp>
      <p:sp>
        <p:nvSpPr>
          <p:cNvPr id="137245" name="AutoShape 32">
            <a:extLst>
              <a:ext uri="{FF2B5EF4-FFF2-40B4-BE49-F238E27FC236}">
                <a16:creationId xmlns:a16="http://schemas.microsoft.com/office/drawing/2014/main" id="{F86386F7-0644-C114-8F25-736472DA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90725"/>
            <a:ext cx="25511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Competing processes (their corresponding districts)</a:t>
            </a:r>
          </a:p>
        </p:txBody>
      </p:sp>
      <p:sp>
        <p:nvSpPr>
          <p:cNvPr id="137246" name="AutoShape 34">
            <a:extLst>
              <a:ext uri="{FF2B5EF4-FFF2-40B4-BE49-F238E27FC236}">
                <a16:creationId xmlns:a16="http://schemas.microsoft.com/office/drawing/2014/main" id="{8C38A653-4FEB-D637-731F-3D9B678A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</a:t>
            </a:r>
          </a:p>
        </p:txBody>
      </p:sp>
      <p:sp>
        <p:nvSpPr>
          <p:cNvPr id="137247" name="AutoShape 35">
            <a:extLst>
              <a:ext uri="{FF2B5EF4-FFF2-40B4-BE49-F238E27FC236}">
                <a16:creationId xmlns:a16="http://schemas.microsoft.com/office/drawing/2014/main" id="{5E428FCD-D648-3956-C576-0F2BE4BD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TS: x&gt;y</a:t>
            </a: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1DC2BE14-F714-DE95-4001-12450540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468" y="3038054"/>
            <a:ext cx="1267300" cy="390946"/>
          </a:xfrm>
          <a:prstGeom prst="wedgeRoundRectCallout">
            <a:avLst>
              <a:gd name="adj1" fmla="val -41569"/>
              <a:gd name="adj2" fmla="val 1434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dirty="0">
                <a:sym typeface="Symbol" panose="05050102010706020507" pitchFamily="18" charset="2"/>
              </a:rPr>
              <a:t>E</a:t>
            </a:r>
            <a:r>
              <a:rPr lang="en-US" sz="2100" b="0" baseline="-10000" noProof="0" dirty="0">
                <a:sym typeface="Symbol" panose="05050102010706020507" pitchFamily="18" charset="2"/>
              </a:rPr>
              <a:t> votes for Y</a:t>
            </a:r>
          </a:p>
        </p:txBody>
      </p:sp>
    </p:spTree>
    <p:extLst>
      <p:ext uri="{BB962C8B-B14F-4D97-AF65-F5344CB8AC3E}">
        <p14:creationId xmlns:p14="http://schemas.microsoft.com/office/powerpoint/2010/main" val="317153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EA248A-73A8-CF61-9D89-AC0CADAA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"</a:t>
            </a:r>
            <a:r>
              <a:rPr lang="en-US" noProof="0" dirty="0" err="1"/>
              <a:t>Definice</a:t>
            </a:r>
            <a:r>
              <a:rPr lang="en-US" noProof="0" dirty="0"/>
              <a:t>"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BAE3FEF-BDDE-7E01-9565-4F21B24B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2000" b="1" noProof="0" dirty="0" err="1">
                <a:solidFill>
                  <a:schemeClr val="accent2"/>
                </a:solidFill>
              </a:rPr>
              <a:t>Distribuovaný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systém</a:t>
            </a:r>
            <a:endParaRPr lang="en-US" sz="2000" b="1" noProof="0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en-US" sz="2000" b="1" noProof="0" dirty="0">
                <a:solidFill>
                  <a:schemeClr val="accent2"/>
                </a:solidFill>
              </a:rPr>
              <a:t>je </a:t>
            </a:r>
            <a:r>
              <a:rPr lang="en-US" sz="2000" b="1" noProof="0" dirty="0" err="1">
                <a:solidFill>
                  <a:schemeClr val="accent2"/>
                </a:solidFill>
              </a:rPr>
              <a:t>systém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propojení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množiny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u="sng" noProof="0" dirty="0" err="1">
                <a:solidFill>
                  <a:schemeClr val="accent2"/>
                </a:solidFill>
              </a:rPr>
              <a:t>nezávislých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uzlů</a:t>
            </a:r>
            <a:r>
              <a:rPr lang="en-US" sz="2000" b="1" noProof="0" dirty="0">
                <a:solidFill>
                  <a:schemeClr val="accent2"/>
                </a:solidFill>
              </a:rPr>
              <a:t>,</a:t>
            </a:r>
          </a:p>
          <a:p>
            <a:pPr marL="0" indent="0" algn="ctr" eaLnBrk="1" hangingPunct="1"/>
            <a:r>
              <a:rPr lang="en-US" sz="2000" b="1" noProof="0" dirty="0" err="1">
                <a:solidFill>
                  <a:schemeClr val="accent2"/>
                </a:solidFill>
              </a:rPr>
              <a:t>který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poskytuje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uživateli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dojem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u="sng" noProof="0" dirty="0" err="1">
                <a:solidFill>
                  <a:schemeClr val="accent2"/>
                </a:solidFill>
              </a:rPr>
              <a:t>jednotného</a:t>
            </a:r>
            <a:r>
              <a:rPr lang="en-US" sz="2000" b="1" noProof="0" dirty="0">
                <a:solidFill>
                  <a:schemeClr val="accent2"/>
                </a:solidFill>
              </a:rPr>
              <a:t> </a:t>
            </a:r>
            <a:r>
              <a:rPr lang="en-US" sz="2000" b="1" noProof="0" dirty="0" err="1">
                <a:solidFill>
                  <a:schemeClr val="accent2"/>
                </a:solidFill>
              </a:rPr>
              <a:t>systému</a:t>
            </a:r>
            <a:endParaRPr lang="en-US" sz="2000" b="1" noProof="0" dirty="0">
              <a:solidFill>
                <a:schemeClr val="accent2"/>
              </a:solidFill>
            </a:endParaRPr>
          </a:p>
          <a:p>
            <a:pPr marL="0" indent="0" eaLnBrk="1" hangingPunct="1"/>
            <a:endParaRPr lang="en-US" sz="800" i="1" noProof="0" dirty="0">
              <a:solidFill>
                <a:schemeClr val="accent2"/>
              </a:solidFill>
            </a:endParaRPr>
          </a:p>
          <a:p>
            <a:pPr marL="0" indent="0" eaLnBrk="1" hangingPunct="1"/>
            <a:r>
              <a:rPr lang="en-US" noProof="0" dirty="0" err="1"/>
              <a:t>Hardwarová</a:t>
            </a:r>
            <a:r>
              <a:rPr lang="en-US" noProof="0" dirty="0"/>
              <a:t> </a:t>
            </a:r>
            <a:r>
              <a:rPr lang="en-US" noProof="0" dirty="0" err="1"/>
              <a:t>nezávislost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tvořeny</a:t>
            </a:r>
            <a:r>
              <a:rPr lang="en-US" noProof="0" dirty="0"/>
              <a:t> </a:t>
            </a:r>
            <a:r>
              <a:rPr lang="en-US" noProof="0" dirty="0" err="1"/>
              <a:t>nezávislými</a:t>
            </a:r>
            <a:r>
              <a:rPr lang="en-US" noProof="0" dirty="0"/>
              <a:t> "</a:t>
            </a:r>
            <a:r>
              <a:rPr lang="en-US" noProof="0" dirty="0" err="1"/>
              <a:t>počítači</a:t>
            </a:r>
            <a:r>
              <a:rPr lang="en-US" noProof="0" dirty="0"/>
              <a:t>" s </a:t>
            </a:r>
            <a:r>
              <a:rPr lang="en-US" noProof="0" dirty="0" err="1"/>
              <a:t>vlastním</a:t>
            </a:r>
            <a:r>
              <a:rPr lang="en-US" noProof="0" dirty="0"/>
              <a:t> </a:t>
            </a:r>
            <a:r>
              <a:rPr lang="en-US" noProof="0" dirty="0" err="1"/>
              <a:t>procesorem</a:t>
            </a:r>
            <a:r>
              <a:rPr lang="en-US" noProof="0" dirty="0"/>
              <a:t> a </a:t>
            </a:r>
            <a:r>
              <a:rPr lang="en-US" noProof="0" dirty="0" err="1"/>
              <a:t>pamětí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jedinou</a:t>
            </a:r>
            <a:r>
              <a:rPr lang="en-US" noProof="0" dirty="0"/>
              <a:t> </a:t>
            </a:r>
            <a:r>
              <a:rPr lang="en-US" noProof="0" dirty="0" err="1"/>
              <a:t>možností</a:t>
            </a:r>
            <a:r>
              <a:rPr lang="en-US" noProof="0" dirty="0"/>
              <a:t> </a:t>
            </a:r>
            <a:r>
              <a:rPr lang="en-US" noProof="0" dirty="0" err="1"/>
              <a:t>komunikace</a:t>
            </a:r>
            <a:r>
              <a:rPr lang="en-US" noProof="0" dirty="0"/>
              <a:t> </a:t>
            </a:r>
            <a:r>
              <a:rPr lang="en-US" noProof="0" dirty="0" err="1"/>
              <a:t>přes</a:t>
            </a:r>
            <a:r>
              <a:rPr lang="en-US" noProof="0" dirty="0"/>
              <a:t> </a:t>
            </a:r>
            <a:r>
              <a:rPr lang="en-US" noProof="0" dirty="0" err="1"/>
              <a:t>komunikační</a:t>
            </a:r>
            <a:r>
              <a:rPr lang="en-US" noProof="0" dirty="0"/>
              <a:t> (</a:t>
            </a:r>
            <a:r>
              <a:rPr lang="en-US" noProof="0" dirty="0" err="1"/>
              <a:t>síťové</a:t>
            </a:r>
            <a:r>
              <a:rPr lang="en-US" noProof="0" dirty="0"/>
              <a:t>) </a:t>
            </a:r>
            <a:r>
              <a:rPr lang="en-US" noProof="0" dirty="0" err="1"/>
              <a:t>rozhraní</a:t>
            </a:r>
            <a:endParaRPr lang="en-US" noProof="0" dirty="0"/>
          </a:p>
          <a:p>
            <a:pPr marL="0" indent="0" eaLnBrk="1" hangingPunct="1"/>
            <a:r>
              <a:rPr lang="en-US" noProof="0" dirty="0" err="1"/>
              <a:t>Dojem</a:t>
            </a:r>
            <a:r>
              <a:rPr lang="en-US" noProof="0" dirty="0"/>
              <a:t> </a:t>
            </a:r>
            <a:r>
              <a:rPr lang="en-US" noProof="0" dirty="0" err="1"/>
              <a:t>jednotného</a:t>
            </a:r>
            <a:r>
              <a:rPr lang="en-US" noProof="0" dirty="0"/>
              <a:t> </a:t>
            </a:r>
            <a:r>
              <a:rPr lang="en-US" noProof="0" dirty="0" err="1"/>
              <a:t>systému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uživatel</a:t>
            </a:r>
            <a:r>
              <a:rPr lang="en-US" noProof="0" dirty="0"/>
              <a:t> (</a:t>
            </a:r>
            <a:r>
              <a:rPr lang="en-US" noProof="0" dirty="0" err="1"/>
              <a:t>člověk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software) </a:t>
            </a:r>
            <a:r>
              <a:rPr lang="en-US" noProof="0" dirty="0" err="1"/>
              <a:t>komunikuje</a:t>
            </a:r>
            <a:r>
              <a:rPr lang="en-US" noProof="0" dirty="0"/>
              <a:t> se </a:t>
            </a:r>
            <a:r>
              <a:rPr lang="en-US" noProof="0" dirty="0" err="1"/>
              <a:t>systémem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 s </a:t>
            </a:r>
            <a:r>
              <a:rPr lang="en-US" noProof="0" dirty="0" err="1"/>
              <a:t>celkem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nemusí</a:t>
            </a:r>
            <a:r>
              <a:rPr lang="en-US" noProof="0" dirty="0"/>
              <a:t> se </a:t>
            </a:r>
            <a:r>
              <a:rPr lang="en-US" noProof="0" dirty="0" err="1"/>
              <a:t>starat</a:t>
            </a:r>
            <a:r>
              <a:rPr lang="en-US" noProof="0" dirty="0"/>
              <a:t> o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, </a:t>
            </a:r>
            <a:r>
              <a:rPr lang="en-US" noProof="0" dirty="0" err="1"/>
              <a:t>topologii</a:t>
            </a:r>
            <a:r>
              <a:rPr lang="en-US" noProof="0" dirty="0"/>
              <a:t>, </a:t>
            </a:r>
            <a:r>
              <a:rPr lang="en-US" noProof="0" dirty="0" err="1"/>
              <a:t>komunikaci</a:t>
            </a:r>
            <a:r>
              <a:rPr lang="en-US" noProof="0" dirty="0"/>
              <a:t> </a:t>
            </a:r>
            <a:r>
              <a:rPr lang="en-US" noProof="0" dirty="0" err="1"/>
              <a:t>apod</a:t>
            </a:r>
            <a:r>
              <a:rPr lang="en-US" noProof="0" dirty="0"/>
              <a:t>. </a:t>
            </a:r>
          </a:p>
          <a:p>
            <a:pPr marL="0" indent="0" eaLnBrk="1" hangingPunct="1"/>
            <a:endParaRPr lang="en-US" sz="800" i="1" noProof="0" dirty="0"/>
          </a:p>
          <a:p>
            <a:pPr marL="0" indent="0" eaLnBrk="1" hangingPunct="1"/>
            <a:r>
              <a:rPr lang="en-US" i="1" noProof="0" dirty="0" err="1"/>
              <a:t>distribuovaný</a:t>
            </a:r>
            <a:r>
              <a:rPr lang="en-US" i="1" noProof="0" dirty="0"/>
              <a:t> </a:t>
            </a:r>
            <a:r>
              <a:rPr lang="en-US" i="1" noProof="0" dirty="0" err="1"/>
              <a:t>systém</a:t>
            </a:r>
            <a:r>
              <a:rPr lang="en-US" noProof="0" dirty="0"/>
              <a:t> - </a:t>
            </a:r>
            <a:r>
              <a:rPr lang="en-US" noProof="0" dirty="0" err="1"/>
              <a:t>celá</a:t>
            </a:r>
            <a:r>
              <a:rPr lang="en-US" noProof="0" dirty="0"/>
              <a:t> </a:t>
            </a:r>
            <a:r>
              <a:rPr lang="en-US" noProof="0" dirty="0" err="1"/>
              <a:t>škála</a:t>
            </a:r>
            <a:r>
              <a:rPr lang="en-US" noProof="0" dirty="0"/>
              <a:t>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multiprocesory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jedné</a:t>
            </a:r>
            <a:r>
              <a:rPr lang="en-US" noProof="0" dirty="0"/>
              <a:t> </a:t>
            </a:r>
            <a:r>
              <a:rPr lang="en-US" noProof="0" dirty="0" err="1"/>
              <a:t>základové</a:t>
            </a:r>
            <a:r>
              <a:rPr lang="en-US" noProof="0" dirty="0"/>
              <a:t> </a:t>
            </a:r>
            <a:r>
              <a:rPr lang="en-US" noProof="0" dirty="0" err="1"/>
              <a:t>desce</a:t>
            </a:r>
            <a:r>
              <a:rPr lang="en-US" noProof="0" dirty="0"/>
              <a:t> </a:t>
            </a:r>
          </a:p>
          <a:p>
            <a:pPr lvl="1" eaLnBrk="1" hangingPunct="1"/>
            <a:r>
              <a:rPr lang="en-US" noProof="0" dirty="0"/>
              <a:t>'</a:t>
            </a:r>
            <a:r>
              <a:rPr lang="en-US" noProof="0" dirty="0" err="1"/>
              <a:t>celosvětový</a:t>
            </a:r>
            <a:r>
              <a:rPr lang="en-US" noProof="0" dirty="0"/>
              <a:t>' </a:t>
            </a:r>
            <a:r>
              <a:rPr lang="en-US" noProof="0" dirty="0" err="1"/>
              <a:t>systém</a:t>
            </a:r>
            <a:r>
              <a:rPr lang="en-US" noProof="0" dirty="0"/>
              <a:t> pro </a:t>
            </a:r>
            <a:r>
              <a:rPr lang="en-US" noProof="0" dirty="0" err="1"/>
              <a:t>miliony</a:t>
            </a:r>
            <a:r>
              <a:rPr lang="en-US" noProof="0" dirty="0"/>
              <a:t> </a:t>
            </a:r>
            <a:r>
              <a:rPr lang="en-US" noProof="0" dirty="0" err="1"/>
              <a:t>uživatelů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moderní</a:t>
            </a:r>
            <a:r>
              <a:rPr lang="en-US" noProof="0" dirty="0"/>
              <a:t> </a:t>
            </a:r>
            <a:r>
              <a:rPr lang="en-US" noProof="0" dirty="0" err="1"/>
              <a:t>technologie</a:t>
            </a:r>
            <a:r>
              <a:rPr lang="en-US" noProof="0" dirty="0"/>
              <a:t>: cluster, grid </a:t>
            </a:r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noProof="0" dirty="0"/>
              <a:t> cloud </a:t>
            </a:r>
            <a:r>
              <a:rPr lang="en-US" noProof="0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noProof="0" dirty="0"/>
              <a:t> </a:t>
            </a:r>
            <a:r>
              <a:rPr lang="en-US" noProof="0" dirty="0" err="1"/>
              <a:t>masivní</a:t>
            </a:r>
            <a:r>
              <a:rPr lang="en-US" noProof="0" dirty="0"/>
              <a:t> </a:t>
            </a:r>
            <a:r>
              <a:rPr lang="en-US" noProof="0" dirty="0" err="1"/>
              <a:t>decentralizace</a:t>
            </a:r>
            <a:endParaRPr lang="en-US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noProof="0" dirty="0" err="1"/>
              <a:t>Zaměření</a:t>
            </a:r>
            <a:r>
              <a:rPr lang="en-US" noProof="0" dirty="0"/>
              <a:t> </a:t>
            </a:r>
            <a:r>
              <a:rPr lang="en-US" noProof="0" dirty="0" err="1"/>
              <a:t>přednášky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principy</a:t>
            </a:r>
            <a:r>
              <a:rPr lang="en-US" noProof="0" dirty="0"/>
              <a:t>, </a:t>
            </a:r>
            <a:r>
              <a:rPr lang="en-US" noProof="0" dirty="0" err="1"/>
              <a:t>algoritmy</a:t>
            </a:r>
            <a:r>
              <a:rPr lang="en-US" noProof="0" dirty="0"/>
              <a:t>, </a:t>
            </a:r>
            <a:r>
              <a:rPr lang="en-US" noProof="0" dirty="0" err="1"/>
              <a:t>protokoly</a:t>
            </a:r>
            <a:r>
              <a:rPr lang="en-US" noProof="0" dirty="0"/>
              <a:t>, </a:t>
            </a:r>
            <a:r>
              <a:rPr lang="en-US" noProof="0" dirty="0" err="1"/>
              <a:t>synchronizace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uzel</a:t>
            </a:r>
            <a:r>
              <a:rPr lang="en-US" noProof="0" dirty="0"/>
              <a:t> = </a:t>
            </a:r>
            <a:r>
              <a:rPr lang="en-US" i="1" noProof="0" dirty="0" err="1"/>
              <a:t>běžný</a:t>
            </a:r>
            <a:r>
              <a:rPr lang="en-US" noProof="0" dirty="0"/>
              <a:t> </a:t>
            </a:r>
            <a:r>
              <a:rPr lang="en-US" noProof="0" dirty="0" err="1"/>
              <a:t>počítač</a:t>
            </a:r>
            <a:r>
              <a:rPr lang="en-US" noProof="0" dirty="0"/>
              <a:t>, </a:t>
            </a:r>
            <a:r>
              <a:rPr lang="en-US" i="1" noProof="0" dirty="0" err="1"/>
              <a:t>běžná</a:t>
            </a:r>
            <a:r>
              <a:rPr lang="en-US" noProof="0" dirty="0"/>
              <a:t> </a:t>
            </a:r>
            <a:r>
              <a:rPr lang="en-US" noProof="0" dirty="0" err="1"/>
              <a:t>síť</a:t>
            </a:r>
            <a:r>
              <a:rPr lang="en-US" noProof="0" dirty="0"/>
              <a:t>, </a:t>
            </a:r>
            <a:r>
              <a:rPr lang="en-US" noProof="0" dirty="0" err="1"/>
              <a:t>softwarový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8016291-57C8-5C51-4D29-ED8E1993F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</a:t>
            </a:r>
            <a:r>
              <a:rPr lang="en-US" dirty="0"/>
              <a:t>- Deadlock and Solution</a:t>
            </a:r>
            <a:endParaRPr lang="en-US" noProof="0" dirty="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CCDEF8F-4BFB-C78B-F080-49E13B7E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2" y="3429000"/>
            <a:ext cx="3600871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>
                <a:cs typeface="Tahoma" pitchFamily="34" charset="0"/>
                <a:sym typeface="Symbol" pitchFamily="18" charset="2"/>
              </a:rPr>
              <a:t> Scenario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D</a:t>
            </a: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Y, EY</a:t>
            </a: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A</a:t>
            </a:r>
            <a:r>
              <a:rPr lang="en-US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X, C</a:t>
            </a:r>
            <a:r>
              <a:rPr lang="en-US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</a:t>
            </a:r>
            <a:r>
              <a:rPr lang="en-US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1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b="1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</a:t>
            </a:r>
            <a:r>
              <a:rPr lang="en-US" b="1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enters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1" kern="1200" dirty="0">
                <a:solidFill>
                  <a:srgbClr val="008000"/>
                </a:solidFill>
                <a:ea typeface="+mn-ea"/>
                <a:cs typeface="Tahoma" pitchFamily="34" charset="0"/>
                <a:sym typeface="Symbol" pitchFamily="18" charset="2"/>
              </a:rPr>
              <a:t>B</a:t>
            </a:r>
            <a:r>
              <a:rPr lang="en-US" b="1" kern="1200" dirty="0">
                <a:solidFill>
                  <a:srgbClr val="008000"/>
                </a:solidFill>
                <a:ea typeface="+mn-ea"/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b="1" kern="1200" dirty="0">
                <a:solidFill>
                  <a:srgbClr val="008000"/>
                </a:solidFill>
                <a:ea typeface="+mn-ea"/>
                <a:cs typeface="Tahoma" pitchFamily="34" charset="0"/>
                <a:sym typeface="Symbol" pitchFamily="18" charset="2"/>
              </a:rPr>
              <a:t>Y </a:t>
            </a:r>
            <a:r>
              <a:rPr lang="en-US" b="1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REJECT x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(</a:t>
            </a:r>
            <a:r>
              <a:rPr lang="en-US" b="1" noProof="0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ignored)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releases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</a:t>
            </a: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 enters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E62ECF66-B17A-CA4B-3BE6-441F59F9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en-US" b="0" baseline="0" noProof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Scenario 3</a:t>
            </a:r>
          </a:p>
        </p:txBody>
      </p:sp>
      <p:sp>
        <p:nvSpPr>
          <p:cNvPr id="139295" name="AutoShape 35">
            <a:extLst>
              <a:ext uri="{FF2B5EF4-FFF2-40B4-BE49-F238E27FC236}">
                <a16:creationId xmlns:a16="http://schemas.microsoft.com/office/drawing/2014/main" id="{85F99806-AB71-77D2-74F0-F625BFAD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x&gt;y</a:t>
            </a:r>
          </a:p>
        </p:txBody>
      </p:sp>
      <p:sp>
        <p:nvSpPr>
          <p:cNvPr id="139296" name="AutoShape 36">
            <a:extLst>
              <a:ext uri="{FF2B5EF4-FFF2-40B4-BE49-F238E27FC236}">
                <a16:creationId xmlns:a16="http://schemas.microsoft.com/office/drawing/2014/main" id="{805CEEBA-3248-C0D5-9755-302FB27A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x:CS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B04254A-14B7-1722-3894-975201CEC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en-US" b="0" baseline="0" noProof="0" dirty="0">
                <a:cs typeface="Tahoma" pitchFamily="34" charset="0"/>
                <a:sym typeface="Symbol" pitchFamily="18" charset="2"/>
              </a:rPr>
              <a:t> Scenario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D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Y, EY 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A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X, CX 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 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enters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ENQUED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 releases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enters CS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90182FA-DE8A-96AB-F9F6-7A6E1C6D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2551113" cy="360362"/>
          </a:xfrm>
          <a:prstGeom prst="wedgeRoundRectCallout">
            <a:avLst>
              <a:gd name="adj1" fmla="val 26231"/>
              <a:gd name="adj2" fmla="val 1114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X and y compete for B’s vote</a:t>
            </a:r>
            <a:endParaRPr lang="en-US" sz="2100" b="0" baseline="-10000" noProof="0" dirty="0">
              <a:sym typeface="Symbol" panose="05050102010706020507" pitchFamily="18" charset="2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36FBB7C-2A86-812B-594D-15F3901F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b="0" noProof="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71B4911-A12E-B6C0-550F-990040CA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B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342B02B-0F5B-E4D2-24BA-B6FD28A3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b="0" noProof="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8FB2D20-6AAC-81DC-2050-B3E49904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B2CFFD6-89EE-8E2F-7434-48DE3426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93735F0-776A-AF6E-EB8F-5772DE16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0" noProof="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938727D-77B4-251C-1852-85AB7E33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97ABBA-8909-8C96-E029-60F85E3C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90CFF54-0FD1-ACE7-6A76-53620365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0" noProof="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6BC9D965-E7DC-9B30-F5F7-0F2C893240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5C91C838-32F0-CF43-4712-A81AD45B6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56DA69F0-0C42-4453-B84B-B88347F9DA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7D3B8F6-8DC7-BDF8-9382-E9CF62E7B8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1F02A13E-2B58-6063-DBF9-11D9B2E2B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F42E05CE-960A-27A9-E4C1-26EEC1232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062852CE-9806-5A7F-9046-DD970C3E05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163C4CC9-4F6E-72F6-B6DC-786D3B55C9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C2335853-ED54-24CC-E03B-3F9A3C071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273260E-B727-4EDB-BFDD-B9E5D8B5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5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1FF72603-F2FD-EFA2-DC89-E8692D1E8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3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92C41C89-3730-4EEB-8244-1FCFA6B6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7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14561BA9-4120-D47C-FDDD-FA18D52A4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06A17FF7-C9AC-D78A-21D8-060F9AA9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90725"/>
            <a:ext cx="25511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Competing processes (their corresponding districts)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0C2542-8F43-1B69-A0BF-F5FBD4E71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9DB71DDA-8884-E3BC-E8A0-412A6751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Maekawa </a:t>
            </a:r>
            <a:r>
              <a:rPr lang="en-US" dirty="0"/>
              <a:t>- Deadlock and Solution</a:t>
            </a:r>
            <a:endParaRPr lang="en-US" noProof="0" dirty="0"/>
          </a:p>
        </p:txBody>
      </p:sp>
      <p:sp>
        <p:nvSpPr>
          <p:cNvPr id="141317" name="Text Box 7">
            <a:extLst>
              <a:ext uri="{FF2B5EF4-FFF2-40B4-BE49-F238E27FC236}">
                <a16:creationId xmlns:a16="http://schemas.microsoft.com/office/drawing/2014/main" id="{225D5D83-2ECD-BEE2-A6FF-B23908C6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b="0" noProof="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41318" name="Text Box 8">
            <a:extLst>
              <a:ext uri="{FF2B5EF4-FFF2-40B4-BE49-F238E27FC236}">
                <a16:creationId xmlns:a16="http://schemas.microsoft.com/office/drawing/2014/main" id="{2C8121CD-0461-4A46-EB62-DE3E0143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41319" name="Text Box 9">
            <a:extLst>
              <a:ext uri="{FF2B5EF4-FFF2-40B4-BE49-F238E27FC236}">
                <a16:creationId xmlns:a16="http://schemas.microsoft.com/office/drawing/2014/main" id="{128F080A-9907-0295-C778-D92CEAE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b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1320" name="Text Box 10">
            <a:extLst>
              <a:ext uri="{FF2B5EF4-FFF2-40B4-BE49-F238E27FC236}">
                <a16:creationId xmlns:a16="http://schemas.microsoft.com/office/drawing/2014/main" id="{282B474B-07DD-FF0F-3ED1-20701C2C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141321" name="Text Box 11">
            <a:extLst>
              <a:ext uri="{FF2B5EF4-FFF2-40B4-BE49-F238E27FC236}">
                <a16:creationId xmlns:a16="http://schemas.microsoft.com/office/drawing/2014/main" id="{7855A7E3-8137-9921-A1BA-A3577FB8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8000"/>
                </a:solidFill>
              </a:rPr>
              <a:t> </a:t>
            </a:r>
            <a:r>
              <a:rPr lang="en-US" b="0" noProof="0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41322" name="Text Box 12">
            <a:extLst>
              <a:ext uri="{FF2B5EF4-FFF2-40B4-BE49-F238E27FC236}">
                <a16:creationId xmlns:a16="http://schemas.microsoft.com/office/drawing/2014/main" id="{DB0D87F2-9D5C-63F1-C42E-AE0EACD0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</a:t>
            </a:r>
            <a:r>
              <a:rPr lang="en-US" b="0" noProof="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1323" name="Text Box 13">
            <a:extLst>
              <a:ext uri="{FF2B5EF4-FFF2-40B4-BE49-F238E27FC236}">
                <a16:creationId xmlns:a16="http://schemas.microsoft.com/office/drawing/2014/main" id="{1E3212A9-F4FD-3526-F2B0-F54475BE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41324" name="Text Box 14">
            <a:extLst>
              <a:ext uri="{FF2B5EF4-FFF2-40B4-BE49-F238E27FC236}">
                <a16:creationId xmlns:a16="http://schemas.microsoft.com/office/drawing/2014/main" id="{47A23CE9-EB78-316F-D494-CF88FF6C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41325" name="Text Box 15">
            <a:extLst>
              <a:ext uri="{FF2B5EF4-FFF2-40B4-BE49-F238E27FC236}">
                <a16:creationId xmlns:a16="http://schemas.microsoft.com/office/drawing/2014/main" id="{A857B980-2E24-C2BA-B820-BA60E0B3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b="0" noProof="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EFE12D09-B011-5F56-451A-C943D5DDA3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328CAEB1-0E99-CFB4-2D50-542837158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66650625-F664-C706-5D66-F32D67C5C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2060575"/>
            <a:ext cx="574675" cy="401638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689FE8C-201F-8487-55C9-5958765C0B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DA001C01-D935-D82F-1A08-6BA3D9F08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6FF3F6C5-CBE7-21D6-CD27-F83965EDA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04BA8494-A698-350E-EAB3-1031A61754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8CB4611F-765C-9B26-792B-7E53BB8803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ED9728C-F71F-A4F0-E923-4D1ED2F2A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35" name="Text Box 25">
            <a:extLst>
              <a:ext uri="{FF2B5EF4-FFF2-40B4-BE49-F238E27FC236}">
                <a16:creationId xmlns:a16="http://schemas.microsoft.com/office/drawing/2014/main" id="{240C2E1F-1A1F-4F0C-6F7C-EDC4A178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5</a:t>
            </a:r>
          </a:p>
        </p:txBody>
      </p:sp>
      <p:sp>
        <p:nvSpPr>
          <p:cNvPr id="141336" name="Text Box 26">
            <a:extLst>
              <a:ext uri="{FF2B5EF4-FFF2-40B4-BE49-F238E27FC236}">
                <a16:creationId xmlns:a16="http://schemas.microsoft.com/office/drawing/2014/main" id="{B878E11A-AD6B-DA5A-C141-D578C9C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3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141337" name="Text Box 27">
            <a:extLst>
              <a:ext uri="{FF2B5EF4-FFF2-40B4-BE49-F238E27FC236}">
                <a16:creationId xmlns:a16="http://schemas.microsoft.com/office/drawing/2014/main" id="{4668431F-C29A-0C49-CF17-04AA94E7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7</a:t>
            </a:r>
            <a:endParaRPr lang="en-US" noProof="0" dirty="0">
              <a:solidFill>
                <a:srgbClr val="0000FF"/>
              </a:solidFill>
            </a:endParaRPr>
          </a:p>
        </p:txBody>
      </p:sp>
      <p:sp>
        <p:nvSpPr>
          <p:cNvPr id="141338" name="Oval 28">
            <a:extLst>
              <a:ext uri="{FF2B5EF4-FFF2-40B4-BE49-F238E27FC236}">
                <a16:creationId xmlns:a16="http://schemas.microsoft.com/office/drawing/2014/main" id="{6379E8EE-C75C-256F-90D7-1A49201E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FCB29A3-F675-9BD6-5C8C-18D5FC05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005" y="3428999"/>
            <a:ext cx="360000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buChar char="▪"/>
            </a:pPr>
            <a:r>
              <a:rPr lang="en-US" b="0" baseline="0" noProof="0" dirty="0">
                <a:cs typeface="Tahoma" panose="020B0604030504040204" pitchFamily="34" charset="0"/>
                <a:sym typeface="Symbol" panose="05050102010706020507" pitchFamily="18" charset="2"/>
              </a:rPr>
              <a:t> Scenario 3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Y, E Y </a:t>
            </a: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X</a:t>
            </a: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sz="1700" baseline="0" noProof="0" dirty="0">
                <a:solidFill>
                  <a:srgbClr val="0000FF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X</a:t>
            </a:r>
            <a:r>
              <a:rPr lang="en-US" sz="170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sz="1700" baseline="0" noProof="0" dirty="0">
                <a:solidFill>
                  <a:srgbClr val="008000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Y</a:t>
            </a:r>
            <a:r>
              <a:rPr lang="en-US" sz="170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- REJECT x </a:t>
            </a:r>
            <a:r>
              <a:rPr lang="en-US" sz="1700" baseline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sz="170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revoked)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Y</a:t>
            </a: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enters CS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noProof="0" dirty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releases CS - REL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X, BX</a:t>
            </a: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en-US" sz="1700" b="0" baseline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 enters</a:t>
            </a:r>
            <a:r>
              <a:rPr lang="en-US" sz="1700" b="0" baseline="0" noProof="0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CS</a:t>
            </a:r>
          </a:p>
        </p:txBody>
      </p:sp>
      <p:sp>
        <p:nvSpPr>
          <p:cNvPr id="141342" name="AutoShape 34">
            <a:extLst>
              <a:ext uri="{FF2B5EF4-FFF2-40B4-BE49-F238E27FC236}">
                <a16:creationId xmlns:a16="http://schemas.microsoft.com/office/drawing/2014/main" id="{7CAEF592-70EB-272F-CFAD-26CE4E0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</a:t>
            </a:r>
          </a:p>
        </p:txBody>
      </p:sp>
      <p:sp>
        <p:nvSpPr>
          <p:cNvPr id="141343" name="AutoShape 35">
            <a:extLst>
              <a:ext uri="{FF2B5EF4-FFF2-40B4-BE49-F238E27FC236}">
                <a16:creationId xmlns:a16="http://schemas.microsoft.com/office/drawing/2014/main" id="{2C87CAAA-C32E-D387-EBAE-FDD8DAEE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x&gt;y</a:t>
            </a:r>
          </a:p>
        </p:txBody>
      </p:sp>
      <p:sp>
        <p:nvSpPr>
          <p:cNvPr id="141344" name="AutoShape 36">
            <a:extLst>
              <a:ext uri="{FF2B5EF4-FFF2-40B4-BE49-F238E27FC236}">
                <a16:creationId xmlns:a16="http://schemas.microsoft.com/office/drawing/2014/main" id="{71AC871E-263C-F5CA-48D6-F3448DF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x:CS</a:t>
            </a:r>
          </a:p>
        </p:txBody>
      </p:sp>
      <p:sp>
        <p:nvSpPr>
          <p:cNvPr id="141345" name="AutoShape 37">
            <a:extLst>
              <a:ext uri="{FF2B5EF4-FFF2-40B4-BE49-F238E27FC236}">
                <a16:creationId xmlns:a16="http://schemas.microsoft.com/office/drawing/2014/main" id="{B2FB790D-A99D-752B-11F5-2B2C3F47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445125"/>
            <a:ext cx="647700" cy="576263"/>
          </a:xfrm>
          <a:prstGeom prst="wedgeRoundRectCallout">
            <a:avLst>
              <a:gd name="adj1" fmla="val -60782"/>
              <a:gd name="adj2" fmla="val -104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x&gt;y</a:t>
            </a:r>
          </a:p>
        </p:txBody>
      </p:sp>
      <p:sp>
        <p:nvSpPr>
          <p:cNvPr id="141346" name="Line 18">
            <a:extLst>
              <a:ext uri="{FF2B5EF4-FFF2-40B4-BE49-F238E27FC236}">
                <a16:creationId xmlns:a16="http://schemas.microsoft.com/office/drawing/2014/main" id="{E750F67A-457F-66FD-C443-FDAF18A68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852613"/>
            <a:ext cx="295275" cy="203200"/>
          </a:xfrm>
          <a:prstGeom prst="line">
            <a:avLst/>
          </a:prstGeom>
          <a:noFill/>
          <a:ln w="63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en-US" noProof="0" dirty="0"/>
          </a:p>
        </p:txBody>
      </p:sp>
      <p:sp>
        <p:nvSpPr>
          <p:cNvPr id="141347" name="Oval 1">
            <a:extLst>
              <a:ext uri="{FF2B5EF4-FFF2-40B4-BE49-F238E27FC236}">
                <a16:creationId xmlns:a16="http://schemas.microsoft.com/office/drawing/2014/main" id="{6E709336-2E29-AFB7-351E-8FCAFBDC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431800" cy="3619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1348" name="Oval 1">
            <a:extLst>
              <a:ext uri="{FF2B5EF4-FFF2-40B4-BE49-F238E27FC236}">
                <a16:creationId xmlns:a16="http://schemas.microsoft.com/office/drawing/2014/main" id="{226D6869-382D-E475-A20E-6862494C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98532"/>
            <a:ext cx="238125" cy="2476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82CD8CCA-7E19-10A8-8D2E-A2CF79AB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2551113" cy="360362"/>
          </a:xfrm>
          <a:prstGeom prst="wedgeRoundRectCallout">
            <a:avLst>
              <a:gd name="adj1" fmla="val 26231"/>
              <a:gd name="adj2" fmla="val 1114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  <a:sym typeface="Symbol" panose="05050102010706020507" pitchFamily="18" charset="2"/>
              </a:rPr>
              <a:t>X and y compete for B’s vote</a:t>
            </a:r>
            <a:endParaRPr lang="en-US" sz="2100" b="0" baseline="-10000" noProof="0" dirty="0">
              <a:sym typeface="Symbol" panose="05050102010706020507" pitchFamily="18" charset="2"/>
            </a:endParaRPr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0497B313-E68F-EA5C-EDE6-BEF700C8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90725"/>
            <a:ext cx="25511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0" baseline="-10000" noProof="0" dirty="0">
                <a:sym typeface="Symbol" panose="05050102010706020507" pitchFamily="18" charset="2"/>
              </a:rPr>
              <a:t>Competing processes (their corresponding districts)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ED5A04-1234-1EAF-892F-A243F3E0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2" y="3429000"/>
            <a:ext cx="3600871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b="0" kern="0" baseline="0" dirty="0">
                <a:cs typeface="Tahoma" pitchFamily="34" charset="0"/>
                <a:sym typeface="Symbol" pitchFamily="18" charset="2"/>
              </a:rPr>
              <a:t> Scenario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D</a:t>
            </a: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Y, EY</a:t>
            </a: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A</a:t>
            </a: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X, C</a:t>
            </a: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1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b="1" kern="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</a:t>
            </a:r>
            <a:r>
              <a:rPr lang="en-US" b="1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enters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1" kern="1200" baseline="0" dirty="0">
                <a:solidFill>
                  <a:srgbClr val="008000"/>
                </a:solidFill>
                <a:ea typeface="+mn-ea"/>
                <a:cs typeface="Tahoma" pitchFamily="34" charset="0"/>
                <a:sym typeface="Symbol" pitchFamily="18" charset="2"/>
              </a:rPr>
              <a:t>B</a:t>
            </a:r>
            <a:r>
              <a:rPr lang="en-US" b="1" kern="1200" baseline="0" dirty="0">
                <a:solidFill>
                  <a:srgbClr val="008000"/>
                </a:solidFill>
                <a:ea typeface="+mn-ea"/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b="1" kern="1200" baseline="0" dirty="0">
                <a:solidFill>
                  <a:srgbClr val="008000"/>
                </a:solidFill>
                <a:ea typeface="+mn-ea"/>
                <a:cs typeface="Tahoma" pitchFamily="34" charset="0"/>
                <a:sym typeface="Symbol" pitchFamily="18" charset="2"/>
              </a:rPr>
              <a:t>Y </a:t>
            </a:r>
            <a:r>
              <a:rPr lang="en-US" b="1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REJECT x </a:t>
            </a:r>
            <a:r>
              <a:rPr lang="en-US" b="1" kern="0" baseline="0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(ignored)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releases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</a:t>
            </a: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b="0" kern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 enters CS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8600ED0-F056-C815-0D38-7195D195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en-US" b="0" baseline="0" noProof="0" dirty="0">
                <a:cs typeface="Tahoma" pitchFamily="34" charset="0"/>
                <a:sym typeface="Symbol" pitchFamily="18" charset="2"/>
              </a:rPr>
              <a:t> Scenario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D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Y, EY 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A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X, CX </a:t>
            </a: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Wingdings" panose="05000000000000000000" pitchFamily="2" charset="2"/>
              </a:rPr>
              <a:t>Y </a:t>
            </a:r>
            <a:r>
              <a:rPr lang="en-US" sz="170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 enters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ENQUED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8000"/>
                </a:solidFill>
                <a:cs typeface="Tahoma" pitchFamily="34" charset="0"/>
                <a:sym typeface="Symbol" pitchFamily="18" charset="2"/>
              </a:rPr>
              <a:t>y releases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B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Wingdings" panose="05000000000000000000" pitchFamily="2" charset="2"/>
              </a:rPr>
              <a:t>X</a:t>
            </a:r>
            <a:r>
              <a:rPr lang="en-US" sz="170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en-US" sz="1700" b="0" baseline="0" noProof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enters CS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2EB21DE1-4BEF-B8DF-0E39-1E054F466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– Tree-based Algorithms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75A567-9E69-1445-FCEB-26BDFA41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689600"/>
          </a:xfrm>
        </p:spPr>
        <p:txBody>
          <a:bodyPr/>
          <a:lstStyle/>
          <a:p>
            <a:pPr marL="0" indent="0" eaLnBrk="1" hangingPunct="1"/>
            <a:r>
              <a:rPr lang="en-US" sz="1600" b="1" dirty="0"/>
              <a:t>Agrawal &amp; El Abbadi (1991)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elections — complexity O(ln(n))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complete binary tree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quorum = path from the root to a leaf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fault tolerance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replacement of a failed node by routing via the left and right subtrees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asymmetry → rotations / reconfiguration</a:t>
            </a:r>
          </a:p>
          <a:p>
            <a:pPr marL="0" indent="0" eaLnBrk="1" hangingPunct="1"/>
            <a:endParaRPr lang="en-US" sz="1600" dirty="0"/>
          </a:p>
          <a:p>
            <a:pPr marL="0" indent="0" eaLnBrk="1" hangingPunct="1"/>
            <a:r>
              <a:rPr lang="en-US" sz="1600" b="1" dirty="0"/>
              <a:t>Raymond (1989)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token‑based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root, queue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spanning tree, undirected tree → oriented (directed) tree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reference to the neighbor in the direction of the token holder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forward requests to the root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entering the critical section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change of root → token transfer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change references along the path</a:t>
            </a:r>
          </a:p>
        </p:txBody>
      </p:sp>
      <p:sp>
        <p:nvSpPr>
          <p:cNvPr id="143364" name="Rectangle 6">
            <a:extLst>
              <a:ext uri="{FF2B5EF4-FFF2-40B4-BE49-F238E27FC236}">
                <a16:creationId xmlns:a16="http://schemas.microsoft.com/office/drawing/2014/main" id="{4FF82AFF-E688-57FC-C406-4C2B7D6A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143365" name="Picture 7">
            <a:extLst>
              <a:ext uri="{FF2B5EF4-FFF2-40B4-BE49-F238E27FC236}">
                <a16:creationId xmlns:a16="http://schemas.microsoft.com/office/drawing/2014/main" id="{753E7B15-4D98-FED5-42BA-6251E3F7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21163"/>
            <a:ext cx="30083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Oval 1">
            <a:extLst>
              <a:ext uri="{FF2B5EF4-FFF2-40B4-BE49-F238E27FC236}">
                <a16:creationId xmlns:a16="http://schemas.microsoft.com/office/drawing/2014/main" id="{891348AC-9AB2-6244-8175-3AAF9A56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516063"/>
            <a:ext cx="142875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67" name="Oval 6">
            <a:extLst>
              <a:ext uri="{FF2B5EF4-FFF2-40B4-BE49-F238E27FC236}">
                <a16:creationId xmlns:a16="http://schemas.microsoft.com/office/drawing/2014/main" id="{DCFECBA6-F598-FADE-1E64-C24B3D02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81768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68" name="Oval 7">
            <a:extLst>
              <a:ext uri="{FF2B5EF4-FFF2-40B4-BE49-F238E27FC236}">
                <a16:creationId xmlns:a16="http://schemas.microsoft.com/office/drawing/2014/main" id="{818F669A-1DD7-7922-D405-3000F281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181768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69" name="Oval 8">
            <a:extLst>
              <a:ext uri="{FF2B5EF4-FFF2-40B4-BE49-F238E27FC236}">
                <a16:creationId xmlns:a16="http://schemas.microsoft.com/office/drawing/2014/main" id="{C498DC3F-D657-E31B-CC90-7881DA56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12950"/>
            <a:ext cx="144463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0" name="Oval 9">
            <a:extLst>
              <a:ext uri="{FF2B5EF4-FFF2-40B4-BE49-F238E27FC236}">
                <a16:creationId xmlns:a16="http://schemas.microsoft.com/office/drawing/2014/main" id="{616FE423-42E2-863F-B5BE-AB485EDA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1" name="Oval 10">
            <a:extLst>
              <a:ext uri="{FF2B5EF4-FFF2-40B4-BE49-F238E27FC236}">
                <a16:creationId xmlns:a16="http://schemas.microsoft.com/office/drawing/2014/main" id="{E127C500-3176-E0BE-F303-BFA08723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2" name="Oval 11">
            <a:extLst>
              <a:ext uri="{FF2B5EF4-FFF2-40B4-BE49-F238E27FC236}">
                <a16:creationId xmlns:a16="http://schemas.microsoft.com/office/drawing/2014/main" id="{F598817A-7BE6-3BE4-9934-1496E5E8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2020888"/>
            <a:ext cx="142875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3" name="Oval 12">
            <a:extLst>
              <a:ext uri="{FF2B5EF4-FFF2-40B4-BE49-F238E27FC236}">
                <a16:creationId xmlns:a16="http://schemas.microsoft.com/office/drawing/2014/main" id="{5A507C58-7673-218F-F652-E2105CCF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266950"/>
            <a:ext cx="144462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4" name="Oval 13">
            <a:extLst>
              <a:ext uri="{FF2B5EF4-FFF2-40B4-BE49-F238E27FC236}">
                <a16:creationId xmlns:a16="http://schemas.microsoft.com/office/drawing/2014/main" id="{F9A658A0-6714-F098-C29E-BB32D6E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266950"/>
            <a:ext cx="144463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5" name="Oval 14">
            <a:extLst>
              <a:ext uri="{FF2B5EF4-FFF2-40B4-BE49-F238E27FC236}">
                <a16:creationId xmlns:a16="http://schemas.microsoft.com/office/drawing/2014/main" id="{03BEEE99-E112-9617-20F8-25F78819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008188"/>
            <a:ext cx="144462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6" name="Oval 15">
            <a:extLst>
              <a:ext uri="{FF2B5EF4-FFF2-40B4-BE49-F238E27FC236}">
                <a16:creationId xmlns:a16="http://schemas.microsoft.com/office/drawing/2014/main" id="{854AFC01-6B4D-A2F7-351C-35D74671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25583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7" name="Oval 16">
            <a:extLst>
              <a:ext uri="{FF2B5EF4-FFF2-40B4-BE49-F238E27FC236}">
                <a16:creationId xmlns:a16="http://schemas.microsoft.com/office/drawing/2014/main" id="{066631A7-44E1-9A49-E7D8-EAA8282F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8" name="Oval 17">
            <a:extLst>
              <a:ext uri="{FF2B5EF4-FFF2-40B4-BE49-F238E27FC236}">
                <a16:creationId xmlns:a16="http://schemas.microsoft.com/office/drawing/2014/main" id="{1D9D9824-7DEB-8673-696F-3B878BD5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008188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79" name="Oval 18">
            <a:extLst>
              <a:ext uri="{FF2B5EF4-FFF2-40B4-BE49-F238E27FC236}">
                <a16:creationId xmlns:a16="http://schemas.microsoft.com/office/drawing/2014/main" id="{E95416F8-0938-B930-AC12-0FAED3E9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0" name="Oval 19">
            <a:extLst>
              <a:ext uri="{FF2B5EF4-FFF2-40B4-BE49-F238E27FC236}">
                <a16:creationId xmlns:a16="http://schemas.microsoft.com/office/drawing/2014/main" id="{FB2F6FD1-5310-C203-0CE3-3C7DCDC5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2255838"/>
            <a:ext cx="144463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1" name="Explosion 1 2">
            <a:extLst>
              <a:ext uri="{FF2B5EF4-FFF2-40B4-BE49-F238E27FC236}">
                <a16:creationId xmlns:a16="http://schemas.microsoft.com/office/drawing/2014/main" id="{25E5547C-7770-A948-A7A1-D15F4B87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1790700"/>
            <a:ext cx="211137" cy="209550"/>
          </a:xfrm>
          <a:prstGeom prst="irregularSeal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2" name="Flowchart: Connector 3">
            <a:extLst>
              <a:ext uri="{FF2B5EF4-FFF2-40B4-BE49-F238E27FC236}">
                <a16:creationId xmlns:a16="http://schemas.microsoft.com/office/drawing/2014/main" id="{23915B2C-262A-E16C-087B-808DD9F7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1138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3" name="Flowchart: Connector 22">
            <a:extLst>
              <a:ext uri="{FF2B5EF4-FFF2-40B4-BE49-F238E27FC236}">
                <a16:creationId xmlns:a16="http://schemas.microsoft.com/office/drawing/2014/main" id="{B6B8FB05-C2BD-345F-9C67-FDD42B28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962150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4" name="Flowchart: Connector 23">
            <a:extLst>
              <a:ext uri="{FF2B5EF4-FFF2-40B4-BE49-F238E27FC236}">
                <a16:creationId xmlns:a16="http://schemas.microsoft.com/office/drawing/2014/main" id="{AF0FD3BA-8855-E1FC-6CBE-1CCA0E4E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17738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5" name="Flowchart: Connector 25">
            <a:extLst>
              <a:ext uri="{FF2B5EF4-FFF2-40B4-BE49-F238E27FC236}">
                <a16:creationId xmlns:a16="http://schemas.microsoft.com/office/drawing/2014/main" id="{1F6EB275-47A2-9520-F21B-1B8F106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1973263"/>
            <a:ext cx="287337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3386" name="Flowchart: Connector 26">
            <a:extLst>
              <a:ext uri="{FF2B5EF4-FFF2-40B4-BE49-F238E27FC236}">
                <a16:creationId xmlns:a16="http://schemas.microsoft.com/office/drawing/2014/main" id="{E16E6B2B-F6AD-515E-7462-EC04C03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2219325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2C200C-B1F9-F7D1-4D7F-951FEA60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4365625"/>
            <a:ext cx="390525" cy="358775"/>
          </a:xfrm>
          <a:prstGeom prst="ellipse">
            <a:avLst/>
          </a:prstGeom>
          <a:solidFill>
            <a:srgbClr val="0000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941D2-D2C1-958D-5173-2C414BCB5A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34325" y="4684713"/>
            <a:ext cx="4763" cy="4730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A07F961-61D6-3BE3-A158-7E99B986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– Other Algorithms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8F77B31-CADE-99BC-34FE-B3F49EF41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dirty="0"/>
              <a:t>Suzuki &amp; </a:t>
            </a:r>
            <a:r>
              <a:rPr lang="en-US" b="1" dirty="0" err="1"/>
              <a:t>Kasami</a:t>
            </a:r>
            <a:r>
              <a:rPr lang="en-US" b="1" dirty="0"/>
              <a:t> (1985)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transfer of a message carrying permission to enter the critical section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entry request — broadcast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the message contains a queue of requests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priority ordering is possible</a:t>
            </a:r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r>
              <a:rPr lang="en-US" b="1" dirty="0"/>
              <a:t>Token ring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logical ring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transfer of a message carrying permission to enter the critical section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failure — broadcast, central registry</a:t>
            </a:r>
          </a:p>
          <a:p>
            <a:pPr marL="0" indent="0" eaLnBrk="1" hangingPunct="1">
              <a:defRPr/>
            </a:pPr>
            <a:endParaRPr lang="en-US" noProof="0" dirty="0"/>
          </a:p>
        </p:txBody>
      </p:sp>
      <p:sp>
        <p:nvSpPr>
          <p:cNvPr id="145412" name="Rectangle 6">
            <a:extLst>
              <a:ext uri="{FF2B5EF4-FFF2-40B4-BE49-F238E27FC236}">
                <a16:creationId xmlns:a16="http://schemas.microsoft.com/office/drawing/2014/main" id="{FDBEC7ED-BD6C-7D76-C320-CC2F84DA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D0D12CFB-E6E4-8415-4AA8-E9770950F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4357688"/>
          <a:ext cx="45720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62500" imgH="2387600" progId="Word.Picture.8">
                  <p:embed/>
                </p:oleObj>
              </mc:Choice>
              <mc:Fallback>
                <p:oleObj name="Picture" r:id="rId3" imgW="4762500" imgH="2387600" progId="Word.Picture.8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D0D12CFB-E6E4-8415-4AA8-E9770950F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57688"/>
                        <a:ext cx="45720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AE6D20C-29CD-840D-E6A1-CE9555C6A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Mutual Exclusion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3503" name="Group 79">
                <a:extLst>
                  <a:ext uri="{FF2B5EF4-FFF2-40B4-BE49-F238E27FC236}">
                    <a16:creationId xmlns:a16="http://schemas.microsoft.com/office/drawing/2014/main" id="{93929D8A-4416-DAED-C2FA-B89B8E15A0B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286615"/>
                  </p:ext>
                </p:extLst>
              </p:nvPr>
            </p:nvGraphicFramePr>
            <p:xfrm>
              <a:off x="1214438" y="1071563"/>
              <a:ext cx="6985000" cy="3745550"/>
            </p:xfrm>
            <a:graphic>
              <a:graphicData uri="http://schemas.openxmlformats.org/drawingml/2006/table">
                <a:tbl>
                  <a:tblPr/>
                  <a:tblGrid>
                    <a:gridCol w="1814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58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846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Algorithm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# Messages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Problems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Centralized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Coordinator or client failure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7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Lamport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3(</m:t>
                                </m:r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Ricart &amp; </a:t>
                          </a:r>
                          <a:r>
                            <a:rPr kumimoji="0" lang="en-US" sz="1400" b="0" i="0" u="none" strike="noStrike" cap="none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Agrawala</a:t>
                          </a:r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2(</m:t>
                                </m:r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Maekawa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Agrawal &amp; El Abbadi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400" b="0" i="0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Node failure increases quorum size and complexity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r>
                            <a:rPr kumimoji="0" lang="en-US" sz="1400" b="0" i="0" u="none" strike="noStrike" kern="1200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+mn-ea"/>
                              <a:cs typeface="Arial" charset="0"/>
                            </a:rPr>
                            <a:t>Raymond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400" b="0" i="0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400" b="0" i="1" u="none" strike="noStrike" cap="none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Node failure – reconfiguration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0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Token ring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itchFamily="18" charset="0"/>
                                    <a:cs typeface="Arial" charset="0"/>
                                  </a:rPr>
                                  <m:t>1 → </m:t>
                                </m:r>
                                <m:r>
                                  <a:rPr kumimoji="0" lang="en-US" sz="1400" b="0" i="1" u="none" strike="noStrike" cap="none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Token loss, node failure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3503" name="Group 79">
                <a:extLst>
                  <a:ext uri="{FF2B5EF4-FFF2-40B4-BE49-F238E27FC236}">
                    <a16:creationId xmlns:a16="http://schemas.microsoft.com/office/drawing/2014/main" id="{93929D8A-4416-DAED-C2FA-B89B8E15A0B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286615"/>
                  </p:ext>
                </p:extLst>
              </p:nvPr>
            </p:nvGraphicFramePr>
            <p:xfrm>
              <a:off x="1214438" y="1071563"/>
              <a:ext cx="6985000" cy="3745550"/>
            </p:xfrm>
            <a:graphic>
              <a:graphicData uri="http://schemas.openxmlformats.org/drawingml/2006/table">
                <a:tbl>
                  <a:tblPr/>
                  <a:tblGrid>
                    <a:gridCol w="1814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58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846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Algorithm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# Messages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Problems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Centralized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102632" r="-337436" b="-6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Coordinator or client failure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87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Lamport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205333" r="-337436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Ricart &amp; </a:t>
                          </a:r>
                          <a:r>
                            <a:rPr kumimoji="0" lang="en-US" sz="1400" b="0" i="0" u="none" strike="noStrike" cap="none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Agrawala</a:t>
                          </a:r>
                          <a:endParaRPr kumimoji="0" lang="en-US" sz="14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Times New Roman" pitchFamily="18" charset="0"/>
                            <a:cs typeface="Arial" charset="0"/>
                          </a:endParaRP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301316" r="-337436" b="-41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Maekawa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401316" r="-337436" b="-31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Failure of any node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Agrawal &amp; El Abbadi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448235" r="-337436" b="-18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Node failure increases quorum size and complexity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1963">
                    <a:tc>
                      <a:txBody>
                        <a:bodyPr/>
                        <a:lstStyle/>
                        <a:p>
                          <a:r>
                            <a:rPr kumimoji="0" lang="en-US" sz="1400" b="0" i="0" u="none" strike="noStrike" kern="1200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+mn-ea"/>
                              <a:cs typeface="Arial" charset="0"/>
                            </a:rPr>
                            <a:t>Raymond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613158" r="-337436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Node failure – reconfiguration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0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Token ring</a:t>
                          </a:r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4359" t="-713158" r="-337436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Times New Roman" pitchFamily="18" charset="0"/>
                              <a:cs typeface="Arial" charset="0"/>
                            </a:rPr>
                            <a:t>Token loss, node failure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9545" name="AutoShape 33">
            <a:extLst>
              <a:ext uri="{FF2B5EF4-FFF2-40B4-BE49-F238E27FC236}">
                <a16:creationId xmlns:a16="http://schemas.microsoft.com/office/drawing/2014/main" id="{3D055EDE-7BE6-37A6-EF94-284019A9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922838"/>
            <a:ext cx="4816475" cy="936625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Wisdom: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It usually makes no sense to solve a centralized problem with a distributed algorithm</a:t>
            </a:r>
          </a:p>
        </p:txBody>
      </p:sp>
      <p:sp>
        <p:nvSpPr>
          <p:cNvPr id="149546" name="AutoShape 33">
            <a:extLst>
              <a:ext uri="{FF2B5EF4-FFF2-40B4-BE49-F238E27FC236}">
                <a16:creationId xmlns:a16="http://schemas.microsoft.com/office/drawing/2014/main" id="{E1B1A429-C662-CE1C-5634-4799B217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6021388"/>
            <a:ext cx="4816475" cy="647700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It’s not the centralized algorithm that’s unsuitable – it’s the centralized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5" grpId="0" animBg="1"/>
      <p:bldP spid="14954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657714E-1586-1FCB-3557-FA1CCC5D9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endParaRPr lang="en-US" noProof="0" dirty="0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F4E125-818C-980A-FDC1-3ADC24DD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Leader election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korektnost</a:t>
            </a:r>
            <a:r>
              <a:rPr lang="en-US" noProof="0" dirty="0"/>
              <a:t>!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za </a:t>
            </a:r>
            <a:r>
              <a:rPr lang="en-US" noProof="0" dirty="0" err="1"/>
              <a:t>žádných</a:t>
            </a:r>
            <a:r>
              <a:rPr lang="en-US" noProof="0" dirty="0"/>
              <a:t> </a:t>
            </a:r>
            <a:r>
              <a:rPr lang="en-US" noProof="0" dirty="0" err="1"/>
              <a:t>okolností</a:t>
            </a:r>
            <a:r>
              <a:rPr lang="en-US" noProof="0" dirty="0"/>
              <a:t> </a:t>
            </a:r>
            <a:r>
              <a:rPr lang="en-US" noProof="0" dirty="0" err="1"/>
              <a:t>nesmí</a:t>
            </a:r>
            <a:r>
              <a:rPr lang="en-US" noProof="0" dirty="0"/>
              <a:t> </a:t>
            </a:r>
            <a:r>
              <a:rPr lang="en-US" noProof="0" dirty="0" err="1"/>
              <a:t>existovat</a:t>
            </a:r>
            <a:r>
              <a:rPr lang="en-US" noProof="0" dirty="0"/>
              <a:t> </a:t>
            </a:r>
            <a:r>
              <a:rPr lang="en-US" noProof="0" dirty="0" err="1"/>
              <a:t>více</a:t>
            </a:r>
            <a:r>
              <a:rPr lang="en-US" noProof="0" dirty="0"/>
              <a:t> </a:t>
            </a:r>
            <a:r>
              <a:rPr lang="en-US" noProof="0" dirty="0" err="1"/>
              <a:t>koordinátorů</a:t>
            </a:r>
            <a:r>
              <a:rPr lang="en-US" noProof="0" dirty="0"/>
              <a:t> </a:t>
            </a:r>
            <a:r>
              <a:rPr lang="en-US" noProof="0" dirty="0" err="1"/>
              <a:t>najednou</a:t>
            </a:r>
            <a:endParaRPr lang="en-US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koordinátor</a:t>
            </a:r>
            <a:r>
              <a:rPr lang="en-US" noProof="0" dirty="0"/>
              <a:t> / leader </a:t>
            </a:r>
            <a:r>
              <a:rPr lang="en-US" noProof="0" dirty="0" err="1"/>
              <a:t>nutný</a:t>
            </a:r>
            <a:r>
              <a:rPr lang="en-US" noProof="0" dirty="0"/>
              <a:t> pro </a:t>
            </a:r>
            <a:r>
              <a:rPr lang="en-US" noProof="0" dirty="0" err="1"/>
              <a:t>řadu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algoritmů</a:t>
            </a:r>
            <a:endParaRPr lang="en-US" noProof="0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distribuovaný</a:t>
            </a:r>
            <a:r>
              <a:rPr lang="en-US" noProof="0" dirty="0"/>
              <a:t> </a:t>
            </a:r>
            <a:r>
              <a:rPr lang="en-US" noProof="0" dirty="0" err="1"/>
              <a:t>konsensus</a:t>
            </a:r>
            <a:r>
              <a:rPr lang="en-US" noProof="0" dirty="0"/>
              <a:t>, load balancing, ...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součást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/ cloud / cluster </a:t>
            </a:r>
            <a:r>
              <a:rPr lang="en-US" noProof="0" dirty="0" err="1"/>
              <a:t>frameworků</a:t>
            </a:r>
            <a:endParaRPr lang="en-US" noProof="0" dirty="0"/>
          </a:p>
          <a:p>
            <a:pPr marL="463550" lvl="2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en-US" noProof="0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Způsoby</a:t>
            </a:r>
            <a:r>
              <a:rPr lang="en-US" noProof="0" dirty="0"/>
              <a:t> </a:t>
            </a:r>
            <a:r>
              <a:rPr lang="en-US" noProof="0" dirty="0" err="1"/>
              <a:t>řešení</a:t>
            </a:r>
            <a:endParaRPr lang="en-US" noProof="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noProof="0" dirty="0" err="1"/>
              <a:t>detekce</a:t>
            </a:r>
            <a:r>
              <a:rPr lang="en-US" noProof="0" dirty="0"/>
              <a:t> </a:t>
            </a:r>
            <a:r>
              <a:rPr lang="en-US" noProof="0" dirty="0" err="1"/>
              <a:t>extrému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synchronní</a:t>
            </a:r>
            <a:r>
              <a:rPr lang="en-US" noProof="0" dirty="0"/>
              <a:t> </a:t>
            </a:r>
            <a:r>
              <a:rPr lang="en-US" noProof="0" dirty="0" err="1"/>
              <a:t>systémy</a:t>
            </a:r>
            <a:r>
              <a:rPr lang="en-US" noProof="0" dirty="0"/>
              <a:t> </a:t>
            </a:r>
            <a:r>
              <a:rPr lang="en-US" i="1" noProof="0" dirty="0"/>
              <a:t>- Bully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asynchronní</a:t>
            </a:r>
            <a:r>
              <a:rPr lang="en-US" noProof="0" dirty="0"/>
              <a:t> / partitioned </a:t>
            </a:r>
            <a:r>
              <a:rPr lang="en-US" noProof="0" dirty="0" err="1"/>
              <a:t>systémy</a:t>
            </a:r>
            <a:r>
              <a:rPr lang="en-US" noProof="0" dirty="0"/>
              <a:t> </a:t>
            </a:r>
            <a:r>
              <a:rPr lang="en-US" i="1" noProof="0" dirty="0"/>
              <a:t>- Invitation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kruhové</a:t>
            </a:r>
            <a:r>
              <a:rPr lang="en-US" noProof="0" dirty="0"/>
              <a:t> </a:t>
            </a:r>
            <a:r>
              <a:rPr lang="en-US" noProof="0" dirty="0" err="1"/>
              <a:t>algoritmy</a:t>
            </a:r>
            <a:r>
              <a:rPr lang="en-US" noProof="0" dirty="0"/>
              <a:t> </a:t>
            </a:r>
            <a:r>
              <a:rPr lang="en-US" i="1" noProof="0" dirty="0"/>
              <a:t>- </a:t>
            </a:r>
            <a:r>
              <a:rPr lang="en-US" i="1" noProof="0" dirty="0" err="1"/>
              <a:t>LeLann</a:t>
            </a:r>
            <a:r>
              <a:rPr lang="en-US" i="1" noProof="0" dirty="0"/>
              <a:t>, </a:t>
            </a:r>
            <a:r>
              <a:rPr lang="en-US" i="1" noProof="0" dirty="0" err="1"/>
              <a:t>Hirschback</a:t>
            </a:r>
            <a:r>
              <a:rPr lang="en-US" i="1" noProof="0" dirty="0"/>
              <a:t>-Sinclair</a:t>
            </a:r>
            <a:endParaRPr lang="en-US" sz="1200" i="1" noProof="0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noProof="0" dirty="0"/>
              <a:t> </a:t>
            </a:r>
            <a:r>
              <a:rPr lang="en-US" noProof="0" dirty="0" err="1"/>
              <a:t>složitější</a:t>
            </a:r>
            <a:r>
              <a:rPr lang="en-US" noProof="0" dirty="0"/>
              <a:t> </a:t>
            </a:r>
            <a:r>
              <a:rPr lang="en-US" noProof="0" dirty="0" err="1"/>
              <a:t>topologie</a:t>
            </a:r>
            <a:r>
              <a:rPr lang="en-US" noProof="0" dirty="0"/>
              <a:t> - mesh, torus, hypercubes</a:t>
            </a:r>
            <a:endParaRPr lang="en-US" sz="700" noProof="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noProof="0" dirty="0"/>
              <a:t>race-condition (+ </a:t>
            </a:r>
            <a:r>
              <a:rPr lang="en-US" noProof="0" dirty="0" err="1"/>
              <a:t>randomizace</a:t>
            </a:r>
            <a:r>
              <a:rPr lang="en-US" noProof="0" dirty="0"/>
              <a:t>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noProof="0" dirty="0"/>
              <a:t> RAFT</a:t>
            </a:r>
          </a:p>
        </p:txBody>
      </p:sp>
      <p:sp>
        <p:nvSpPr>
          <p:cNvPr id="149508" name="Rectangle 5">
            <a:extLst>
              <a:ext uri="{FF2B5EF4-FFF2-40B4-BE49-F238E27FC236}">
                <a16:creationId xmlns:a16="http://schemas.microsoft.com/office/drawing/2014/main" id="{EBDB1203-5BBB-513D-934D-1A8D7F9A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A5F5595-90DA-F9EB-CD0E-8D7204AA0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r>
              <a:rPr lang="en-US" noProof="0" dirty="0"/>
              <a:t> - Bully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AAF065C-2B81-5113-B438-084ACC15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Předpoklady</a:t>
            </a:r>
            <a:endParaRPr lang="en-US" sz="1600" noProof="0" dirty="0"/>
          </a:p>
          <a:p>
            <a:pPr lvl="1" eaLnBrk="1" hangingPunct="1"/>
            <a:r>
              <a:rPr lang="en-US" sz="1500" noProof="0" dirty="0" err="1"/>
              <a:t>omezená</a:t>
            </a:r>
            <a:r>
              <a:rPr lang="en-US" sz="1500" noProof="0" dirty="0"/>
              <a:t> </a:t>
            </a:r>
            <a:r>
              <a:rPr lang="en-US" sz="1500" noProof="0" dirty="0" err="1"/>
              <a:t>doba</a:t>
            </a:r>
            <a:r>
              <a:rPr lang="en-US" sz="1500" noProof="0" dirty="0"/>
              <a:t> </a:t>
            </a:r>
            <a:r>
              <a:rPr lang="en-US" sz="1500" noProof="0" dirty="0" err="1"/>
              <a:t>přenosu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		</a:t>
            </a:r>
            <a:r>
              <a:rPr lang="en-US" sz="1500" i="1" noProof="0" dirty="0"/>
              <a:t>(message propagation time)</a:t>
            </a:r>
          </a:p>
          <a:p>
            <a:pPr lvl="1" eaLnBrk="1" hangingPunct="1"/>
            <a:r>
              <a:rPr lang="en-US" sz="1500" noProof="0" dirty="0" err="1"/>
              <a:t>omezená</a:t>
            </a:r>
            <a:r>
              <a:rPr lang="en-US" sz="1500" noProof="0" dirty="0"/>
              <a:t> </a:t>
            </a:r>
            <a:r>
              <a:rPr lang="en-US" sz="1500" noProof="0" dirty="0" err="1"/>
              <a:t>doba</a:t>
            </a:r>
            <a:r>
              <a:rPr lang="en-US" sz="1500" noProof="0" dirty="0"/>
              <a:t> </a:t>
            </a:r>
            <a:r>
              <a:rPr lang="en-US" sz="1500" noProof="0" dirty="0" err="1"/>
              <a:t>zpracování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a </a:t>
            </a:r>
            <a:r>
              <a:rPr lang="en-US" sz="1500" noProof="0" dirty="0" err="1"/>
              <a:t>odpovědi</a:t>
            </a:r>
            <a:r>
              <a:rPr lang="en-US" sz="1500" noProof="0" dirty="0"/>
              <a:t> 	</a:t>
            </a:r>
            <a:r>
              <a:rPr lang="en-US" sz="1500" i="1" noProof="0" dirty="0"/>
              <a:t>(message handling time)</a:t>
            </a:r>
          </a:p>
          <a:p>
            <a:pPr lvl="1" eaLnBrk="1" hangingPunct="1"/>
            <a:r>
              <a:rPr lang="en-US" sz="1500" b="1" noProof="0" dirty="0" err="1"/>
              <a:t>synchronní</a:t>
            </a:r>
            <a:r>
              <a:rPr lang="en-US" sz="1500" b="1" noProof="0" dirty="0"/>
              <a:t> </a:t>
            </a:r>
            <a:r>
              <a:rPr lang="en-US" sz="1500" b="1" noProof="0" dirty="0" err="1"/>
              <a:t>systém</a:t>
            </a:r>
            <a:r>
              <a:rPr lang="en-US" sz="1500" b="1" noProof="0" dirty="0"/>
              <a:t> </a:t>
            </a:r>
            <a:r>
              <a:rPr lang="en-US" sz="1500" noProof="0" dirty="0"/>
              <a:t>- '</a:t>
            </a:r>
            <a:r>
              <a:rPr lang="en-US" sz="1500" i="1" noProof="0" dirty="0" err="1"/>
              <a:t>spolehlivý</a:t>
            </a:r>
            <a:r>
              <a:rPr lang="en-US" sz="1500" i="1" noProof="0" dirty="0"/>
              <a:t>'</a:t>
            </a:r>
            <a:r>
              <a:rPr lang="en-US" sz="1500" noProof="0" dirty="0"/>
              <a:t>  </a:t>
            </a:r>
            <a:r>
              <a:rPr lang="en-US" sz="1500" noProof="0" dirty="0" err="1"/>
              <a:t>detektor</a:t>
            </a:r>
            <a:r>
              <a:rPr lang="en-US" sz="1500" noProof="0" dirty="0"/>
              <a:t> </a:t>
            </a:r>
            <a:r>
              <a:rPr lang="en-US" sz="1500" noProof="0" dirty="0" err="1"/>
              <a:t>havárie</a:t>
            </a:r>
            <a:r>
              <a:rPr lang="en-US" sz="1500" noProof="0" dirty="0"/>
              <a:t>: 2Tm+Tp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Když</a:t>
            </a:r>
            <a:r>
              <a:rPr lang="en-US" sz="1600" noProof="0" dirty="0"/>
              <a:t> se </a:t>
            </a:r>
            <a:r>
              <a:rPr lang="en-US" sz="1600" noProof="0" dirty="0" err="1"/>
              <a:t>proces</a:t>
            </a:r>
            <a:r>
              <a:rPr lang="en-US" sz="1600" noProof="0" dirty="0"/>
              <a:t> </a:t>
            </a:r>
            <a:r>
              <a:rPr lang="en-US" sz="1600" noProof="0" dirty="0" err="1"/>
              <a:t>rozhodne</a:t>
            </a:r>
            <a:r>
              <a:rPr lang="en-US" sz="1600" noProof="0" dirty="0"/>
              <a:t> </a:t>
            </a:r>
            <a:r>
              <a:rPr lang="en-US" sz="1600" noProof="0" dirty="0" err="1"/>
              <a:t>volit</a:t>
            </a:r>
            <a:r>
              <a:rPr lang="en-US" sz="1600" noProof="0" dirty="0"/>
              <a:t>, </a:t>
            </a:r>
            <a:r>
              <a:rPr lang="en-US" sz="1600" noProof="0" dirty="0" err="1"/>
              <a:t>zašle</a:t>
            </a:r>
            <a:r>
              <a:rPr lang="en-US" sz="1600" noProof="0" dirty="0"/>
              <a:t> </a:t>
            </a:r>
            <a:r>
              <a:rPr lang="en-US" sz="1600" noProof="0" dirty="0" err="1"/>
              <a:t>zprávu</a:t>
            </a:r>
            <a:r>
              <a:rPr lang="en-US" sz="1600" noProof="0" dirty="0"/>
              <a:t> </a:t>
            </a:r>
            <a:r>
              <a:rPr lang="en-US" sz="1600" noProof="0" dirty="0" err="1"/>
              <a:t>všem</a:t>
            </a:r>
            <a:r>
              <a:rPr lang="en-US" sz="1600" noProof="0" dirty="0"/>
              <a:t> </a:t>
            </a:r>
            <a:r>
              <a:rPr lang="en-US" sz="1600" noProof="0" dirty="0" err="1"/>
              <a:t>procesům</a:t>
            </a:r>
            <a:r>
              <a:rPr lang="en-US" sz="1600" noProof="0" dirty="0"/>
              <a:t> s </a:t>
            </a:r>
            <a:r>
              <a:rPr lang="en-US" sz="1600" noProof="0" dirty="0" err="1"/>
              <a:t>vyšší</a:t>
            </a:r>
            <a:r>
              <a:rPr lang="en-US" sz="1600" noProof="0" dirty="0"/>
              <a:t> </a:t>
            </a:r>
            <a:r>
              <a:rPr lang="en-US" sz="1600" noProof="0" dirty="0" err="1"/>
              <a:t>identifikací</a:t>
            </a:r>
            <a:r>
              <a:rPr lang="en-US" sz="1600" noProof="0" dirty="0"/>
              <a:t> </a:t>
            </a:r>
            <a:r>
              <a:rPr lang="en-US" sz="1600" i="1" noProof="0" dirty="0"/>
              <a:t>(</a:t>
            </a:r>
            <a:r>
              <a:rPr lang="en-US" sz="1600" i="1" noProof="0" dirty="0" err="1"/>
              <a:t>číslo</a:t>
            </a:r>
            <a:r>
              <a:rPr lang="en-US" sz="1600" i="1" noProof="0" dirty="0"/>
              <a:t> </a:t>
            </a:r>
            <a:r>
              <a:rPr lang="en-US" sz="1600" i="1" noProof="0" dirty="0" err="1"/>
              <a:t>procesu</a:t>
            </a:r>
            <a:r>
              <a:rPr lang="en-US" sz="1600" i="1" noProof="0" dirty="0"/>
              <a:t>)</a:t>
            </a:r>
          </a:p>
          <a:p>
            <a:pPr lvl="1" eaLnBrk="1" hangingPunct="1"/>
            <a:r>
              <a:rPr lang="en-US" sz="1500" noProof="0" dirty="0" err="1"/>
              <a:t>když</a:t>
            </a:r>
            <a:r>
              <a:rPr lang="en-US" sz="1500" noProof="0" dirty="0"/>
              <a:t> </a:t>
            </a:r>
            <a:r>
              <a:rPr lang="en-US" sz="1500" noProof="0" dirty="0" err="1"/>
              <a:t>přijde</a:t>
            </a:r>
            <a:r>
              <a:rPr lang="en-US" sz="1500" noProof="0" dirty="0"/>
              <a:t> </a:t>
            </a:r>
            <a:r>
              <a:rPr lang="en-US" sz="1500" noProof="0" dirty="0" err="1"/>
              <a:t>odpověď</a:t>
            </a:r>
            <a:r>
              <a:rPr lang="en-US" sz="1500" noProof="0" dirty="0"/>
              <a:t>, </a:t>
            </a:r>
            <a:r>
              <a:rPr lang="en-US" sz="1500" noProof="0" dirty="0" err="1"/>
              <a:t>proces</a:t>
            </a:r>
            <a:r>
              <a:rPr lang="en-US" sz="1500" noProof="0" dirty="0"/>
              <a:t> </a:t>
            </a:r>
            <a:r>
              <a:rPr lang="en-US" sz="1500" noProof="0" dirty="0" err="1"/>
              <a:t>končí</a:t>
            </a:r>
            <a:endParaRPr lang="en-US" sz="1500" noProof="0" dirty="0"/>
          </a:p>
          <a:p>
            <a:pPr lvl="1" eaLnBrk="1" hangingPunct="1"/>
            <a:r>
              <a:rPr lang="en-US" sz="1500" noProof="0" dirty="0" err="1"/>
              <a:t>když</a:t>
            </a:r>
            <a:r>
              <a:rPr lang="en-US" sz="1500" noProof="0" dirty="0"/>
              <a:t> </a:t>
            </a:r>
            <a:r>
              <a:rPr lang="en-US" sz="1500" noProof="0" dirty="0" err="1"/>
              <a:t>nepřijde</a:t>
            </a:r>
            <a:r>
              <a:rPr lang="en-US" sz="1500" noProof="0" dirty="0"/>
              <a:t> </a:t>
            </a:r>
            <a:r>
              <a:rPr lang="en-US" sz="1500" noProof="0" dirty="0" err="1"/>
              <a:t>nic</a:t>
            </a:r>
            <a:r>
              <a:rPr lang="en-US" sz="1500" noProof="0" dirty="0"/>
              <a:t>, </a:t>
            </a:r>
            <a:r>
              <a:rPr lang="en-US" sz="1500" noProof="0" dirty="0" err="1"/>
              <a:t>proces</a:t>
            </a:r>
            <a:r>
              <a:rPr lang="en-US" sz="1500" noProof="0" dirty="0"/>
              <a:t> </a:t>
            </a:r>
            <a:r>
              <a:rPr lang="en-US" sz="1500" noProof="0" dirty="0" err="1"/>
              <a:t>vyhrál</a:t>
            </a:r>
            <a:r>
              <a:rPr lang="en-US" sz="1500" noProof="0" dirty="0"/>
              <a:t>, je </a:t>
            </a:r>
            <a:r>
              <a:rPr lang="en-US" sz="1500" noProof="0" dirty="0" err="1"/>
              <a:t>novým</a:t>
            </a:r>
            <a:r>
              <a:rPr lang="en-US" sz="1500" noProof="0" dirty="0"/>
              <a:t> </a:t>
            </a:r>
            <a:r>
              <a:rPr lang="en-US" sz="1500" noProof="0" dirty="0" err="1"/>
              <a:t>koordinátorem</a:t>
            </a:r>
            <a:r>
              <a:rPr lang="en-US" sz="1500" noProof="0" dirty="0"/>
              <a:t>, </a:t>
            </a:r>
            <a:r>
              <a:rPr lang="en-US" sz="1500" noProof="0" dirty="0" err="1"/>
              <a:t>pošle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všem</a:t>
            </a:r>
            <a:r>
              <a:rPr lang="en-US" sz="1500" noProof="0" dirty="0"/>
              <a:t> </a:t>
            </a:r>
            <a:r>
              <a:rPr lang="en-US" sz="1500" noProof="0" dirty="0" err="1"/>
              <a:t>ostatním</a:t>
            </a:r>
            <a:endParaRPr lang="en-US" sz="15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Když</a:t>
            </a:r>
            <a:r>
              <a:rPr lang="en-US" sz="1600" noProof="0" dirty="0"/>
              <a:t> </a:t>
            </a:r>
            <a:r>
              <a:rPr lang="en-US" sz="1600" noProof="0" dirty="0" err="1"/>
              <a:t>proces</a:t>
            </a:r>
            <a:r>
              <a:rPr lang="en-US" sz="1600" noProof="0" dirty="0"/>
              <a:t> </a:t>
            </a:r>
            <a:r>
              <a:rPr lang="en-US" sz="1600" noProof="0" dirty="0" err="1"/>
              <a:t>přijme</a:t>
            </a:r>
            <a:r>
              <a:rPr lang="en-US" sz="1600" noProof="0" dirty="0"/>
              <a:t> </a:t>
            </a:r>
            <a:r>
              <a:rPr lang="en-US" sz="1600" noProof="0" dirty="0" err="1"/>
              <a:t>zprávu</a:t>
            </a:r>
            <a:r>
              <a:rPr lang="en-US" sz="1600" noProof="0" dirty="0"/>
              <a:t> o </a:t>
            </a:r>
            <a:r>
              <a:rPr lang="en-US" sz="1600" noProof="0" dirty="0" err="1"/>
              <a:t>volbě</a:t>
            </a:r>
            <a:r>
              <a:rPr lang="en-US" sz="1600" noProof="0" dirty="0"/>
              <a:t>, </a:t>
            </a:r>
            <a:r>
              <a:rPr lang="en-US" sz="1600" noProof="0" dirty="0" err="1"/>
              <a:t>vrátí</a:t>
            </a:r>
            <a:r>
              <a:rPr lang="en-US" sz="1600" noProof="0" dirty="0"/>
              <a:t> </a:t>
            </a:r>
            <a:r>
              <a:rPr lang="en-US" sz="1600" noProof="0" dirty="0" err="1"/>
              <a:t>zpět</a:t>
            </a:r>
            <a:r>
              <a:rPr lang="en-US" sz="1600" noProof="0" dirty="0"/>
              <a:t> </a:t>
            </a:r>
            <a:r>
              <a:rPr lang="en-US" sz="1600" noProof="0" dirty="0" err="1"/>
              <a:t>odpověď</a:t>
            </a:r>
            <a:r>
              <a:rPr lang="en-US" sz="1600" noProof="0" dirty="0"/>
              <a:t> a </a:t>
            </a:r>
            <a:r>
              <a:rPr lang="en-US" sz="1600" noProof="0" dirty="0" err="1"/>
              <a:t>vyšle</a:t>
            </a:r>
            <a:r>
              <a:rPr lang="en-US" sz="1600" noProof="0" dirty="0"/>
              <a:t> </a:t>
            </a:r>
            <a:r>
              <a:rPr lang="en-US" sz="1600" noProof="0" dirty="0" err="1"/>
              <a:t>žádosti</a:t>
            </a:r>
            <a:r>
              <a:rPr lang="en-US" sz="1600" noProof="0" dirty="0"/>
              <a:t> </a:t>
            </a:r>
            <a:r>
              <a:rPr lang="en-US" sz="1600" noProof="0" dirty="0" err="1"/>
              <a:t>všem</a:t>
            </a:r>
            <a:r>
              <a:rPr lang="en-US" sz="1600" noProof="0" dirty="0"/>
              <a:t> </a:t>
            </a:r>
            <a:r>
              <a:rPr lang="en-US" sz="1600" noProof="0" dirty="0" err="1"/>
              <a:t>vyšším</a:t>
            </a:r>
            <a:r>
              <a:rPr lang="en-US" sz="1600" noProof="0" dirty="0"/>
              <a:t> </a:t>
            </a:r>
            <a:r>
              <a:rPr lang="en-US" sz="1600" noProof="0" dirty="0" err="1"/>
              <a:t>procesům</a:t>
            </a:r>
            <a:endParaRPr lang="en-US" sz="1600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Volba</a:t>
            </a:r>
            <a:r>
              <a:rPr lang="en-US" sz="1600" noProof="0" dirty="0"/>
              <a:t> se </a:t>
            </a:r>
            <a:r>
              <a:rPr lang="en-US" sz="1600" noProof="0" dirty="0" err="1"/>
              <a:t>provede</a:t>
            </a:r>
            <a:r>
              <a:rPr lang="en-US" sz="1600" noProof="0" dirty="0"/>
              <a:t> </a:t>
            </a:r>
            <a:r>
              <a:rPr lang="en-US" sz="1600" noProof="0" dirty="0" err="1"/>
              <a:t>ve</a:t>
            </a:r>
            <a:r>
              <a:rPr lang="en-US" sz="1600" noProof="0" dirty="0"/>
              <a:t> </a:t>
            </a:r>
            <a:r>
              <a:rPr lang="en-US" sz="1600" noProof="0" dirty="0" err="1"/>
              <a:t>dvou</a:t>
            </a:r>
            <a:r>
              <a:rPr lang="en-US" sz="1600" noProof="0" dirty="0"/>
              <a:t> </a:t>
            </a:r>
            <a:r>
              <a:rPr lang="en-US" sz="1600" noProof="0" dirty="0" err="1"/>
              <a:t>kolech</a:t>
            </a:r>
            <a:endParaRPr lang="en-US" sz="1600" noProof="0" dirty="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800911CE-3C20-1B68-2428-8036EF60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45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53605" name="Object 4">
            <a:extLst>
              <a:ext uri="{FF2B5EF4-FFF2-40B4-BE49-F238E27FC236}">
                <a16:creationId xmlns:a16="http://schemas.microsoft.com/office/drawing/2014/main" id="{72091539-933C-339F-7AFE-730EE98D0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88" y="4227513"/>
          <a:ext cx="564197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515893" imgH="1548263" progId="Word.Picture.8">
                  <p:embed/>
                </p:oleObj>
              </mc:Choice>
              <mc:Fallback>
                <p:oleObj name="Picture" r:id="rId3" imgW="4515893" imgH="1548263" progId="Word.Picture.8">
                  <p:embed/>
                  <p:pic>
                    <p:nvPicPr>
                      <p:cNvPr id="153605" name="Object 4">
                        <a:extLst>
                          <a:ext uri="{FF2B5EF4-FFF2-40B4-BE49-F238E27FC236}">
                            <a16:creationId xmlns:a16="http://schemas.microsoft.com/office/drawing/2014/main" id="{72091539-933C-339F-7AFE-730EE98D0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227513"/>
                        <a:ext cx="564197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AutoShape 6">
            <a:extLst>
              <a:ext uri="{FF2B5EF4-FFF2-40B4-BE49-F238E27FC236}">
                <a16:creationId xmlns:a16="http://schemas.microsoft.com/office/drawing/2014/main" id="{E6F26C4F-67AA-06CC-AECA-8DEA3671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37288"/>
            <a:ext cx="1511300" cy="360362"/>
          </a:xfrm>
          <a:prstGeom prst="wedgeRoundRectCallout">
            <a:avLst>
              <a:gd name="adj1" fmla="val 48213"/>
              <a:gd name="adj2" fmla="val -136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mrtvý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proces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53607" name="AutoShape 7">
            <a:extLst>
              <a:ext uri="{FF2B5EF4-FFF2-40B4-BE49-F238E27FC236}">
                <a16:creationId xmlns:a16="http://schemas.microsoft.com/office/drawing/2014/main" id="{B985D158-85A9-E2EA-EFF6-C11E36B1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1511300" cy="360363"/>
          </a:xfrm>
          <a:prstGeom prst="wedgeRoundRectCallout">
            <a:avLst>
              <a:gd name="adj1" fmla="val 52625"/>
              <a:gd name="adj2" fmla="val 96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rozhodl</a:t>
            </a:r>
            <a:r>
              <a:rPr lang="en-US" sz="1400" b="0" baseline="0" noProof="0" dirty="0">
                <a:latin typeface="Arial" panose="020B0604020202020204" pitchFamily="34" charset="0"/>
              </a:rPr>
              <a:t> se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volit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53608" name="AutoShape 8">
            <a:extLst>
              <a:ext uri="{FF2B5EF4-FFF2-40B4-BE49-F238E27FC236}">
                <a16:creationId xmlns:a16="http://schemas.microsoft.com/office/drawing/2014/main" id="{8DE5614D-BCCB-A650-1118-81FB8278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360362"/>
          </a:xfrm>
          <a:prstGeom prst="wedgeRoundRectCallout">
            <a:avLst>
              <a:gd name="adj1" fmla="val -16069"/>
              <a:gd name="adj2" fmla="val -27643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kandidáti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53609" name="AutoShape 9">
            <a:extLst>
              <a:ext uri="{FF2B5EF4-FFF2-40B4-BE49-F238E27FC236}">
                <a16:creationId xmlns:a16="http://schemas.microsoft.com/office/drawing/2014/main" id="{74059541-2191-7413-D704-BB9E60CB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237288"/>
            <a:ext cx="1511300" cy="360362"/>
          </a:xfrm>
          <a:prstGeom prst="wedgeRoundRectCallout">
            <a:avLst>
              <a:gd name="adj1" fmla="val -54519"/>
              <a:gd name="adj2" fmla="val -138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vzdává</a:t>
            </a:r>
            <a:r>
              <a:rPr lang="en-US" sz="1400" b="0" baseline="0" noProof="0" dirty="0">
                <a:latin typeface="Arial" panose="020B0604020202020204" pitchFamily="34" charset="0"/>
              </a:rPr>
              <a:t> se</a:t>
            </a:r>
          </a:p>
        </p:txBody>
      </p:sp>
      <p:sp>
        <p:nvSpPr>
          <p:cNvPr id="151562" name="AutoShape 10">
            <a:extLst>
              <a:ext uri="{FF2B5EF4-FFF2-40B4-BE49-F238E27FC236}">
                <a16:creationId xmlns:a16="http://schemas.microsoft.com/office/drawing/2014/main" id="{05455A3A-9803-172F-7A40-6A1DE0D6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1357313"/>
            <a:ext cx="1606550" cy="574675"/>
          </a:xfrm>
          <a:prstGeom prst="wedgeRoundRectCallout">
            <a:avLst>
              <a:gd name="adj1" fmla="val -124102"/>
              <a:gd name="adj2" fmla="val 3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Pozor</a:t>
            </a:r>
            <a:r>
              <a:rPr lang="en-US" sz="1400" b="0" baseline="0" noProof="0" dirty="0">
                <a:latin typeface="Arial" panose="020B0604020202020204" pitchFamily="34" charset="0"/>
              </a:rPr>
              <a:t> !!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Velmi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silný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předpoklad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53611" name="AutoShape 7">
            <a:extLst>
              <a:ext uri="{FF2B5EF4-FFF2-40B4-BE49-F238E27FC236}">
                <a16:creationId xmlns:a16="http://schemas.microsoft.com/office/drawing/2014/main" id="{4A8C8328-4B2F-8D90-6529-AB57DC4F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29000"/>
            <a:ext cx="2000250" cy="576263"/>
          </a:xfrm>
          <a:prstGeom prst="wedgeRoundRectCallout">
            <a:avLst>
              <a:gd name="adj1" fmla="val -67167"/>
              <a:gd name="adj2" fmla="val -6266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proč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zrovna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dvou</a:t>
            </a:r>
            <a:r>
              <a:rPr lang="en-US" sz="1400" b="0" baseline="0" noProof="0" dirty="0">
                <a:latin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čím</a:t>
            </a:r>
            <a:r>
              <a:rPr lang="en-US" sz="1400" b="0" baseline="0" noProof="0" dirty="0">
                <a:latin typeface="Arial" panose="020B0604020202020204" pitchFamily="34" charset="0"/>
              </a:rPr>
              <a:t> se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liší</a:t>
            </a:r>
            <a:r>
              <a:rPr lang="en-US" sz="1400" b="0" baseline="0" noProof="0" dirty="0">
                <a:latin typeface="Arial" panose="020B0604020202020204" pitchFamily="34" charset="0"/>
              </a:rPr>
              <a:t> 2.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kolo</a:t>
            </a:r>
            <a:r>
              <a:rPr lang="en-US" sz="1400" b="0" baseline="0" noProof="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347140-9747-BB57-E292-05E3825F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01398D-D594-055E-9DF9-30143357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398963"/>
            <a:ext cx="287338" cy="288925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C8D78F-E37A-14A6-67DB-DB0E7773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024438"/>
            <a:ext cx="288925" cy="28733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4C6518-E198-674A-1A25-17813E22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07" grpId="0" animBg="1"/>
      <p:bldP spid="153608" grpId="0" animBg="1"/>
      <p:bldP spid="153609" grpId="0" animBg="1"/>
      <p:bldP spid="1536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A92A84E4-A14B-037C-D488-09A8911E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Bully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pic>
        <p:nvPicPr>
          <p:cNvPr id="153603" name="Picture 3">
            <a:extLst>
              <a:ext uri="{FF2B5EF4-FFF2-40B4-BE49-F238E27FC236}">
                <a16:creationId xmlns:a16="http://schemas.microsoft.com/office/drawing/2014/main" id="{8A90AFD3-03D5-DE1A-A0A1-808125E4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5476" b="24348"/>
          <a:stretch>
            <a:fillRect/>
          </a:stretch>
        </p:blipFill>
        <p:spPr bwMode="auto">
          <a:xfrm>
            <a:off x="1979613" y="741363"/>
            <a:ext cx="5391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3">
            <a:extLst>
              <a:ext uri="{FF2B5EF4-FFF2-40B4-BE49-F238E27FC236}">
                <a16:creationId xmlns:a16="http://schemas.microsoft.com/office/drawing/2014/main" id="{7599BE95-F0B5-FEA9-71FE-C636A7CF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649288" cy="43338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53605" name="Oval 4">
            <a:extLst>
              <a:ext uri="{FF2B5EF4-FFF2-40B4-BE49-F238E27FC236}">
                <a16:creationId xmlns:a16="http://schemas.microsoft.com/office/drawing/2014/main" id="{8C503CE3-F263-259D-28F9-2801319D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576263" cy="360363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53606" name="Oval 5">
            <a:extLst>
              <a:ext uri="{FF2B5EF4-FFF2-40B4-BE49-F238E27FC236}">
                <a16:creationId xmlns:a16="http://schemas.microsoft.com/office/drawing/2014/main" id="{1A2C1BD1-9EB9-192E-CD3E-14596484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732463"/>
            <a:ext cx="503238" cy="43338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6FF5C5F-EB63-C17C-1191-A26BD1D02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Invitation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D78B4AC-9590-B0A1-311D-F50094060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noProof="0" dirty="0" err="1"/>
              <a:t>Asynchronní</a:t>
            </a:r>
            <a:r>
              <a:rPr lang="en-US" sz="2000" noProof="0" dirty="0"/>
              <a:t> </a:t>
            </a:r>
            <a:r>
              <a:rPr lang="en-US" sz="2000" noProof="0" dirty="0" err="1"/>
              <a:t>systém</a:t>
            </a:r>
            <a:endParaRPr lang="en-US" sz="2000" noProof="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noProof="0" dirty="0" err="1"/>
              <a:t>nelze</a:t>
            </a:r>
            <a:r>
              <a:rPr lang="en-US" sz="1900" noProof="0" dirty="0"/>
              <a:t> </a:t>
            </a:r>
            <a:r>
              <a:rPr lang="en-US" sz="1900" noProof="0" dirty="0" err="1"/>
              <a:t>předpokládat</a:t>
            </a:r>
            <a:r>
              <a:rPr lang="en-US" sz="1900" noProof="0" dirty="0"/>
              <a:t> </a:t>
            </a:r>
            <a:r>
              <a:rPr lang="en-US" sz="1900" noProof="0" dirty="0" err="1"/>
              <a:t>nic</a:t>
            </a:r>
            <a:r>
              <a:rPr lang="en-US" sz="1900" noProof="0" dirty="0"/>
              <a:t> o </a:t>
            </a:r>
            <a:r>
              <a:rPr lang="en-US" sz="1900" noProof="0" dirty="0" err="1"/>
              <a:t>délce</a:t>
            </a:r>
            <a:r>
              <a:rPr lang="en-US" sz="1900" noProof="0" dirty="0"/>
              <a:t> </a:t>
            </a:r>
            <a:r>
              <a:rPr lang="en-US" sz="1900" noProof="0" dirty="0" err="1"/>
              <a:t>událostí</a:t>
            </a:r>
            <a:endParaRPr lang="en-US" sz="1900" noProof="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noProof="0" dirty="0"/>
              <a:t>Bully </a:t>
            </a:r>
            <a:r>
              <a:rPr lang="en-US" sz="2000" noProof="0" dirty="0" err="1"/>
              <a:t>algoritmus</a:t>
            </a:r>
            <a:endParaRPr lang="en-US" sz="2000" noProof="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noProof="0" dirty="0" err="1"/>
              <a:t>při</a:t>
            </a:r>
            <a:r>
              <a:rPr lang="en-US" sz="1900" noProof="0" dirty="0"/>
              <a:t> </a:t>
            </a:r>
            <a:r>
              <a:rPr lang="en-US" sz="1900" noProof="0" dirty="0" err="1"/>
              <a:t>překročení</a:t>
            </a:r>
            <a:r>
              <a:rPr lang="en-US" sz="1900" noProof="0" dirty="0"/>
              <a:t> </a:t>
            </a:r>
            <a:r>
              <a:rPr lang="en-US" sz="1900" noProof="0" dirty="0" err="1"/>
              <a:t>časových</a:t>
            </a:r>
            <a:r>
              <a:rPr lang="en-US" sz="1900" noProof="0" dirty="0"/>
              <a:t> </a:t>
            </a:r>
            <a:r>
              <a:rPr lang="en-US" sz="1900" noProof="0" dirty="0" err="1"/>
              <a:t>limitů</a:t>
            </a:r>
            <a:r>
              <a:rPr lang="en-US" sz="1900" noProof="0" dirty="0"/>
              <a:t> </a:t>
            </a:r>
            <a:r>
              <a:rPr lang="en-US" sz="1900" noProof="0" dirty="0" err="1"/>
              <a:t>možnost</a:t>
            </a:r>
            <a:r>
              <a:rPr lang="en-US" sz="1900" noProof="0" dirty="0"/>
              <a:t> </a:t>
            </a:r>
            <a:r>
              <a:rPr lang="en-US" sz="1900" noProof="0" dirty="0" err="1"/>
              <a:t>více</a:t>
            </a:r>
            <a:r>
              <a:rPr lang="en-US" sz="1900" noProof="0" dirty="0"/>
              <a:t> </a:t>
            </a:r>
            <a:r>
              <a:rPr lang="en-US" sz="1900" noProof="0" dirty="0" err="1"/>
              <a:t>koordinátorů</a:t>
            </a:r>
            <a:endParaRPr lang="en-US" sz="1900" noProof="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noProof="0" dirty="0"/>
              <a:t> </a:t>
            </a:r>
            <a:r>
              <a:rPr lang="en-US" sz="1900" b="1" noProof="0" dirty="0">
                <a:solidFill>
                  <a:srgbClr val="990000"/>
                </a:solidFill>
                <a:sym typeface="Wingdings" panose="05000000000000000000" pitchFamily="2" charset="2"/>
              </a:rPr>
              <a:t></a:t>
            </a:r>
          </a:p>
          <a:p>
            <a:pPr eaLnBrk="1" hangingPunct="1">
              <a:lnSpc>
                <a:spcPct val="90000"/>
              </a:lnSpc>
            </a:pPr>
            <a:endParaRPr lang="en-US" sz="2000" b="1" noProof="0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noProof="0" dirty="0"/>
              <a:t>Invitation </a:t>
            </a:r>
            <a:r>
              <a:rPr lang="en-US" sz="2000" b="1" noProof="0" dirty="0" err="1"/>
              <a:t>algoritmus</a:t>
            </a:r>
            <a:r>
              <a:rPr lang="en-US" sz="2000" b="1" noProof="0" dirty="0"/>
              <a:t> </a:t>
            </a:r>
            <a:r>
              <a:rPr lang="en-US" sz="2000" i="1" noProof="0" dirty="0"/>
              <a:t>(</a:t>
            </a:r>
            <a:r>
              <a:rPr lang="en-US" sz="2000" i="1" noProof="0" dirty="0">
                <a:solidFill>
                  <a:srgbClr val="9900CC"/>
                </a:solidFill>
              </a:rPr>
              <a:t>Garcia-Molina 1982</a:t>
            </a:r>
            <a:r>
              <a:rPr lang="en-US" sz="2000" i="1" noProof="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noProof="0" dirty="0" err="1"/>
              <a:t>Reálné</a:t>
            </a:r>
            <a:r>
              <a:rPr lang="en-US" sz="2000" noProof="0" dirty="0"/>
              <a:t> </a:t>
            </a:r>
            <a:r>
              <a:rPr lang="en-US" sz="2000" noProof="0" dirty="0" err="1"/>
              <a:t>prostředí</a:t>
            </a:r>
            <a:endParaRPr lang="en-US" sz="2000" noProof="0" dirty="0"/>
          </a:p>
          <a:p>
            <a:pPr lvl="1" eaLnBrk="1" hangingPunct="1">
              <a:lnSpc>
                <a:spcPct val="90000"/>
              </a:lnSpc>
            </a:pPr>
            <a:r>
              <a:rPr lang="en-US" sz="1800" noProof="0" dirty="0" err="1"/>
              <a:t>Procesor</a:t>
            </a:r>
            <a:r>
              <a:rPr lang="en-US" sz="1800" noProof="0" dirty="0"/>
              <a:t>: </a:t>
            </a:r>
            <a:r>
              <a:rPr lang="en-US" sz="1800" noProof="0" dirty="0" err="1"/>
              <a:t>může</a:t>
            </a:r>
            <a:r>
              <a:rPr lang="en-US" sz="1800" noProof="0" dirty="0"/>
              <a:t> </a:t>
            </a:r>
            <a:r>
              <a:rPr lang="en-US" sz="1800" noProof="0" dirty="0" err="1"/>
              <a:t>havarovat</a:t>
            </a:r>
            <a:r>
              <a:rPr lang="en-US" sz="1800" noProof="0" dirty="0"/>
              <a:t> (fail-stop), </a:t>
            </a:r>
            <a:r>
              <a:rPr lang="en-US" sz="1800" noProof="0" dirty="0" err="1"/>
              <a:t>neomezená</a:t>
            </a:r>
            <a:r>
              <a:rPr lang="en-US" sz="1800" noProof="0" dirty="0"/>
              <a:t> </a:t>
            </a:r>
            <a:r>
              <a:rPr lang="en-US" sz="1800" noProof="0" dirty="0" err="1"/>
              <a:t>doba</a:t>
            </a:r>
            <a:r>
              <a:rPr lang="en-US" sz="1800" noProof="0" dirty="0"/>
              <a:t> </a:t>
            </a:r>
            <a:r>
              <a:rPr lang="en-US" sz="1800" noProof="0" dirty="0" err="1"/>
              <a:t>reakce</a:t>
            </a:r>
            <a:endParaRPr lang="en-US" sz="1800" noProof="0" dirty="0"/>
          </a:p>
          <a:p>
            <a:pPr lvl="1" eaLnBrk="1" hangingPunct="1">
              <a:lnSpc>
                <a:spcPct val="90000"/>
              </a:lnSpc>
            </a:pPr>
            <a:r>
              <a:rPr lang="en-US" sz="1800" noProof="0" dirty="0" err="1"/>
              <a:t>Komunikace</a:t>
            </a:r>
            <a:r>
              <a:rPr lang="en-US" sz="1800" noProof="0" dirty="0"/>
              <a:t>: </a:t>
            </a:r>
            <a:r>
              <a:rPr lang="en-US" sz="1800" noProof="0" dirty="0" err="1"/>
              <a:t>rozpojení</a:t>
            </a:r>
            <a:r>
              <a:rPr lang="en-US" sz="1800" noProof="0" dirty="0"/>
              <a:t> </a:t>
            </a:r>
            <a:r>
              <a:rPr lang="en-US" sz="1800" noProof="0" dirty="0" err="1"/>
              <a:t>na</a:t>
            </a:r>
            <a:r>
              <a:rPr lang="en-US" sz="1800" noProof="0" dirty="0"/>
              <a:t> </a:t>
            </a:r>
            <a:r>
              <a:rPr lang="en-US" sz="1800" noProof="0" dirty="0" err="1"/>
              <a:t>segmenty</a:t>
            </a:r>
            <a:r>
              <a:rPr lang="en-US" sz="1800" noProof="0" dirty="0"/>
              <a:t>, </a:t>
            </a:r>
            <a:r>
              <a:rPr lang="en-US" sz="1800" noProof="0" dirty="0" err="1"/>
              <a:t>ztráta</a:t>
            </a:r>
            <a:r>
              <a:rPr lang="en-US" sz="1800" noProof="0" dirty="0"/>
              <a:t> </a:t>
            </a:r>
            <a:r>
              <a:rPr lang="en-US" sz="1800" noProof="0" dirty="0" err="1"/>
              <a:t>zpráv</a:t>
            </a:r>
            <a:endParaRPr lang="en-US" sz="1800" noProof="0" dirty="0"/>
          </a:p>
          <a:p>
            <a:pPr lvl="1" eaLnBrk="1" hangingPunct="1">
              <a:lnSpc>
                <a:spcPct val="90000"/>
              </a:lnSpc>
            </a:pPr>
            <a:r>
              <a:rPr lang="en-US" sz="1800" b="1" noProof="0" dirty="0" err="1"/>
              <a:t>Nelze</a:t>
            </a:r>
            <a:r>
              <a:rPr lang="en-US" sz="1800" noProof="0" dirty="0"/>
              <a:t> </a:t>
            </a:r>
            <a:r>
              <a:rPr lang="en-US" sz="1800" noProof="0" dirty="0" err="1"/>
              <a:t>spolehlivě</a:t>
            </a:r>
            <a:r>
              <a:rPr lang="en-US" sz="1800" noProof="0" dirty="0"/>
              <a:t> </a:t>
            </a:r>
            <a:r>
              <a:rPr lang="en-US" sz="1800" noProof="0" dirty="0" err="1"/>
              <a:t>detekovat</a:t>
            </a:r>
            <a:r>
              <a:rPr lang="en-US" sz="1800" noProof="0" dirty="0"/>
              <a:t> </a:t>
            </a:r>
            <a:r>
              <a:rPr lang="en-US" sz="1800" noProof="0" dirty="0" err="1"/>
              <a:t>havárii</a:t>
            </a:r>
            <a:endParaRPr lang="en-US" sz="1800" noProof="0" dirty="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en-US" noProof="0" dirty="0"/>
              <a:t>absence </a:t>
            </a:r>
            <a:r>
              <a:rPr lang="en-US" noProof="0" dirty="0" err="1"/>
              <a:t>odpovědi</a:t>
            </a:r>
            <a:r>
              <a:rPr lang="en-US" noProof="0" dirty="0"/>
              <a:t> </a:t>
            </a:r>
            <a:r>
              <a:rPr lang="en-US" noProof="0" dirty="0" err="1"/>
              <a:t>neznamená</a:t>
            </a:r>
            <a:r>
              <a:rPr lang="en-US" noProof="0" dirty="0"/>
              <a:t> </a:t>
            </a:r>
            <a:r>
              <a:rPr lang="en-US" noProof="0" dirty="0" err="1"/>
              <a:t>havárii</a:t>
            </a:r>
            <a:endParaRPr lang="en-US" noProof="0" dirty="0"/>
          </a:p>
          <a:p>
            <a:pPr eaLnBrk="1" hangingPunct="1">
              <a:lnSpc>
                <a:spcPct val="90000"/>
              </a:lnSpc>
            </a:pPr>
            <a:endParaRPr lang="en-US" sz="900" noProof="0" dirty="0"/>
          </a:p>
          <a:p>
            <a:pPr eaLnBrk="1" hangingPunct="1">
              <a:lnSpc>
                <a:spcPct val="90000"/>
              </a:lnSpc>
            </a:pPr>
            <a:r>
              <a:rPr lang="en-US" sz="2000" noProof="0" dirty="0"/>
              <a:t>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noProof="0" dirty="0" err="1"/>
              <a:t>koordinátor</a:t>
            </a:r>
            <a:r>
              <a:rPr lang="en-US" sz="1800" noProof="0" dirty="0"/>
              <a:t> je </a:t>
            </a:r>
            <a:r>
              <a:rPr lang="en-US" sz="1800" noProof="0" dirty="0" err="1"/>
              <a:t>vázán</a:t>
            </a:r>
            <a:r>
              <a:rPr lang="en-US" sz="1800" noProof="0" dirty="0"/>
              <a:t> </a:t>
            </a:r>
            <a:r>
              <a:rPr lang="en-US" sz="1800" noProof="0" dirty="0" err="1"/>
              <a:t>na</a:t>
            </a:r>
            <a:r>
              <a:rPr lang="en-US" sz="1800" noProof="0" dirty="0"/>
              <a:t> </a:t>
            </a:r>
            <a:r>
              <a:rPr lang="en-US" sz="1800" noProof="0" dirty="0" err="1"/>
              <a:t>skupinu</a:t>
            </a:r>
            <a:r>
              <a:rPr lang="en-US" sz="1800" noProof="0" dirty="0"/>
              <a:t>, </a:t>
            </a:r>
            <a:r>
              <a:rPr lang="en-US" sz="1800" noProof="0" dirty="0" err="1"/>
              <a:t>skupiny</a:t>
            </a:r>
            <a:r>
              <a:rPr lang="en-US" sz="1800" noProof="0" dirty="0"/>
              <a:t> </a:t>
            </a:r>
            <a:r>
              <a:rPr lang="en-US" sz="1800" noProof="0" dirty="0" err="1"/>
              <a:t>lze</a:t>
            </a:r>
            <a:r>
              <a:rPr lang="en-US" sz="1800" noProof="0" dirty="0"/>
              <a:t> </a:t>
            </a:r>
            <a:r>
              <a:rPr lang="en-US" sz="1800" noProof="0" dirty="0" err="1"/>
              <a:t>štěpit</a:t>
            </a:r>
            <a:endParaRPr lang="en-US" sz="1800" noProof="0" dirty="0"/>
          </a:p>
          <a:p>
            <a:pPr lvl="1" eaLnBrk="1" hangingPunct="1">
              <a:lnSpc>
                <a:spcPct val="90000"/>
              </a:lnSpc>
            </a:pPr>
            <a:r>
              <a:rPr lang="en-US" sz="1800" noProof="0" dirty="0" err="1"/>
              <a:t>všichni</a:t>
            </a:r>
            <a:r>
              <a:rPr lang="en-US" sz="1800" noProof="0" dirty="0"/>
              <a:t> </a:t>
            </a:r>
            <a:r>
              <a:rPr lang="en-US" sz="1800" noProof="0" dirty="0" err="1"/>
              <a:t>členové</a:t>
            </a:r>
            <a:r>
              <a:rPr lang="en-US" sz="1800" noProof="0" dirty="0"/>
              <a:t> </a:t>
            </a:r>
            <a:r>
              <a:rPr lang="en-US" sz="1800" noProof="0" dirty="0" err="1"/>
              <a:t>stejné</a:t>
            </a:r>
            <a:r>
              <a:rPr lang="en-US" sz="1800" noProof="0" dirty="0"/>
              <a:t> </a:t>
            </a:r>
            <a:r>
              <a:rPr lang="en-US" sz="1800" noProof="0" dirty="0" err="1"/>
              <a:t>verze</a:t>
            </a:r>
            <a:r>
              <a:rPr lang="en-US" sz="1800" noProof="0" dirty="0"/>
              <a:t> </a:t>
            </a:r>
            <a:r>
              <a:rPr lang="en-US" sz="1800" noProof="0" dirty="0" err="1"/>
              <a:t>skupiny</a:t>
            </a:r>
            <a:r>
              <a:rPr lang="en-US" sz="1800" noProof="0" dirty="0"/>
              <a:t> </a:t>
            </a:r>
            <a:r>
              <a:rPr lang="en-US" sz="1800" noProof="0" dirty="0" err="1"/>
              <a:t>vidí</a:t>
            </a:r>
            <a:r>
              <a:rPr lang="en-US" sz="1800" noProof="0" dirty="0"/>
              <a:t> </a:t>
            </a:r>
            <a:r>
              <a:rPr lang="en-US" sz="1800" noProof="0" dirty="0" err="1"/>
              <a:t>stejného</a:t>
            </a:r>
            <a:r>
              <a:rPr lang="en-US" sz="1800" noProof="0" dirty="0"/>
              <a:t> </a:t>
            </a:r>
            <a:r>
              <a:rPr lang="en-US" sz="1800" noProof="0" dirty="0" err="1"/>
              <a:t>koordinátora</a:t>
            </a:r>
            <a:endParaRPr lang="en-US" sz="1800" noProof="0" dirty="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en-US" noProof="0" dirty="0"/>
              <a:t> view (</a:t>
            </a:r>
            <a:r>
              <a:rPr lang="en-US" noProof="0" dirty="0" err="1"/>
              <a:t>pohled</a:t>
            </a:r>
            <a:r>
              <a:rPr lang="en-US" noProof="0" dirty="0"/>
              <a:t>) - </a:t>
            </a:r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F7A48B-77F5-DE8C-518B-DF1AFBC5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Invitation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EF9E483-E24D-284A-87ED-9B886E2A6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noProof="0" dirty="0"/>
              <a:t>Invitation </a:t>
            </a:r>
            <a:r>
              <a:rPr lang="en-US" sz="2000" b="1" noProof="0" dirty="0" err="1"/>
              <a:t>algoritmus</a:t>
            </a:r>
            <a:r>
              <a:rPr lang="en-US" sz="2000" b="1" noProof="0" dirty="0"/>
              <a:t> </a:t>
            </a:r>
            <a:r>
              <a:rPr lang="en-US" sz="2000" b="1" i="1" noProof="0" dirty="0"/>
              <a:t>			      </a:t>
            </a:r>
            <a:r>
              <a:rPr lang="en-US" sz="2000" i="1" noProof="0" dirty="0">
                <a:solidFill>
                  <a:srgbClr val="9900CC"/>
                </a:solidFill>
              </a:rPr>
              <a:t>Garcia-Molina (1982)</a:t>
            </a:r>
            <a:endParaRPr lang="en-US" sz="2000" i="1" noProof="0" dirty="0"/>
          </a:p>
          <a:p>
            <a:pPr eaLnBrk="1" hangingPunct="1"/>
            <a:r>
              <a:rPr lang="en-US" sz="2000" noProof="0" dirty="0" err="1"/>
              <a:t>Asynchronní</a:t>
            </a:r>
            <a:r>
              <a:rPr lang="en-US" sz="2000" noProof="0" dirty="0"/>
              <a:t> </a:t>
            </a:r>
            <a:r>
              <a:rPr lang="en-US" sz="2000" noProof="0" dirty="0" err="1"/>
              <a:t>prostředí</a:t>
            </a:r>
            <a:r>
              <a:rPr lang="en-US" sz="2000" noProof="0" dirty="0"/>
              <a:t>, </a:t>
            </a:r>
            <a:r>
              <a:rPr lang="en-US" sz="2000" noProof="0" dirty="0" err="1"/>
              <a:t>havárie</a:t>
            </a:r>
            <a:r>
              <a:rPr lang="en-US" sz="2000" noProof="0" dirty="0"/>
              <a:t> </a:t>
            </a:r>
            <a:r>
              <a:rPr lang="en-US" sz="2000" noProof="0" dirty="0" err="1"/>
              <a:t>spojiní</a:t>
            </a:r>
            <a:r>
              <a:rPr lang="en-US" sz="2000" noProof="0" dirty="0"/>
              <a:t>/</a:t>
            </a:r>
            <a:r>
              <a:rPr lang="en-US" sz="2000" noProof="0" dirty="0" err="1"/>
              <a:t>uzlu</a:t>
            </a:r>
            <a:endParaRPr lang="en-US" sz="2000" noProof="0" dirty="0"/>
          </a:p>
          <a:p>
            <a:pPr eaLnBrk="1" hangingPunct="1"/>
            <a:r>
              <a:rPr lang="en-US" sz="2000" noProof="0" dirty="0" err="1"/>
              <a:t>Koordinátor</a:t>
            </a:r>
            <a:r>
              <a:rPr lang="en-US" sz="2000" noProof="0" dirty="0"/>
              <a:t> je </a:t>
            </a:r>
            <a:r>
              <a:rPr lang="en-US" sz="2000" noProof="0" dirty="0" err="1"/>
              <a:t>vázán</a:t>
            </a:r>
            <a:r>
              <a:rPr lang="en-US" sz="2000" noProof="0" dirty="0"/>
              <a:t> </a:t>
            </a:r>
            <a:r>
              <a:rPr lang="en-US" sz="2000" noProof="0" dirty="0" err="1"/>
              <a:t>na</a:t>
            </a:r>
            <a:r>
              <a:rPr lang="en-US" sz="2000" noProof="0" dirty="0"/>
              <a:t> </a:t>
            </a:r>
            <a:r>
              <a:rPr lang="en-US" sz="2000" noProof="0" dirty="0" err="1"/>
              <a:t>skupinu</a:t>
            </a:r>
            <a:r>
              <a:rPr lang="en-US" sz="2000" noProof="0" dirty="0"/>
              <a:t>, </a:t>
            </a:r>
            <a:r>
              <a:rPr lang="en-US" sz="2000" noProof="0" dirty="0" err="1"/>
              <a:t>skupiny</a:t>
            </a:r>
            <a:r>
              <a:rPr lang="en-US" sz="2000" noProof="0" dirty="0"/>
              <a:t> </a:t>
            </a:r>
            <a:r>
              <a:rPr lang="en-US" sz="2000" noProof="0" dirty="0" err="1"/>
              <a:t>lze</a:t>
            </a:r>
            <a:r>
              <a:rPr lang="en-US" sz="2000" noProof="0" dirty="0"/>
              <a:t> </a:t>
            </a:r>
            <a:r>
              <a:rPr lang="en-US" sz="2000" noProof="0" dirty="0" err="1"/>
              <a:t>štěpit</a:t>
            </a:r>
            <a:endParaRPr lang="en-US" sz="2000" noProof="0" dirty="0"/>
          </a:p>
          <a:p>
            <a:pPr eaLnBrk="1" hangingPunct="1"/>
            <a:endParaRPr lang="en-US" sz="800" noProof="0" dirty="0"/>
          </a:p>
          <a:p>
            <a:pPr eaLnBrk="1" hangingPunct="1"/>
            <a:r>
              <a:rPr lang="en-US" sz="2000" noProof="0" dirty="0" err="1"/>
              <a:t>koordinátor</a:t>
            </a:r>
            <a:r>
              <a:rPr lang="en-US" sz="2000" noProof="0" dirty="0"/>
              <a:t>: </a:t>
            </a:r>
            <a:r>
              <a:rPr lang="en-US" sz="2000" noProof="0" dirty="0" err="1"/>
              <a:t>pravidelná</a:t>
            </a:r>
            <a:r>
              <a:rPr lang="en-US" sz="2000" noProof="0" dirty="0"/>
              <a:t> </a:t>
            </a:r>
            <a:r>
              <a:rPr lang="en-US" sz="2000" noProof="0" dirty="0" err="1"/>
              <a:t>výzva</a:t>
            </a:r>
            <a:r>
              <a:rPr lang="en-US" sz="2000" noProof="0" dirty="0"/>
              <a:t> </a:t>
            </a:r>
            <a:r>
              <a:rPr lang="en-US" sz="2000" i="1" noProof="0" dirty="0" err="1"/>
              <a:t>AreYouCoordinator</a:t>
            </a:r>
            <a:r>
              <a:rPr lang="en-US" sz="2000" i="1" noProof="0" dirty="0"/>
              <a:t> – </a:t>
            </a:r>
            <a:r>
              <a:rPr lang="en-US" sz="2000" noProof="0" dirty="0"/>
              <a:t>heartbeat </a:t>
            </a:r>
            <a:r>
              <a:rPr lang="en-US" sz="2000" noProof="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♥♡</a:t>
            </a:r>
            <a:endParaRPr lang="en-US" sz="2000" noProof="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noProof="0" dirty="0" err="1"/>
              <a:t>příjem</a:t>
            </a:r>
            <a:r>
              <a:rPr lang="en-US" sz="2000" noProof="0" dirty="0"/>
              <a:t> AYC </a:t>
            </a:r>
            <a:r>
              <a:rPr lang="en-US" sz="2000" noProof="0" dirty="0" err="1"/>
              <a:t>koordinátorem</a:t>
            </a:r>
            <a:endParaRPr lang="en-US" sz="2000" noProof="0" dirty="0"/>
          </a:p>
          <a:p>
            <a:pPr marL="681038" lvl="1" indent="-323850" eaLnBrk="1" hangingPunct="1"/>
            <a:r>
              <a:rPr lang="en-US" sz="1800" noProof="0" dirty="0" err="1"/>
              <a:t>sjednocení</a:t>
            </a:r>
            <a:r>
              <a:rPr lang="en-US" sz="1800" noProof="0" dirty="0"/>
              <a:t> do </a:t>
            </a:r>
            <a:r>
              <a:rPr lang="en-US" sz="1800" noProof="0" dirty="0" err="1"/>
              <a:t>skupiny</a:t>
            </a:r>
            <a:r>
              <a:rPr lang="en-US" sz="1800" noProof="0" dirty="0"/>
              <a:t> </a:t>
            </a:r>
            <a:r>
              <a:rPr lang="en-US" sz="1800" noProof="0" dirty="0" err="1"/>
              <a:t>vyššího</a:t>
            </a:r>
            <a:r>
              <a:rPr lang="en-US" sz="1800" noProof="0" dirty="0"/>
              <a:t> </a:t>
            </a:r>
            <a:r>
              <a:rPr lang="en-US" sz="1800" noProof="0" dirty="0" err="1"/>
              <a:t>koordinátora</a:t>
            </a:r>
            <a:endParaRPr lang="en-US" sz="1800" noProof="0" dirty="0"/>
          </a:p>
          <a:p>
            <a:pPr eaLnBrk="1" hangingPunct="1"/>
            <a:r>
              <a:rPr lang="en-US" sz="2000" noProof="0" dirty="0" err="1"/>
              <a:t>pokud</a:t>
            </a:r>
            <a:r>
              <a:rPr lang="en-US" sz="2000" noProof="0" dirty="0"/>
              <a:t> </a:t>
            </a:r>
            <a:r>
              <a:rPr lang="en-US" sz="2000" noProof="0" dirty="0" err="1"/>
              <a:t>člen</a:t>
            </a:r>
            <a:r>
              <a:rPr lang="en-US" sz="2000" noProof="0" dirty="0"/>
              <a:t> </a:t>
            </a:r>
            <a:r>
              <a:rPr lang="en-US" sz="2000" noProof="0" dirty="0" err="1"/>
              <a:t>skupiny</a:t>
            </a:r>
            <a:r>
              <a:rPr lang="en-US" sz="2000" noProof="0" dirty="0"/>
              <a:t> </a:t>
            </a:r>
            <a:r>
              <a:rPr lang="en-US" sz="2000" noProof="0" dirty="0" err="1"/>
              <a:t>neobdrží</a:t>
            </a:r>
            <a:r>
              <a:rPr lang="en-US" sz="2000" noProof="0" dirty="0"/>
              <a:t> AYC </a:t>
            </a:r>
            <a:r>
              <a:rPr lang="en-US" sz="2000" noProof="0" dirty="0" err="1"/>
              <a:t>svého</a:t>
            </a:r>
            <a:r>
              <a:rPr lang="en-US" sz="2000" noProof="0" dirty="0"/>
              <a:t> </a:t>
            </a:r>
            <a:r>
              <a:rPr lang="en-US" sz="2000" noProof="0" dirty="0" err="1"/>
              <a:t>koordinátora</a:t>
            </a:r>
            <a:r>
              <a:rPr lang="en-US" sz="2000" noProof="0" dirty="0"/>
              <a:t> </a:t>
            </a:r>
            <a:r>
              <a:rPr lang="en-US" sz="2000" i="1" noProof="0" dirty="0">
                <a:solidFill>
                  <a:srgbClr val="7F7F7F"/>
                </a:solidFill>
              </a:rPr>
              <a:t>(timeout)</a:t>
            </a:r>
          </a:p>
          <a:p>
            <a:pPr marL="681038" lvl="1" indent="-323850" eaLnBrk="1" hangingPunct="1"/>
            <a:r>
              <a:rPr lang="en-US" sz="1800" noProof="0" dirty="0" err="1"/>
              <a:t>prohlásí</a:t>
            </a:r>
            <a:r>
              <a:rPr lang="en-US" sz="1800" noProof="0" dirty="0"/>
              <a:t> se za </a:t>
            </a:r>
            <a:r>
              <a:rPr lang="en-US" sz="1800" noProof="0" dirty="0" err="1"/>
              <a:t>koordinátora</a:t>
            </a:r>
            <a:r>
              <a:rPr lang="en-US" sz="1800" noProof="0" dirty="0"/>
              <a:t> </a:t>
            </a:r>
            <a:r>
              <a:rPr lang="en-US" sz="1800" noProof="0" dirty="0" err="1"/>
              <a:t>vlastní</a:t>
            </a:r>
            <a:r>
              <a:rPr lang="en-US" sz="1800" noProof="0" dirty="0"/>
              <a:t> </a:t>
            </a:r>
            <a:r>
              <a:rPr lang="en-US" sz="1800" noProof="0" dirty="0" err="1"/>
              <a:t>nové</a:t>
            </a:r>
            <a:r>
              <a:rPr lang="en-US" sz="1800" noProof="0" dirty="0"/>
              <a:t> </a:t>
            </a:r>
            <a:r>
              <a:rPr lang="en-US" sz="1800" noProof="0" dirty="0" err="1"/>
              <a:t>skupiny</a:t>
            </a:r>
            <a:endParaRPr lang="en-US" sz="1800" noProof="0" dirty="0"/>
          </a:p>
          <a:p>
            <a:pPr marL="681038" lvl="1" indent="-323850" eaLnBrk="1" hangingPunct="1"/>
            <a:r>
              <a:rPr lang="en-US" sz="1800" noProof="0" dirty="0" err="1"/>
              <a:t>pozvání</a:t>
            </a:r>
            <a:r>
              <a:rPr lang="en-US" sz="1800" noProof="0" dirty="0"/>
              <a:t> </a:t>
            </a:r>
            <a:r>
              <a:rPr lang="en-US" sz="1800" noProof="0" dirty="0" err="1"/>
              <a:t>ke</a:t>
            </a:r>
            <a:r>
              <a:rPr lang="en-US" sz="1800" noProof="0" dirty="0"/>
              <a:t> </a:t>
            </a:r>
            <a:r>
              <a:rPr lang="en-US" sz="1800" noProof="0" dirty="0" err="1"/>
              <a:t>sjednocení</a:t>
            </a:r>
            <a:r>
              <a:rPr lang="en-US" sz="1800" noProof="0" dirty="0"/>
              <a:t> </a:t>
            </a:r>
            <a:r>
              <a:rPr lang="en-US" sz="1800" noProof="0" dirty="0" err="1"/>
              <a:t>ostatním</a:t>
            </a:r>
            <a:r>
              <a:rPr lang="en-US" sz="1800" noProof="0" dirty="0"/>
              <a:t> </a:t>
            </a:r>
            <a:r>
              <a:rPr lang="en-US" sz="1800" noProof="0" dirty="0" err="1"/>
              <a:t>novým</a:t>
            </a:r>
            <a:r>
              <a:rPr lang="en-US" sz="1800" noProof="0" dirty="0"/>
              <a:t> </a:t>
            </a:r>
            <a:r>
              <a:rPr lang="en-US" sz="1800" noProof="0" dirty="0" err="1"/>
              <a:t>skupinám</a:t>
            </a:r>
            <a:endParaRPr lang="en-US" sz="1800" noProof="0" dirty="0"/>
          </a:p>
          <a:p>
            <a:pPr eaLnBrk="1" hangingPunct="1"/>
            <a:endParaRPr lang="en-US" sz="900" noProof="0" dirty="0"/>
          </a:p>
          <a:p>
            <a:pPr eaLnBrk="1" hangingPunct="1"/>
            <a:r>
              <a:rPr lang="en-US" sz="2000" noProof="0" dirty="0" err="1"/>
              <a:t>konzistence</a:t>
            </a:r>
            <a:r>
              <a:rPr lang="en-US" sz="2000" noProof="0" dirty="0"/>
              <a:t> </a:t>
            </a:r>
            <a:r>
              <a:rPr lang="en-US" sz="2000" noProof="0" dirty="0" err="1"/>
              <a:t>relativní</a:t>
            </a:r>
            <a:r>
              <a:rPr lang="en-US" sz="2000" noProof="0" dirty="0"/>
              <a:t> </a:t>
            </a:r>
            <a:r>
              <a:rPr lang="en-US" sz="2000" noProof="0" dirty="0" err="1"/>
              <a:t>vzhledem</a:t>
            </a:r>
            <a:r>
              <a:rPr lang="en-US" sz="2000" noProof="0" dirty="0"/>
              <a:t> </a:t>
            </a:r>
            <a:r>
              <a:rPr lang="en-US" sz="2000" noProof="0" dirty="0" err="1"/>
              <a:t>ke</a:t>
            </a:r>
            <a:r>
              <a:rPr lang="en-US" sz="2000" noProof="0" dirty="0"/>
              <a:t> </a:t>
            </a:r>
            <a:r>
              <a:rPr lang="en-US" sz="2000" noProof="0" dirty="0" err="1"/>
              <a:t>skupině</a:t>
            </a:r>
            <a:endParaRPr lang="en-US" sz="2000" noProof="0" dirty="0"/>
          </a:p>
          <a:p>
            <a:pPr marL="681038" lvl="1" indent="-323850" eaLnBrk="1" hangingPunct="1"/>
            <a:r>
              <a:rPr lang="en-US" sz="1800" noProof="0" dirty="0" err="1"/>
              <a:t>procesy</a:t>
            </a:r>
            <a:r>
              <a:rPr lang="en-US" sz="1800" noProof="0" dirty="0"/>
              <a:t> se </a:t>
            </a:r>
            <a:r>
              <a:rPr lang="en-US" sz="1800" noProof="0" dirty="0" err="1"/>
              <a:t>shodují</a:t>
            </a:r>
            <a:r>
              <a:rPr lang="en-US" sz="1800" noProof="0" dirty="0"/>
              <a:t> </a:t>
            </a:r>
            <a:r>
              <a:rPr lang="en-US" sz="1800" noProof="0" dirty="0" err="1"/>
              <a:t>na</a:t>
            </a:r>
            <a:r>
              <a:rPr lang="en-US" sz="1800" noProof="0" dirty="0"/>
              <a:t> </a:t>
            </a:r>
            <a:r>
              <a:rPr lang="en-US" sz="1800" noProof="0" dirty="0" err="1"/>
              <a:t>členství</a:t>
            </a:r>
            <a:r>
              <a:rPr lang="en-US" sz="1800" noProof="0" dirty="0"/>
              <a:t> </a:t>
            </a:r>
            <a:r>
              <a:rPr lang="en-US" sz="1800" noProof="0" dirty="0" err="1"/>
              <a:t>ve</a:t>
            </a:r>
            <a:r>
              <a:rPr lang="en-US" sz="1800" noProof="0" dirty="0"/>
              <a:t> </a:t>
            </a:r>
            <a:r>
              <a:rPr lang="en-US" sz="1800" noProof="0" dirty="0" err="1"/>
              <a:t>skupině</a:t>
            </a:r>
            <a:r>
              <a:rPr lang="en-US" sz="1800" noProof="0" dirty="0"/>
              <a:t> a </a:t>
            </a:r>
            <a:r>
              <a:rPr lang="en-US" sz="1800" noProof="0" dirty="0" err="1"/>
              <a:t>na</a:t>
            </a:r>
            <a:r>
              <a:rPr lang="en-US" sz="1800" noProof="0" dirty="0"/>
              <a:t> </a:t>
            </a:r>
            <a:r>
              <a:rPr lang="en-US" sz="1800" noProof="0" dirty="0" err="1"/>
              <a:t>nějaké</a:t>
            </a:r>
            <a:r>
              <a:rPr lang="en-US" sz="1800" noProof="0" dirty="0"/>
              <a:t> </a:t>
            </a:r>
            <a:r>
              <a:rPr lang="en-US" sz="1800" noProof="0" dirty="0" err="1"/>
              <a:t>hodnotě</a:t>
            </a:r>
            <a:endParaRPr lang="en-US" sz="1800" noProof="0" dirty="0"/>
          </a:p>
          <a:p>
            <a:pPr marL="681038" lvl="1" indent="-323850" eaLnBrk="1" hangingPunct="1"/>
            <a:r>
              <a:rPr lang="en-US" sz="1800" noProof="0" dirty="0" err="1"/>
              <a:t>koordinátor</a:t>
            </a:r>
            <a:r>
              <a:rPr lang="en-US" sz="1800" noProof="0" dirty="0"/>
              <a:t> </a:t>
            </a:r>
            <a:r>
              <a:rPr lang="en-US" sz="1800" noProof="0" dirty="0" err="1"/>
              <a:t>vyzve</a:t>
            </a:r>
            <a:r>
              <a:rPr lang="en-US" sz="1800" noProof="0" dirty="0"/>
              <a:t> </a:t>
            </a:r>
            <a:r>
              <a:rPr lang="en-US" sz="1800" noProof="0" dirty="0" err="1"/>
              <a:t>ostatní</a:t>
            </a:r>
            <a:r>
              <a:rPr lang="en-US" sz="1800" noProof="0" dirty="0"/>
              <a:t> k </a:t>
            </a:r>
            <a:r>
              <a:rPr lang="en-US" sz="1800" noProof="0" dirty="0" err="1"/>
              <a:t>připojení</a:t>
            </a:r>
            <a:endParaRPr lang="en-US" sz="1800" noProof="0" dirty="0"/>
          </a:p>
          <a:p>
            <a:pPr marL="1025525" lvl="2" indent="-304800" eaLnBrk="1" hangingPunct="1"/>
            <a:r>
              <a:rPr lang="en-US" noProof="0" dirty="0" err="1"/>
              <a:t>pokud</a:t>
            </a:r>
            <a:r>
              <a:rPr lang="en-US" noProof="0" dirty="0"/>
              <a:t> se </a:t>
            </a:r>
            <a:r>
              <a:rPr lang="en-US" noProof="0" dirty="0" err="1"/>
              <a:t>nepřipojí</a:t>
            </a:r>
            <a:r>
              <a:rPr lang="en-US" noProof="0" dirty="0"/>
              <a:t>, </a:t>
            </a:r>
            <a:r>
              <a:rPr lang="en-US" noProof="0" dirty="0" err="1"/>
              <a:t>jsou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samy</a:t>
            </a:r>
            <a:r>
              <a:rPr lang="en-US" noProof="0" dirty="0"/>
              <a:t> se </a:t>
            </a:r>
            <a:r>
              <a:rPr lang="en-US" noProof="0" dirty="0" err="1"/>
              <a:t>sebou</a:t>
            </a:r>
            <a:endParaRPr lang="en-US" sz="1100" noProof="0" dirty="0"/>
          </a:p>
          <a:p>
            <a:pPr eaLnBrk="1" hangingPunct="1"/>
            <a:endParaRPr lang="en-US" sz="2400" i="1" noProof="0" dirty="0"/>
          </a:p>
          <a:p>
            <a:pPr eaLnBrk="1" hangingPunct="1"/>
            <a:r>
              <a:rPr lang="en-US" i="1" noProof="0" dirty="0" err="1"/>
              <a:t>silnější</a:t>
            </a:r>
            <a:r>
              <a:rPr lang="en-US" i="1" noProof="0" dirty="0"/>
              <a:t> </a:t>
            </a:r>
            <a:r>
              <a:rPr lang="en-US" i="1" noProof="0" dirty="0" err="1"/>
              <a:t>sémantiky</a:t>
            </a:r>
            <a:r>
              <a:rPr lang="en-US" i="1" noProof="0" dirty="0"/>
              <a:t> - </a:t>
            </a:r>
            <a:r>
              <a:rPr lang="en-US" i="1" noProof="0" dirty="0" err="1"/>
              <a:t>distribuovaný</a:t>
            </a:r>
            <a:r>
              <a:rPr lang="en-US" i="1" noProof="0" dirty="0"/>
              <a:t> </a:t>
            </a:r>
            <a:r>
              <a:rPr lang="en-US" i="1" noProof="0" dirty="0" err="1"/>
              <a:t>konsensus</a:t>
            </a:r>
            <a:r>
              <a:rPr lang="en-US" i="1" noProof="0" dirty="0"/>
              <a:t>  </a:t>
            </a:r>
            <a:r>
              <a:rPr lang="en-US" i="1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i="1" noProof="0" dirty="0"/>
              <a:t>  </a:t>
            </a:r>
            <a:r>
              <a:rPr lang="en-US" i="1" noProof="0" dirty="0" err="1"/>
              <a:t>později</a:t>
            </a:r>
            <a:endParaRPr lang="en-US" i="1" noProof="0" dirty="0"/>
          </a:p>
        </p:txBody>
      </p:sp>
      <p:cxnSp>
        <p:nvCxnSpPr>
          <p:cNvPr id="156676" name="Straight Connector 2">
            <a:extLst>
              <a:ext uri="{FF2B5EF4-FFF2-40B4-BE49-F238E27FC236}">
                <a16:creationId xmlns:a16="http://schemas.microsoft.com/office/drawing/2014/main" id="{544AB7E8-29BF-FF0B-FC44-0944BE104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" y="6092825"/>
            <a:ext cx="2952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C9621D-3451-E781-25A3-841403A4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199x -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operační</a:t>
            </a:r>
            <a:r>
              <a:rPr lang="en-US" noProof="0" dirty="0"/>
              <a:t> </a:t>
            </a:r>
            <a:r>
              <a:rPr lang="en-US" noProof="0" dirty="0" err="1"/>
              <a:t>systémy</a:t>
            </a:r>
            <a:endParaRPr lang="en-US" noProof="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E8A7F2-6717-3AED-5603-E778F10A4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198x - </a:t>
            </a:r>
            <a:r>
              <a:rPr lang="en-US" noProof="0" dirty="0" err="1"/>
              <a:t>teorie</a:t>
            </a:r>
            <a:r>
              <a:rPr lang="en-US" noProof="0" dirty="0"/>
              <a:t> -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protkoly</a:t>
            </a:r>
            <a:r>
              <a:rPr lang="en-US" noProof="0" dirty="0"/>
              <a:t> a </a:t>
            </a:r>
            <a:r>
              <a:rPr lang="en-US" noProof="0" dirty="0" err="1"/>
              <a:t>algoritmy</a:t>
            </a:r>
            <a:endParaRPr lang="en-US" noProof="0" dirty="0"/>
          </a:p>
          <a:p>
            <a:pPr marL="1003301" lvl="3" indent="-182563" eaLnBrk="1" hangingPunct="1">
              <a:buFont typeface="Tahoma" panose="020B0604030504040204" pitchFamily="34" charset="0"/>
              <a:buChar char="▪"/>
            </a:pPr>
            <a:endParaRPr lang="en-US" sz="1000" noProof="0" dirty="0"/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operační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 </a:t>
            </a:r>
            <a:r>
              <a:rPr lang="en-US" noProof="0" dirty="0" err="1"/>
              <a:t>vyvinutý</a:t>
            </a:r>
            <a:r>
              <a:rPr lang="en-US" noProof="0" dirty="0"/>
              <a:t> </a:t>
            </a:r>
            <a:r>
              <a:rPr lang="en-US" noProof="0" dirty="0" err="1"/>
              <a:t>speciálně</a:t>
            </a:r>
            <a:r>
              <a:rPr lang="en-US" noProof="0" dirty="0"/>
              <a:t> pro </a:t>
            </a:r>
            <a:r>
              <a:rPr lang="en-US" noProof="0" dirty="0" err="1"/>
              <a:t>potřeby</a:t>
            </a:r>
            <a:r>
              <a:rPr lang="en-US" noProof="0" dirty="0"/>
              <a:t> DS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"</a:t>
            </a:r>
            <a:r>
              <a:rPr lang="en-US" noProof="0" dirty="0" err="1"/>
              <a:t>zlatý</a:t>
            </a:r>
            <a:r>
              <a:rPr lang="en-US" noProof="0" dirty="0"/>
              <a:t> </a:t>
            </a:r>
            <a:r>
              <a:rPr lang="en-US" noProof="0" dirty="0" err="1"/>
              <a:t>věk</a:t>
            </a:r>
            <a:r>
              <a:rPr lang="en-US" noProof="0" dirty="0"/>
              <a:t>": Amoeba, Sprite, V, Chorus, </a:t>
            </a:r>
            <a:r>
              <a:rPr lang="en-US" noProof="0" dirty="0" err="1"/>
              <a:t>Mosix</a:t>
            </a:r>
            <a:r>
              <a:rPr lang="en-US" noProof="0" dirty="0"/>
              <a:t> ... T4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součástí</a:t>
            </a:r>
            <a:r>
              <a:rPr lang="en-US" noProof="0" dirty="0"/>
              <a:t> </a:t>
            </a:r>
            <a:r>
              <a:rPr lang="en-US" noProof="0" dirty="0" err="1"/>
              <a:t>jádra</a:t>
            </a:r>
            <a:r>
              <a:rPr lang="en-US" noProof="0" dirty="0"/>
              <a:t> OS </a:t>
            </a:r>
            <a:r>
              <a:rPr lang="en-US" noProof="0" dirty="0" err="1"/>
              <a:t>podpora</a:t>
            </a:r>
            <a:r>
              <a:rPr lang="en-US" noProof="0" dirty="0"/>
              <a:t> </a:t>
            </a:r>
            <a:r>
              <a:rPr lang="en-US" noProof="0" dirty="0" err="1"/>
              <a:t>distribuovanosti</a:t>
            </a:r>
            <a:r>
              <a:rPr lang="en-US" noProof="0" dirty="0"/>
              <a:t>, </a:t>
            </a:r>
            <a:r>
              <a:rPr lang="en-US" noProof="0" dirty="0" err="1"/>
              <a:t>komunikace</a:t>
            </a:r>
            <a:r>
              <a:rPr lang="en-US" noProof="0" dirty="0"/>
              <a:t>, </a:t>
            </a:r>
            <a:r>
              <a:rPr lang="en-US" noProof="0" dirty="0" err="1"/>
              <a:t>synchronizace</a:t>
            </a:r>
            <a:r>
              <a:rPr lang="en-US" noProof="0" dirty="0"/>
              <a:t> 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aplikace</a:t>
            </a:r>
            <a:r>
              <a:rPr lang="en-US" noProof="0" dirty="0"/>
              <a:t>: </a:t>
            </a:r>
            <a:r>
              <a:rPr lang="en-US" noProof="0" dirty="0" err="1"/>
              <a:t>transparentní</a:t>
            </a:r>
            <a:r>
              <a:rPr lang="en-US" noProof="0" dirty="0"/>
              <a:t> </a:t>
            </a:r>
            <a:r>
              <a:rPr lang="en-US" noProof="0" dirty="0" err="1"/>
              <a:t>využití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služeb</a:t>
            </a:r>
            <a:endParaRPr lang="en-US" noProof="0" dirty="0"/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neexistuje</a:t>
            </a:r>
            <a:r>
              <a:rPr lang="en-US" noProof="0" dirty="0"/>
              <a:t> </a:t>
            </a:r>
            <a:r>
              <a:rPr lang="en-US" noProof="0" dirty="0" err="1"/>
              <a:t>rozdíl</a:t>
            </a:r>
            <a:r>
              <a:rPr lang="en-US" noProof="0" dirty="0"/>
              <a:t> </a:t>
            </a:r>
            <a:r>
              <a:rPr lang="en-US" noProof="0" dirty="0" err="1"/>
              <a:t>mezi</a:t>
            </a: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a </a:t>
            </a:r>
            <a:r>
              <a:rPr lang="en-US" noProof="0" dirty="0" err="1"/>
              <a:t>distribuovanou</a:t>
            </a:r>
            <a:r>
              <a:rPr lang="en-US" noProof="0" dirty="0"/>
              <a:t> </a:t>
            </a:r>
            <a:r>
              <a:rPr lang="en-US" noProof="0" dirty="0" err="1"/>
              <a:t>aplikací</a:t>
            </a:r>
            <a:endParaRPr lang="en-US" noProof="0" dirty="0"/>
          </a:p>
          <a:p>
            <a:pPr marL="0" indent="0" eaLnBrk="1" hangingPunct="1"/>
            <a:r>
              <a:rPr lang="en-US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noProof="0" dirty="0"/>
              <a:t> </a:t>
            </a:r>
            <a:r>
              <a:rPr lang="en-US" noProof="0" dirty="0" err="1"/>
              <a:t>nesplněná</a:t>
            </a:r>
            <a:r>
              <a:rPr lang="en-US" noProof="0" dirty="0"/>
              <a:t> </a:t>
            </a:r>
            <a:r>
              <a:rPr lang="en-US" noProof="0" dirty="0" err="1"/>
              <a:t>očekávání</a:t>
            </a:r>
            <a:r>
              <a:rPr lang="en-US" noProof="0" dirty="0"/>
              <a:t>, </a:t>
            </a:r>
            <a:r>
              <a:rPr lang="en-US" noProof="0" dirty="0" err="1"/>
              <a:t>žádný</a:t>
            </a:r>
            <a:r>
              <a:rPr lang="en-US" noProof="0" dirty="0"/>
              <a:t> </a:t>
            </a:r>
            <a:r>
              <a:rPr lang="en-US" noProof="0" dirty="0" err="1"/>
              <a:t>systém</a:t>
            </a:r>
            <a:r>
              <a:rPr lang="en-US" noProof="0" dirty="0"/>
              <a:t> </a:t>
            </a:r>
            <a:r>
              <a:rPr lang="en-US" noProof="0" dirty="0" err="1"/>
              <a:t>nedotažen</a:t>
            </a:r>
            <a:r>
              <a:rPr lang="en-US" noProof="0" dirty="0"/>
              <a:t> do </a:t>
            </a:r>
            <a:r>
              <a:rPr lang="en-US" noProof="0" dirty="0" err="1"/>
              <a:t>masově</a:t>
            </a:r>
            <a:r>
              <a:rPr lang="en-US" noProof="0" dirty="0"/>
              <a:t> </a:t>
            </a:r>
            <a:r>
              <a:rPr lang="en-US" noProof="0" dirty="0" err="1"/>
              <a:t>použitelného</a:t>
            </a:r>
            <a:r>
              <a:rPr lang="en-US" noProof="0" dirty="0"/>
              <a:t> </a:t>
            </a:r>
            <a:r>
              <a:rPr lang="en-US" noProof="0" dirty="0" err="1"/>
              <a:t>stavu</a:t>
            </a:r>
            <a:endParaRPr lang="en-US" noProof="0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3CDCA7BC-4494-F786-CAC0-4255CF75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CF874EBC-C21E-090B-D514-BD0964E81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0861"/>
              </p:ext>
            </p:extLst>
          </p:nvPr>
        </p:nvGraphicFramePr>
        <p:xfrm>
          <a:off x="1259632" y="3645025"/>
          <a:ext cx="6345237" cy="3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76444" imgH="2447544" progId="Word.Picture.8">
                  <p:embed/>
                </p:oleObj>
              </mc:Choice>
              <mc:Fallback>
                <p:oleObj name="Picture" r:id="rId3" imgW="5076444" imgH="2447544" progId="Word.Picture.8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CF874EBC-C21E-090B-D514-BD0964E81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5"/>
                        <a:ext cx="6345237" cy="3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896BF7B-B7E6-5BF6-CA70-535A0F59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Invitation </a:t>
            </a:r>
            <a:r>
              <a:rPr lang="en-US" noProof="0" dirty="0" err="1"/>
              <a:t>algoritmus</a:t>
            </a:r>
            <a:r>
              <a:rPr lang="en-US" noProof="0" dirty="0"/>
              <a:t> - </a:t>
            </a:r>
            <a:r>
              <a:rPr lang="en-US" noProof="0" dirty="0" err="1"/>
              <a:t>průběh</a:t>
            </a:r>
            <a:endParaRPr lang="en-US" noProof="0" dirty="0"/>
          </a:p>
        </p:txBody>
      </p:sp>
      <p:pic>
        <p:nvPicPr>
          <p:cNvPr id="158723" name="Picture 4" descr="invitation">
            <a:extLst>
              <a:ext uri="{FF2B5EF4-FFF2-40B4-BE49-F238E27FC236}">
                <a16:creationId xmlns:a16="http://schemas.microsoft.com/office/drawing/2014/main" id="{C8771E44-962B-C1AC-8D35-4265FDDF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4" descr="invitation2">
            <a:extLst>
              <a:ext uri="{FF2B5EF4-FFF2-40B4-BE49-F238E27FC236}">
                <a16:creationId xmlns:a16="http://schemas.microsoft.com/office/drawing/2014/main" id="{C9154BFA-F02F-BC7B-D102-3315A266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79295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2">
            <a:extLst>
              <a:ext uri="{FF2B5EF4-FFF2-40B4-BE49-F238E27FC236}">
                <a16:creationId xmlns:a16="http://schemas.microsoft.com/office/drawing/2014/main" id="{83DF6FE1-9E27-CED8-2CC0-75DBC50B5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Invitation </a:t>
            </a:r>
            <a:r>
              <a:rPr lang="en-US" noProof="0" dirty="0" err="1"/>
              <a:t>algoritmus</a:t>
            </a:r>
            <a:r>
              <a:rPr lang="en-US" noProof="0" dirty="0"/>
              <a:t> - </a:t>
            </a:r>
            <a:r>
              <a:rPr lang="en-US" noProof="0" dirty="0" err="1"/>
              <a:t>vyzývací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noProof="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D6761C9-0967-BC5C-6BB5-9185E20E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r>
              <a:rPr lang="en-US" noProof="0" dirty="0"/>
              <a:t> - </a:t>
            </a:r>
            <a:r>
              <a:rPr lang="en-US" noProof="0" dirty="0" err="1"/>
              <a:t>kruhový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413B418-5AA4-6C87-66E8-7BA3BB92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2376488"/>
          </a:xfrm>
        </p:spPr>
        <p:txBody>
          <a:bodyPr/>
          <a:lstStyle/>
          <a:p>
            <a:pPr marL="0" indent="0" eaLnBrk="1" hangingPunct="1"/>
            <a:r>
              <a:rPr lang="en-US" b="1" noProof="0" dirty="0">
                <a:solidFill>
                  <a:srgbClr val="9900CC"/>
                </a:solidFill>
              </a:rPr>
              <a:t>Le Lann, Chang &amp; Roberts</a:t>
            </a:r>
            <a:r>
              <a:rPr lang="en-US" noProof="0" dirty="0">
                <a:solidFill>
                  <a:srgbClr val="9900CC"/>
                </a:solidFill>
              </a:rPr>
              <a:t> (1979)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proces</a:t>
            </a:r>
            <a:r>
              <a:rPr lang="en-US" noProof="0" dirty="0"/>
              <a:t> se </a:t>
            </a:r>
            <a:r>
              <a:rPr lang="en-US" noProof="0" dirty="0" err="1"/>
              <a:t>rozhodne</a:t>
            </a:r>
            <a:r>
              <a:rPr lang="en-US" noProof="0" dirty="0"/>
              <a:t> </a:t>
            </a:r>
            <a:r>
              <a:rPr lang="en-US" noProof="0" dirty="0" err="1"/>
              <a:t>volit</a:t>
            </a:r>
            <a:r>
              <a:rPr lang="en-US" noProof="0" dirty="0"/>
              <a:t>, </a:t>
            </a:r>
            <a:r>
              <a:rPr lang="en-US" noProof="0" dirty="0" err="1"/>
              <a:t>pošle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noProof="0" dirty="0" err="1"/>
              <a:t>následníkovi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obsahuje</a:t>
            </a:r>
            <a:r>
              <a:rPr lang="en-US" noProof="0" dirty="0"/>
              <a:t> </a:t>
            </a:r>
            <a:r>
              <a:rPr lang="en-US" noProof="0" dirty="0" err="1"/>
              <a:t>čísla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(</a:t>
            </a:r>
            <a:r>
              <a:rPr lang="en-US" noProof="0" dirty="0" err="1"/>
              <a:t>odesílatel</a:t>
            </a:r>
            <a:r>
              <a:rPr lang="en-US" noProof="0" dirty="0"/>
              <a:t> a </a:t>
            </a:r>
            <a:r>
              <a:rPr lang="en-US" noProof="0" dirty="0" err="1"/>
              <a:t>nejvyšší</a:t>
            </a:r>
            <a:r>
              <a:rPr lang="en-US" noProof="0" dirty="0"/>
              <a:t> </a:t>
            </a:r>
            <a:r>
              <a:rPr lang="en-US" noProof="0" dirty="0" err="1"/>
              <a:t>živý</a:t>
            </a:r>
            <a:r>
              <a:rPr lang="en-US" noProof="0" dirty="0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po </a:t>
            </a:r>
            <a:r>
              <a:rPr lang="en-US" noProof="0" dirty="0" err="1"/>
              <a:t>návratu</a:t>
            </a:r>
            <a:r>
              <a:rPr lang="en-US" noProof="0" dirty="0"/>
              <a:t> </a:t>
            </a:r>
            <a:r>
              <a:rPr lang="en-US" noProof="0" dirty="0" err="1"/>
              <a:t>obsahuje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nového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následuje</a:t>
            </a:r>
            <a:r>
              <a:rPr lang="en-US" noProof="0" dirty="0"/>
              <a:t> </a:t>
            </a:r>
            <a:r>
              <a:rPr lang="en-US" noProof="0" dirty="0" err="1"/>
              <a:t>fáze</a:t>
            </a:r>
            <a:r>
              <a:rPr lang="en-US" noProof="0" dirty="0"/>
              <a:t> </a:t>
            </a:r>
            <a:r>
              <a:rPr lang="en-US" noProof="0" dirty="0" err="1"/>
              <a:t>oznámení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stačí</a:t>
            </a:r>
            <a:r>
              <a:rPr lang="en-US" noProof="0" dirty="0"/>
              <a:t> </a:t>
            </a:r>
            <a:r>
              <a:rPr lang="en-US" noProof="0" dirty="0" err="1"/>
              <a:t>znát</a:t>
            </a:r>
            <a:r>
              <a:rPr lang="en-US" noProof="0" dirty="0"/>
              <a:t> </a:t>
            </a:r>
            <a:r>
              <a:rPr lang="en-US" noProof="0" dirty="0" err="1"/>
              <a:t>následníky</a:t>
            </a:r>
            <a:r>
              <a:rPr lang="en-US" noProof="0" dirty="0"/>
              <a:t> a </a:t>
            </a:r>
            <a:r>
              <a:rPr lang="en-US" noProof="0" dirty="0" err="1"/>
              <a:t>mít</a:t>
            </a:r>
            <a:r>
              <a:rPr lang="en-US" noProof="0" dirty="0"/>
              <a:t> </a:t>
            </a:r>
            <a:r>
              <a:rPr lang="en-US" noProof="0" dirty="0" err="1"/>
              <a:t>možnost</a:t>
            </a:r>
            <a:r>
              <a:rPr lang="en-US" noProof="0" dirty="0"/>
              <a:t> </a:t>
            </a:r>
            <a:r>
              <a:rPr lang="en-US" noProof="0" dirty="0" err="1"/>
              <a:t>zjistit</a:t>
            </a:r>
            <a:r>
              <a:rPr lang="en-US" noProof="0" dirty="0"/>
              <a:t> </a:t>
            </a:r>
            <a:r>
              <a:rPr lang="en-US" noProof="0" dirty="0" err="1"/>
              <a:t>následníka</a:t>
            </a:r>
            <a:r>
              <a:rPr lang="en-US" noProof="0" dirty="0"/>
              <a:t> </a:t>
            </a:r>
            <a:r>
              <a:rPr lang="en-US" noProof="0" dirty="0" err="1"/>
              <a:t>nedostupného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složitost</a:t>
            </a:r>
            <a:r>
              <a:rPr lang="en-US" noProof="0" dirty="0"/>
              <a:t> O(n</a:t>
            </a:r>
            <a:r>
              <a:rPr lang="en-US" baseline="30000" noProof="0" dirty="0"/>
              <a:t>2</a:t>
            </a:r>
            <a:r>
              <a:rPr lang="en-US" noProof="0" dirty="0"/>
              <a:t>)</a:t>
            </a:r>
          </a:p>
        </p:txBody>
      </p:sp>
      <p:sp>
        <p:nvSpPr>
          <p:cNvPr id="162820" name="Rectangle 5">
            <a:extLst>
              <a:ext uri="{FF2B5EF4-FFF2-40B4-BE49-F238E27FC236}">
                <a16:creationId xmlns:a16="http://schemas.microsoft.com/office/drawing/2014/main" id="{72C28388-87D3-F015-18FC-0B3E645C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62821" name="Object 4">
            <a:extLst>
              <a:ext uri="{FF2B5EF4-FFF2-40B4-BE49-F238E27FC236}">
                <a16:creationId xmlns:a16="http://schemas.microsoft.com/office/drawing/2014/main" id="{4C258197-F32A-FD7E-8617-71DADB7E4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429000"/>
          <a:ext cx="3368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692824" imgH="2389042" progId="Word.Picture.8">
                  <p:embed/>
                </p:oleObj>
              </mc:Choice>
              <mc:Fallback>
                <p:oleObj name="Picture" r:id="rId3" imgW="2692824" imgH="2389042" progId="Word.Picture.8">
                  <p:embed/>
                  <p:pic>
                    <p:nvPicPr>
                      <p:cNvPr id="162821" name="Object 4">
                        <a:extLst>
                          <a:ext uri="{FF2B5EF4-FFF2-40B4-BE49-F238E27FC236}">
                            <a16:creationId xmlns:a16="http://schemas.microsoft.com/office/drawing/2014/main" id="{4C258197-F32A-FD7E-8617-71DADB7E4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33686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>
            <a:extLst>
              <a:ext uri="{FF2B5EF4-FFF2-40B4-BE49-F238E27FC236}">
                <a16:creationId xmlns:a16="http://schemas.microsoft.com/office/drawing/2014/main" id="{24AF78CA-AF8B-70D6-46CF-411FBD35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4176712" cy="2952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34988" indent="-17780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Tahoma" pitchFamily="34" charset="0"/>
              <a:buChar char="●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baseline="0" noProof="0" dirty="0"/>
              <a:t>HS </a:t>
            </a:r>
            <a:r>
              <a:rPr lang="en-US" baseline="0" noProof="0" dirty="0" err="1"/>
              <a:t>algoritmus</a:t>
            </a:r>
            <a:endParaRPr lang="en-US" baseline="0" noProof="0" dirty="0"/>
          </a:p>
          <a:p>
            <a:pPr eaLnBrk="1" hangingPunct="1">
              <a:defRPr/>
            </a:pPr>
            <a:r>
              <a:rPr lang="en-US" b="0" baseline="0" noProof="0" dirty="0" err="1">
                <a:solidFill>
                  <a:srgbClr val="9900CC"/>
                </a:solidFill>
              </a:rPr>
              <a:t>Hirschback</a:t>
            </a:r>
            <a:r>
              <a:rPr lang="en-US" b="0" baseline="0" noProof="0" dirty="0">
                <a:solidFill>
                  <a:srgbClr val="9900CC"/>
                </a:solidFill>
              </a:rPr>
              <a:t> &amp; Sinclair (1980)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0" baseline="0" noProof="0" dirty="0" err="1"/>
              <a:t>optimalizace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komunikační</a:t>
            </a:r>
            <a:r>
              <a:rPr lang="en-US" b="0" baseline="0" noProof="0" dirty="0"/>
              <a:t> </a:t>
            </a:r>
            <a:r>
              <a:rPr lang="en-US" b="0" baseline="0" noProof="0" dirty="0" err="1"/>
              <a:t>složitosti</a:t>
            </a:r>
            <a:endParaRPr lang="en-US" b="0" baseline="0" noProof="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koordinátor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okolí</a:t>
            </a:r>
            <a:r>
              <a:rPr lang="en-US" sz="1600" b="0" baseline="0" noProof="0" dirty="0"/>
              <a:t> 2</a:t>
            </a:r>
            <a:r>
              <a:rPr lang="en-US" sz="1600" b="0" baseline="25000" noProof="0" dirty="0"/>
              <a:t>k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složitost</a:t>
            </a:r>
            <a:r>
              <a:rPr lang="en-US" sz="1600" b="0" baseline="0" noProof="0" dirty="0"/>
              <a:t> O(n log n)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implementačně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náročnější</a:t>
            </a:r>
            <a:endParaRPr lang="en-US" sz="1600" b="0" baseline="0" noProof="0" dirty="0"/>
          </a:p>
          <a:p>
            <a:pPr lvl="1" eaLnBrk="1" hangingPunct="1">
              <a:buFont typeface="Tahoma" pitchFamily="34" charset="0"/>
              <a:buChar char="▪"/>
              <a:defRPr/>
            </a:pPr>
            <a:r>
              <a:rPr lang="en-US" sz="1500" b="0" baseline="0" noProof="0" dirty="0" err="1"/>
              <a:t>obousměrné</a:t>
            </a:r>
            <a:r>
              <a:rPr lang="en-US" sz="1500" b="0" baseline="0" noProof="0" dirty="0"/>
              <a:t> </a:t>
            </a:r>
            <a:r>
              <a:rPr lang="en-US" sz="1500" b="0" baseline="0" noProof="0" dirty="0" err="1"/>
              <a:t>propojení</a:t>
            </a:r>
            <a:endParaRPr lang="en-US" sz="1500" b="0" baseline="0" noProof="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výhodné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při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velkých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skupinách</a:t>
            </a:r>
            <a:br>
              <a:rPr lang="en-US" sz="1600" b="0" baseline="0" noProof="0" dirty="0"/>
            </a:br>
            <a:r>
              <a:rPr lang="en-US" sz="1600" b="0" baseline="0" noProof="0" dirty="0"/>
              <a:t>   a </a:t>
            </a:r>
            <a:r>
              <a:rPr lang="en-US" sz="1600" b="0" baseline="0" noProof="0" dirty="0" err="1"/>
              <a:t>vysoké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frekvenci</a:t>
            </a:r>
            <a:r>
              <a:rPr lang="en-US" sz="1500" b="0" baseline="0" noProof="0" dirty="0"/>
              <a:t> </a:t>
            </a:r>
            <a:r>
              <a:rPr lang="en-US" sz="1600" b="0" baseline="0" noProof="0" dirty="0" err="1"/>
              <a:t>konkurentních</a:t>
            </a:r>
            <a:r>
              <a:rPr lang="en-US" sz="1600" b="0" baseline="0" noProof="0" dirty="0"/>
              <a:t> </a:t>
            </a:r>
            <a:r>
              <a:rPr lang="en-US" sz="1600" b="0" baseline="0" noProof="0" dirty="0" err="1"/>
              <a:t>voleb</a:t>
            </a:r>
            <a:endParaRPr lang="en-US" sz="1600" b="0" baseline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D79D4368-067F-06E8-EC12-11DEC1DB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Chang &amp; Roberts - </a:t>
            </a:r>
            <a:r>
              <a:rPr lang="en-US" noProof="0" dirty="0" err="1"/>
              <a:t>pseudokód</a:t>
            </a:r>
            <a:endParaRPr lang="en-US" noProof="0" dirty="0"/>
          </a:p>
        </p:txBody>
      </p:sp>
      <p:pic>
        <p:nvPicPr>
          <p:cNvPr id="164867" name="Picture 2">
            <a:extLst>
              <a:ext uri="{FF2B5EF4-FFF2-40B4-BE49-F238E27FC236}">
                <a16:creationId xmlns:a16="http://schemas.microsoft.com/office/drawing/2014/main" id="{BE5DD1C1-3B44-4E6B-7694-CE77BD41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6610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AutoShape 10">
            <a:extLst>
              <a:ext uri="{FF2B5EF4-FFF2-40B4-BE49-F238E27FC236}">
                <a16:creationId xmlns:a16="http://schemas.microsoft.com/office/drawing/2014/main" id="{3E6AAB19-239C-8F08-966F-7BD21571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184525"/>
            <a:ext cx="1511300" cy="360363"/>
          </a:xfrm>
          <a:prstGeom prst="wedgeRoundRectCallout">
            <a:avLst>
              <a:gd name="adj1" fmla="val -68185"/>
              <a:gd name="adj2" fmla="val 3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Propagace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4869" name="AutoShape 10">
            <a:extLst>
              <a:ext uri="{FF2B5EF4-FFF2-40B4-BE49-F238E27FC236}">
                <a16:creationId xmlns:a16="http://schemas.microsoft.com/office/drawing/2014/main" id="{B77554E2-1EF6-3AA4-CB37-830F210A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644900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Detekce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4870" name="AutoShape 10">
            <a:extLst>
              <a:ext uri="{FF2B5EF4-FFF2-40B4-BE49-F238E27FC236}">
                <a16:creationId xmlns:a16="http://schemas.microsoft.com/office/drawing/2014/main" id="{7BA3E726-C779-9D8D-5D2E-A7CD23C2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092575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Vyšší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kandidát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4871" name="AutoShape 10">
            <a:extLst>
              <a:ext uri="{FF2B5EF4-FFF2-40B4-BE49-F238E27FC236}">
                <a16:creationId xmlns:a16="http://schemas.microsoft.com/office/drawing/2014/main" id="{D1E786B6-DD35-3BE0-00C6-4B715D17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599113"/>
            <a:ext cx="1511300" cy="566737"/>
          </a:xfrm>
          <a:prstGeom prst="wedgeRoundRectCallout">
            <a:avLst>
              <a:gd name="adj1" fmla="val -67458"/>
              <a:gd name="adj2" fmla="val -6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Propagace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výsledku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08EABA1-EF33-7543-31CF-42034CA0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Hirschback</a:t>
            </a:r>
            <a:r>
              <a:rPr lang="en-US" noProof="0" dirty="0"/>
              <a:t> &amp; Sinclair - </a:t>
            </a:r>
            <a:r>
              <a:rPr lang="en-US" noProof="0" dirty="0" err="1"/>
              <a:t>pseudokód</a:t>
            </a:r>
            <a:endParaRPr lang="en-US" noProof="0" dirty="0"/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018571B4-2B97-56F6-946A-0ABE4924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1">
            <a:extLst>
              <a:ext uri="{FF2B5EF4-FFF2-40B4-BE49-F238E27FC236}">
                <a16:creationId xmlns:a16="http://schemas.microsoft.com/office/drawing/2014/main" id="{B0F44EC0-3FCE-2474-4AB3-BF97FAB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349500"/>
            <a:ext cx="358775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65893" name="AutoShape 10">
            <a:extLst>
              <a:ext uri="{FF2B5EF4-FFF2-40B4-BE49-F238E27FC236}">
                <a16:creationId xmlns:a16="http://schemas.microsoft.com/office/drawing/2014/main" id="{BC530EFE-8845-1034-CBDA-55B85811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176463"/>
            <a:ext cx="1101725" cy="344487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Propagace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5894" name="AutoShape 10">
            <a:extLst>
              <a:ext uri="{FF2B5EF4-FFF2-40B4-BE49-F238E27FC236}">
                <a16:creationId xmlns:a16="http://schemas.microsoft.com/office/drawing/2014/main" id="{D3D73D3F-305E-8BB1-62AB-A84C6791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9257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Obrátka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5895" name="AutoShape 10">
            <a:extLst>
              <a:ext uri="{FF2B5EF4-FFF2-40B4-BE49-F238E27FC236}">
                <a16:creationId xmlns:a16="http://schemas.microsoft.com/office/drawing/2014/main" id="{F43726B6-A7E8-A4ED-FD02-128206B0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44370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Propagace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5896" name="AutoShape 10">
            <a:extLst>
              <a:ext uri="{FF2B5EF4-FFF2-40B4-BE49-F238E27FC236}">
                <a16:creationId xmlns:a16="http://schemas.microsoft.com/office/drawing/2014/main" id="{CE01A693-72BB-FFF1-4B64-0F9D14DA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5445125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Další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kolo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65897" name="AutoShape 10">
            <a:extLst>
              <a:ext uri="{FF2B5EF4-FFF2-40B4-BE49-F238E27FC236}">
                <a16:creationId xmlns:a16="http://schemas.microsoft.com/office/drawing/2014/main" id="{727B86D9-32B4-36BC-7B13-3F5EDCA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836613"/>
            <a:ext cx="1512887" cy="344487"/>
          </a:xfrm>
          <a:prstGeom prst="wedgeRoundRectCallout">
            <a:avLst>
              <a:gd name="adj1" fmla="val -77222"/>
              <a:gd name="adj2" fmla="val 6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id,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kolo</a:t>
            </a:r>
            <a:r>
              <a:rPr lang="en-US" sz="1400" b="0" baseline="0" noProof="0" dirty="0">
                <a:latin typeface="Arial" panose="020B0604020202020204" pitchFamily="34" charset="0"/>
              </a:rPr>
              <a:t>,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pozice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94BAC471-55FE-56BA-B1BC-007039CE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r>
              <a:rPr lang="en-US" noProof="0" dirty="0"/>
              <a:t> - </a:t>
            </a:r>
            <a:r>
              <a:rPr lang="en-US" noProof="0" dirty="0" err="1"/>
              <a:t>randomizovaný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1B29BAC-4F62-E7BE-BB7A-6D63EE4B6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Prostředí</a:t>
            </a:r>
            <a:r>
              <a:rPr lang="en-US" noProof="0" dirty="0"/>
              <a:t> - cluster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rychlá</a:t>
            </a:r>
            <a:r>
              <a:rPr lang="en-US" noProof="0" dirty="0"/>
              <a:t> </a:t>
            </a:r>
            <a:r>
              <a:rPr lang="en-US" noProof="0" dirty="0" err="1"/>
              <a:t>spolehlivá</a:t>
            </a:r>
            <a:r>
              <a:rPr lang="en-US" noProof="0" dirty="0"/>
              <a:t> </a:t>
            </a:r>
            <a:r>
              <a:rPr lang="en-US" b="1" noProof="0" dirty="0" err="1"/>
              <a:t>lokální</a:t>
            </a:r>
            <a:r>
              <a:rPr lang="en-US" noProof="0" dirty="0"/>
              <a:t> </a:t>
            </a:r>
            <a:r>
              <a:rPr lang="en-US" noProof="0" dirty="0" err="1"/>
              <a:t>síť</a:t>
            </a:r>
            <a:r>
              <a:rPr lang="en-US" noProof="0" dirty="0"/>
              <a:t>, </a:t>
            </a:r>
            <a:r>
              <a:rPr lang="en-US" noProof="0" dirty="0" err="1"/>
              <a:t>menší</a:t>
            </a:r>
            <a:r>
              <a:rPr lang="en-US" noProof="0" dirty="0"/>
              <a:t>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aktivních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Volba</a:t>
            </a:r>
            <a:r>
              <a:rPr lang="en-US" noProof="0" dirty="0"/>
              <a:t> </a:t>
            </a:r>
            <a:r>
              <a:rPr lang="en-US" noProof="0" dirty="0" err="1"/>
              <a:t>koordinátora</a:t>
            </a:r>
            <a:r>
              <a:rPr lang="en-US" noProof="0" dirty="0"/>
              <a:t> (</a:t>
            </a:r>
            <a:r>
              <a:rPr lang="en-US" noProof="0" dirty="0" err="1"/>
              <a:t>leadera</a:t>
            </a:r>
            <a:r>
              <a:rPr lang="en-US" noProof="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role: Leader, Follower,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Leader - </a:t>
            </a:r>
            <a:r>
              <a:rPr lang="en-US" b="1" noProof="0" dirty="0"/>
              <a:t>heartbeat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FF0000"/>
                </a:solidFill>
              </a:rPr>
              <a:t>timeout</a:t>
            </a:r>
            <a:r>
              <a:rPr lang="en-US" noProof="0" dirty="0"/>
              <a:t> - absence </a:t>
            </a:r>
            <a:r>
              <a:rPr lang="en-US" noProof="0" dirty="0" err="1"/>
              <a:t>heartbeatu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Follower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/>
              <a:t>Candidate </a:t>
            </a:r>
            <a:r>
              <a:rPr lang="en-US" b="1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</a:t>
            </a:r>
            <a:r>
              <a:rPr lang="en-US" b="1" noProof="0" dirty="0" err="1"/>
              <a:t>volby</a:t>
            </a:r>
            <a:endParaRPr lang="en-US" b="1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vote for self, </a:t>
            </a:r>
            <a:r>
              <a:rPr lang="en-US" noProof="0" dirty="0" err="1"/>
              <a:t>RequestVote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>
                <a:solidFill>
                  <a:srgbClr val="00B050"/>
                </a:solidFill>
              </a:rPr>
              <a:t>většinový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err="1">
                <a:solidFill>
                  <a:srgbClr val="00B050"/>
                </a:solidFill>
              </a:rPr>
              <a:t>počet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err="1">
                <a:solidFill>
                  <a:srgbClr val="00B050"/>
                </a:solidFill>
              </a:rPr>
              <a:t>hlasů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noProof="0" dirty="0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CC9900"/>
                </a:solidFill>
              </a:rPr>
              <a:t>timeout</a:t>
            </a:r>
            <a:r>
              <a:rPr lang="en-US" noProof="0" dirty="0"/>
              <a:t>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noProof="0" dirty="0" err="1"/>
              <a:t>randomizovaná</a:t>
            </a:r>
            <a:r>
              <a:rPr lang="en-US" noProof="0" dirty="0"/>
              <a:t> </a:t>
            </a:r>
            <a:r>
              <a:rPr lang="en-US" noProof="0" dirty="0" err="1"/>
              <a:t>pauza</a:t>
            </a:r>
            <a:r>
              <a:rPr lang="en-US" noProof="0" dirty="0"/>
              <a:t>, </a:t>
            </a:r>
            <a:r>
              <a:rPr lang="en-US" noProof="0" dirty="0" err="1"/>
              <a:t>nová</a:t>
            </a:r>
            <a:r>
              <a:rPr lang="en-US" noProof="0" dirty="0"/>
              <a:t> </a:t>
            </a:r>
            <a:r>
              <a:rPr lang="en-US" noProof="0" dirty="0" err="1"/>
              <a:t>volba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[T, 2T] ... </a:t>
            </a:r>
            <a:r>
              <a:rPr lang="en-US" noProof="0" dirty="0" err="1"/>
              <a:t>cca</a:t>
            </a:r>
            <a:r>
              <a:rPr lang="en-US" noProof="0" dirty="0"/>
              <a:t> 150-300 </a:t>
            </a:r>
            <a:r>
              <a:rPr lang="en-US" noProof="0" dirty="0" err="1"/>
              <a:t>ms</a:t>
            </a:r>
            <a:endParaRPr lang="en-US" noProof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noProof="0" dirty="0" err="1"/>
              <a:t>chová</a:t>
            </a:r>
            <a:r>
              <a:rPr lang="en-US" noProof="0" dirty="0"/>
              <a:t> se </a:t>
            </a:r>
            <a:r>
              <a:rPr lang="en-US" noProof="0" dirty="0" err="1"/>
              <a:t>dobře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T </a:t>
            </a:r>
            <a:r>
              <a:rPr lang="en-US" noProof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noProof="0" dirty="0"/>
              <a:t> </a:t>
            </a:r>
            <a:r>
              <a:rPr lang="en-US" noProof="0" dirty="0" err="1"/>
              <a:t>doba</a:t>
            </a:r>
            <a:r>
              <a:rPr lang="en-US" noProof="0" dirty="0"/>
              <a:t> </a:t>
            </a:r>
            <a:r>
              <a:rPr lang="en-US" noProof="0" dirty="0" err="1"/>
              <a:t>přenosu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endParaRPr lang="en-US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err="1"/>
              <a:t>randomizovaný</a:t>
            </a:r>
            <a:r>
              <a:rPr lang="en-US" noProof="0" dirty="0"/>
              <a:t> </a:t>
            </a:r>
            <a:r>
              <a:rPr lang="en-US" noProof="0" dirty="0" err="1"/>
              <a:t>přístup</a:t>
            </a:r>
            <a:r>
              <a:rPr lang="en-US" noProof="0" dirty="0"/>
              <a:t> v </a:t>
            </a:r>
            <a:r>
              <a:rPr lang="en-US" noProof="0" dirty="0" err="1"/>
              <a:t>praxi</a:t>
            </a:r>
            <a:r>
              <a:rPr lang="en-US" noProof="0" dirty="0"/>
              <a:t> </a:t>
            </a:r>
            <a:r>
              <a:rPr lang="en-US" noProof="0" dirty="0" err="1"/>
              <a:t>jednodušší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RAFT consensus protocol </a:t>
            </a:r>
            <a:r>
              <a:rPr lang="en-US" i="1" noProof="0" dirty="0"/>
              <a:t>(Ongaro 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idea: Google Chubby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náhodně</a:t>
            </a:r>
            <a:r>
              <a:rPr lang="en-US" noProof="0" dirty="0"/>
              <a:t> </a:t>
            </a:r>
            <a:r>
              <a:rPr lang="en-US" noProof="0" dirty="0" err="1"/>
              <a:t>vygenerují</a:t>
            </a:r>
            <a:r>
              <a:rPr lang="en-US" noProof="0" dirty="0"/>
              <a:t> </a:t>
            </a:r>
            <a:r>
              <a:rPr lang="en-US" noProof="0" dirty="0" err="1"/>
              <a:t>číslo</a:t>
            </a:r>
            <a:r>
              <a:rPr lang="en-US" noProof="0" dirty="0"/>
              <a:t> a </a:t>
            </a:r>
            <a:r>
              <a:rPr lang="en-US" noProof="0" dirty="0" err="1"/>
              <a:t>rozešlou</a:t>
            </a:r>
            <a:r>
              <a:rPr lang="en-US" noProof="0" dirty="0"/>
              <a:t> </a:t>
            </a:r>
            <a:r>
              <a:rPr lang="en-US" noProof="0" dirty="0" err="1"/>
              <a:t>ostatním</a:t>
            </a:r>
            <a:r>
              <a:rPr lang="en-US" noProof="0" dirty="0"/>
              <a:t>, 2-fázový commit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Apache Zookeeper</a:t>
            </a:r>
          </a:p>
        </p:txBody>
      </p:sp>
      <p:sp>
        <p:nvSpPr>
          <p:cNvPr id="167940" name="AutoShape 4">
            <a:extLst>
              <a:ext uri="{FF2B5EF4-FFF2-40B4-BE49-F238E27FC236}">
                <a16:creationId xmlns:a16="http://schemas.microsoft.com/office/drawing/2014/main" id="{B8924AE4-CD4D-3235-B71E-E62FA6FD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49500"/>
            <a:ext cx="108108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167941" name="AutoShape 4">
            <a:extLst>
              <a:ext uri="{FF2B5EF4-FFF2-40B4-BE49-F238E27FC236}">
                <a16:creationId xmlns:a16="http://schemas.microsoft.com/office/drawing/2014/main" id="{64B6490B-CB3F-6A7A-6072-4AAFCB2A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95613"/>
            <a:ext cx="1081087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AD43B6B4-5C22-DA4B-064D-F5079C8F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389413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167943" name="Straight Arrow Connector 4">
            <a:extLst>
              <a:ext uri="{FF2B5EF4-FFF2-40B4-BE49-F238E27FC236}">
                <a16:creationId xmlns:a16="http://schemas.microsoft.com/office/drawing/2014/main" id="{7859F7BE-C32B-80F1-0152-9EDC3A867DA4}"/>
              </a:ext>
            </a:extLst>
          </p:cNvPr>
          <p:cNvCxnSpPr>
            <a:cxnSpLocks noChangeShapeType="1"/>
            <a:endCxn id="167940" idx="0"/>
          </p:cNvCxnSpPr>
          <p:nvPr/>
        </p:nvCxnSpPr>
        <p:spPr bwMode="auto">
          <a:xfrm flipH="1">
            <a:off x="6985000" y="1952625"/>
            <a:ext cx="7938" cy="396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4" name="Straight Arrow Connector 23">
            <a:extLst>
              <a:ext uri="{FF2B5EF4-FFF2-40B4-BE49-F238E27FC236}">
                <a16:creationId xmlns:a16="http://schemas.microsoft.com/office/drawing/2014/main" id="{A37D1010-C768-3E89-3C6A-1A6C5BA93B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2636838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5" name="Straight Arrow Connector 25">
            <a:extLst>
              <a:ext uri="{FF2B5EF4-FFF2-40B4-BE49-F238E27FC236}">
                <a16:creationId xmlns:a16="http://schemas.microsoft.com/office/drawing/2014/main" id="{215F556D-69B0-FA50-B9DD-9AC70398A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3282950"/>
            <a:ext cx="0" cy="611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CD34651D-9EEA-37ED-D599-83693F47BA4D}"/>
              </a:ext>
            </a:extLst>
          </p:cNvPr>
          <p:cNvSpPr/>
          <p:nvPr/>
        </p:nvSpPr>
        <p:spPr bwMode="auto">
          <a:xfrm flipH="1">
            <a:off x="6056313" y="2513013"/>
            <a:ext cx="747712" cy="1492250"/>
          </a:xfrm>
          <a:prstGeom prst="arc">
            <a:avLst>
              <a:gd name="adj1" fmla="val 16219508"/>
              <a:gd name="adj2" fmla="val 5479199"/>
            </a:avLst>
          </a:prstGeom>
          <a:noFill/>
          <a:ln w="603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A9A847-996A-D993-CDBE-FE18F5D679F8}"/>
              </a:ext>
            </a:extLst>
          </p:cNvPr>
          <p:cNvSpPr/>
          <p:nvPr/>
        </p:nvSpPr>
        <p:spPr bwMode="auto">
          <a:xfrm flipH="1">
            <a:off x="6181725" y="2516188"/>
            <a:ext cx="525463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 noProof="0" dirty="0"/>
          </a:p>
        </p:txBody>
      </p:sp>
      <p:sp>
        <p:nvSpPr>
          <p:cNvPr id="167948" name="TextBox 8">
            <a:extLst>
              <a:ext uri="{FF2B5EF4-FFF2-40B4-BE49-F238E27FC236}">
                <a16:creationId xmlns:a16="http://schemas.microsoft.com/office/drawing/2014/main" id="{CAB4DFC6-1C01-CAA9-91E3-DA9538E8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195262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167949" name="TextBox 29">
            <a:extLst>
              <a:ext uri="{FF2B5EF4-FFF2-40B4-BE49-F238E27FC236}">
                <a16:creationId xmlns:a16="http://schemas.microsoft.com/office/drawing/2014/main" id="{FF896B05-A2C2-49B6-E527-E5035FAF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678113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no heartbeat</a:t>
            </a:r>
          </a:p>
        </p:txBody>
      </p:sp>
      <p:sp>
        <p:nvSpPr>
          <p:cNvPr id="167950" name="TextBox 30">
            <a:extLst>
              <a:ext uri="{FF2B5EF4-FFF2-40B4-BE49-F238E27FC236}">
                <a16:creationId xmlns:a16="http://schemas.microsoft.com/office/drawing/2014/main" id="{B6A54C01-ED84-248B-CE28-2BA9B630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324225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70C0"/>
                </a:solidFill>
              </a:rPr>
              <a:t>quorum </a:t>
            </a:r>
            <a:r>
              <a:rPr lang="en-US" noProof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</a:rPr>
              <a:t>➟</a:t>
            </a:r>
            <a:br>
              <a:rPr lang="en-US" noProof="0" dirty="0">
                <a:solidFill>
                  <a:srgbClr val="0070C0"/>
                </a:solidFill>
              </a:rPr>
            </a:br>
            <a:r>
              <a:rPr lang="en-US" noProof="0" dirty="0">
                <a:solidFill>
                  <a:srgbClr val="0070C0"/>
                </a:solidFill>
              </a:rPr>
              <a:t>win election</a:t>
            </a:r>
          </a:p>
        </p:txBody>
      </p:sp>
      <p:sp>
        <p:nvSpPr>
          <p:cNvPr id="167951" name="TextBox 8">
            <a:extLst>
              <a:ext uri="{FF2B5EF4-FFF2-40B4-BE49-F238E27FC236}">
                <a16:creationId xmlns:a16="http://schemas.microsoft.com/office/drawing/2014/main" id="{4FA3BE88-54B3-219D-25F1-617B6E5A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297238"/>
            <a:ext cx="508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noProof="0" dirty="0">
                <a:solidFill>
                  <a:srgbClr val="0070C0"/>
                </a:solidFill>
              </a:rPr>
              <a:t>♥♥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Placeholder 2">
            <a:extLst>
              <a:ext uri="{FF2B5EF4-FFF2-40B4-BE49-F238E27FC236}">
                <a16:creationId xmlns:a16="http://schemas.microsoft.com/office/drawing/2014/main" id="{EB8F129C-0EDF-5922-0093-8B93484C6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400" b="1" noProof="0" dirty="0" err="1"/>
              <a:t>Doručovací</a:t>
            </a:r>
            <a:r>
              <a:rPr lang="en-US" sz="4400" b="1" noProof="0" dirty="0"/>
              <a:t> </a:t>
            </a:r>
            <a:r>
              <a:rPr lang="en-US" sz="4400" b="1" noProof="0" dirty="0" err="1"/>
              <a:t>protokoly</a:t>
            </a:r>
            <a:endParaRPr lang="en-US" sz="4400" b="1" noProof="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9" name="Oval 117">
            <a:extLst>
              <a:ext uri="{FF2B5EF4-FFF2-40B4-BE49-F238E27FC236}">
                <a16:creationId xmlns:a16="http://schemas.microsoft.com/office/drawing/2014/main" id="{B194775F-0C29-3841-7977-3660E338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52963"/>
            <a:ext cx="287338" cy="1081087"/>
          </a:xfrm>
          <a:prstGeom prst="ellipse">
            <a:avLst/>
          </a:prstGeom>
          <a:solidFill>
            <a:srgbClr val="FF99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59508" name="Oval 116">
            <a:extLst>
              <a:ext uri="{FF2B5EF4-FFF2-40B4-BE49-F238E27FC236}">
                <a16:creationId xmlns:a16="http://schemas.microsoft.com/office/drawing/2014/main" id="{2D1421D1-2405-0043-6F9F-BFFBEC44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916113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59507" name="Oval 115">
            <a:extLst>
              <a:ext uri="{FF2B5EF4-FFF2-40B4-BE49-F238E27FC236}">
                <a16:creationId xmlns:a16="http://schemas.microsoft.com/office/drawing/2014/main" id="{509B899E-FAFA-F49E-69A5-A02A3B9A4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420938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59506" name="Line 114">
            <a:extLst>
              <a:ext uri="{FF2B5EF4-FFF2-40B4-BE49-F238E27FC236}">
                <a16:creationId xmlns:a16="http://schemas.microsoft.com/office/drawing/2014/main" id="{C3D2DDEF-93B3-7A60-EA77-02E843F6B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26368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E2F10ABD-788F-2EF8-0304-E60026275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protokoly</a:t>
            </a:r>
            <a:r>
              <a:rPr lang="en-US" noProof="0" dirty="0"/>
              <a:t> </a:t>
            </a:r>
            <a:r>
              <a:rPr lang="en-US" b="0" noProof="0" dirty="0" err="1"/>
              <a:t>skupinové</a:t>
            </a:r>
            <a:r>
              <a:rPr lang="en-US" b="0" noProof="0" dirty="0"/>
              <a:t> </a:t>
            </a:r>
            <a:r>
              <a:rPr lang="en-US" b="0" noProof="0" dirty="0" err="1"/>
              <a:t>komunikace</a:t>
            </a:r>
            <a:endParaRPr lang="en-US" b="0" noProof="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F05EBD-2C9A-8C7F-E3DB-BA5B76BC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184775" cy="5689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Globální</a:t>
            </a:r>
            <a:r>
              <a:rPr lang="en-US" sz="1600" noProof="0" dirty="0"/>
              <a:t> </a:t>
            </a:r>
            <a:r>
              <a:rPr lang="en-US" sz="1600" noProof="0" dirty="0" err="1"/>
              <a:t>uspořádání</a:t>
            </a:r>
            <a:endParaRPr lang="en-US" sz="16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zprávy</a:t>
            </a:r>
            <a:r>
              <a:rPr lang="en-US" sz="1500" noProof="0" dirty="0"/>
              <a:t> </a:t>
            </a:r>
            <a:r>
              <a:rPr lang="en-US" sz="1500" noProof="0" dirty="0" err="1"/>
              <a:t>jsou</a:t>
            </a:r>
            <a:r>
              <a:rPr lang="en-US" sz="1500" noProof="0" dirty="0"/>
              <a:t> </a:t>
            </a:r>
            <a:r>
              <a:rPr lang="en-US" sz="1500" noProof="0" dirty="0" err="1"/>
              <a:t>doručovány</a:t>
            </a:r>
            <a:r>
              <a:rPr lang="en-US" sz="1500" noProof="0" dirty="0"/>
              <a:t> v </a:t>
            </a:r>
            <a:r>
              <a:rPr lang="en-US" sz="1500" noProof="0" dirty="0" err="1"/>
              <a:t>pořadí</a:t>
            </a:r>
            <a:r>
              <a:rPr lang="en-US" sz="1500" noProof="0" dirty="0"/>
              <a:t> </a:t>
            </a:r>
            <a:r>
              <a:rPr lang="en-US" sz="1500" noProof="0" dirty="0" err="1"/>
              <a:t>odeslání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nelze</a:t>
            </a:r>
            <a:r>
              <a:rPr lang="en-US" sz="1500" noProof="0" dirty="0"/>
              <a:t> – </a:t>
            </a:r>
            <a:r>
              <a:rPr lang="en-US" sz="1500" noProof="0" dirty="0" err="1"/>
              <a:t>neexistence</a:t>
            </a:r>
            <a:r>
              <a:rPr lang="en-US" sz="1500" noProof="0" dirty="0"/>
              <a:t> </a:t>
            </a:r>
            <a:r>
              <a:rPr lang="en-US" sz="1500" noProof="0" dirty="0" err="1"/>
              <a:t>globálních</a:t>
            </a:r>
            <a:r>
              <a:rPr lang="en-US" sz="1500" noProof="0" dirty="0"/>
              <a:t> </a:t>
            </a:r>
            <a:r>
              <a:rPr lang="en-US" sz="1500" noProof="0" dirty="0" err="1"/>
              <a:t>hodin</a:t>
            </a:r>
            <a:endParaRPr lang="en-US" sz="1500" noProof="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Sekvenční</a:t>
            </a:r>
            <a:r>
              <a:rPr lang="en-US" sz="1600" noProof="0" dirty="0"/>
              <a:t> </a:t>
            </a:r>
            <a:r>
              <a:rPr lang="en-US" sz="1600" noProof="0" dirty="0" err="1"/>
              <a:t>uspořádání</a:t>
            </a:r>
            <a:endParaRPr lang="en-US" sz="16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všechny</a:t>
            </a:r>
            <a:r>
              <a:rPr lang="en-US" sz="1500" noProof="0" dirty="0"/>
              <a:t> </a:t>
            </a:r>
            <a:r>
              <a:rPr lang="en-US" sz="1500" noProof="0" dirty="0" err="1"/>
              <a:t>uzly</a:t>
            </a:r>
            <a:r>
              <a:rPr lang="en-US" sz="1500" noProof="0" dirty="0"/>
              <a:t> </a:t>
            </a:r>
            <a:r>
              <a:rPr lang="en-US" sz="1500" noProof="0" dirty="0" err="1"/>
              <a:t>doručí</a:t>
            </a:r>
            <a:r>
              <a:rPr lang="en-US" sz="1500" noProof="0" dirty="0"/>
              <a:t> </a:t>
            </a:r>
            <a:r>
              <a:rPr lang="en-US" sz="1500" noProof="0" dirty="0" err="1"/>
              <a:t>zprávu</a:t>
            </a:r>
            <a:r>
              <a:rPr lang="en-US" sz="1500" noProof="0" dirty="0"/>
              <a:t> </a:t>
            </a:r>
            <a:r>
              <a:rPr lang="en-US" sz="1500" noProof="0" dirty="0" err="1"/>
              <a:t>ve</a:t>
            </a:r>
            <a:r>
              <a:rPr lang="en-US" sz="1500" noProof="0" dirty="0"/>
              <a:t> </a:t>
            </a:r>
            <a:r>
              <a:rPr lang="en-US" sz="1500" noProof="0" dirty="0" err="1"/>
              <a:t>stejném</a:t>
            </a:r>
            <a:r>
              <a:rPr lang="en-US" sz="1500" noProof="0" dirty="0"/>
              <a:t> </a:t>
            </a:r>
            <a:r>
              <a:rPr lang="en-US" sz="1500" noProof="0" dirty="0" err="1"/>
              <a:t>pořadí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doručení</a:t>
            </a:r>
            <a:r>
              <a:rPr lang="en-US" sz="1500" noProof="0" dirty="0"/>
              <a:t> </a:t>
            </a:r>
            <a:r>
              <a:rPr lang="en-US" sz="1500" noProof="0" dirty="0" err="1"/>
              <a:t>nezávisí</a:t>
            </a:r>
            <a:r>
              <a:rPr lang="en-US" sz="1500" noProof="0" dirty="0"/>
              <a:t> </a:t>
            </a:r>
            <a:r>
              <a:rPr lang="en-US" sz="1500" noProof="0" dirty="0" err="1"/>
              <a:t>nutně</a:t>
            </a:r>
            <a:r>
              <a:rPr lang="en-US" sz="1500" noProof="0" dirty="0"/>
              <a:t> </a:t>
            </a:r>
            <a:r>
              <a:rPr lang="en-US" sz="1500" noProof="0" dirty="0" err="1"/>
              <a:t>na</a:t>
            </a:r>
            <a:r>
              <a:rPr lang="en-US" sz="1500" noProof="0" dirty="0"/>
              <a:t> </a:t>
            </a:r>
            <a:r>
              <a:rPr lang="en-US" sz="1500" noProof="0" dirty="0" err="1"/>
              <a:t>času</a:t>
            </a:r>
            <a:r>
              <a:rPr lang="en-US" sz="1500" noProof="0" dirty="0"/>
              <a:t> </a:t>
            </a:r>
            <a:r>
              <a:rPr lang="en-US" sz="1500" noProof="0" dirty="0" err="1"/>
              <a:t>odeslání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sekvencer</a:t>
            </a:r>
            <a:r>
              <a:rPr lang="en-US" sz="1500" noProof="0" dirty="0"/>
              <a:t>, </a:t>
            </a:r>
            <a:r>
              <a:rPr lang="en-US" sz="1500" noProof="0" dirty="0" err="1"/>
              <a:t>dvoufázový</a:t>
            </a:r>
            <a:r>
              <a:rPr lang="en-US" sz="1500" noProof="0" dirty="0"/>
              <a:t> </a:t>
            </a:r>
            <a:r>
              <a:rPr lang="en-US" sz="1500" noProof="0" dirty="0" err="1"/>
              <a:t>distribuovaný</a:t>
            </a:r>
            <a:r>
              <a:rPr lang="en-US" sz="1500" noProof="0" dirty="0"/>
              <a:t> </a:t>
            </a:r>
            <a:r>
              <a:rPr lang="en-US" sz="1500" noProof="0" dirty="0" err="1"/>
              <a:t>algoritmus</a:t>
            </a:r>
            <a:endParaRPr lang="en-US" sz="1500" noProof="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Atomický</a:t>
            </a:r>
            <a:r>
              <a:rPr lang="en-US" sz="1600" noProof="0" dirty="0"/>
              <a:t> multicast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spolehlivé</a:t>
            </a:r>
            <a:r>
              <a:rPr lang="en-US" sz="1500" noProof="0" dirty="0"/>
              <a:t> </a:t>
            </a:r>
            <a:r>
              <a:rPr lang="en-US" sz="1500" noProof="0" dirty="0" err="1"/>
              <a:t>sekvenční</a:t>
            </a:r>
            <a:r>
              <a:rPr lang="en-US" sz="1500" noProof="0" dirty="0"/>
              <a:t> </a:t>
            </a:r>
            <a:r>
              <a:rPr lang="en-US" sz="1500" noProof="0" dirty="0" err="1"/>
              <a:t>doručení</a:t>
            </a:r>
            <a:endParaRPr lang="en-US" sz="1500" noProof="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Kauzální</a:t>
            </a:r>
            <a:r>
              <a:rPr lang="en-US" sz="1600" noProof="0" dirty="0"/>
              <a:t> </a:t>
            </a:r>
            <a:r>
              <a:rPr lang="en-US" sz="1600" noProof="0" dirty="0" err="1"/>
              <a:t>uspořádání</a:t>
            </a:r>
            <a:endParaRPr lang="en-US" sz="16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kauzálně</a:t>
            </a:r>
            <a:r>
              <a:rPr lang="en-US" sz="1500" noProof="0" dirty="0"/>
              <a:t> </a:t>
            </a:r>
            <a:r>
              <a:rPr lang="en-US" sz="1500" noProof="0" dirty="0" err="1"/>
              <a:t>vázané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v </a:t>
            </a:r>
            <a:r>
              <a:rPr lang="en-US" sz="1500" noProof="0" dirty="0" err="1"/>
              <a:t>pořadí</a:t>
            </a:r>
            <a:r>
              <a:rPr lang="en-US" sz="1500" noProof="0" dirty="0"/>
              <a:t> </a:t>
            </a:r>
            <a:r>
              <a:rPr lang="en-US" sz="1500" noProof="0" dirty="0" err="1"/>
              <a:t>kauzality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konkuretní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v </a:t>
            </a:r>
            <a:r>
              <a:rPr lang="en-US" sz="1500" noProof="0" dirty="0" err="1"/>
              <a:t>libovolném</a:t>
            </a:r>
            <a:r>
              <a:rPr lang="en-US" sz="1500" noProof="0" dirty="0"/>
              <a:t> </a:t>
            </a:r>
            <a:r>
              <a:rPr lang="en-US" sz="1500" noProof="0" dirty="0" err="1"/>
              <a:t>pořadí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endParaRPr lang="en-US" sz="1500" noProof="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Kauzálně</a:t>
            </a:r>
            <a:r>
              <a:rPr lang="en-US" sz="1600" noProof="0" dirty="0"/>
              <a:t> </a:t>
            </a:r>
            <a:r>
              <a:rPr lang="en-US" sz="1600" noProof="0" dirty="0" err="1"/>
              <a:t>vázané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endParaRPr lang="en-US" sz="16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obsah</a:t>
            </a:r>
            <a:r>
              <a:rPr lang="en-US" sz="1500" noProof="0" dirty="0"/>
              <a:t> </a:t>
            </a:r>
            <a:r>
              <a:rPr lang="en-US" sz="1500" noProof="0" dirty="0" err="1"/>
              <a:t>vázané</a:t>
            </a:r>
            <a:r>
              <a:rPr lang="en-US" sz="1500" noProof="0" dirty="0"/>
              <a:t> </a:t>
            </a:r>
            <a:r>
              <a:rPr lang="en-US" sz="1500" noProof="0" dirty="0" err="1"/>
              <a:t>zprávy</a:t>
            </a:r>
            <a:r>
              <a:rPr lang="en-US" sz="1500" noProof="0" dirty="0"/>
              <a:t> </a:t>
            </a:r>
            <a:r>
              <a:rPr lang="en-US" sz="1500" b="1" noProof="0" dirty="0" err="1"/>
              <a:t>může</a:t>
            </a:r>
            <a:r>
              <a:rPr lang="en-US" sz="1500" b="1" noProof="0" dirty="0"/>
              <a:t> </a:t>
            </a:r>
            <a:r>
              <a:rPr lang="en-US" sz="1500" b="1" noProof="0" dirty="0" err="1"/>
              <a:t>být</a:t>
            </a:r>
            <a:r>
              <a:rPr lang="en-US" sz="1500" b="1" noProof="0" dirty="0"/>
              <a:t> </a:t>
            </a:r>
            <a:r>
              <a:rPr lang="en-US" sz="1500" noProof="0" dirty="0" err="1"/>
              <a:t>ovlivněn</a:t>
            </a:r>
            <a:endParaRPr lang="en-US" sz="15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 err="1"/>
              <a:t>není</a:t>
            </a:r>
            <a:r>
              <a:rPr lang="en-US" sz="1500" noProof="0" dirty="0"/>
              <a:t> </a:t>
            </a:r>
            <a:r>
              <a:rPr lang="en-US" sz="1500" noProof="0" dirty="0" err="1"/>
              <a:t>podstatné</a:t>
            </a:r>
            <a:r>
              <a:rPr lang="en-US" sz="1500" noProof="0" dirty="0"/>
              <a:t>, </a:t>
            </a:r>
            <a:r>
              <a:rPr lang="en-US" sz="1500" noProof="0" dirty="0" err="1"/>
              <a:t>jestli</a:t>
            </a:r>
            <a:r>
              <a:rPr lang="en-US" sz="1500" noProof="0" dirty="0"/>
              <a:t> </a:t>
            </a:r>
            <a:r>
              <a:rPr lang="en-US" sz="1500" noProof="0" dirty="0" err="1"/>
              <a:t>obsah</a:t>
            </a:r>
            <a:r>
              <a:rPr lang="en-US" sz="1500" noProof="0" dirty="0"/>
              <a:t> </a:t>
            </a:r>
            <a:r>
              <a:rPr lang="en-US" sz="1500" b="1" noProof="0" dirty="0" err="1"/>
              <a:t>byl</a:t>
            </a:r>
            <a:r>
              <a:rPr lang="en-US" sz="1500" b="1" noProof="0" dirty="0"/>
              <a:t> </a:t>
            </a:r>
            <a:r>
              <a:rPr lang="en-US" sz="1500" noProof="0" dirty="0" err="1"/>
              <a:t>ovlivněn</a:t>
            </a:r>
            <a:endParaRPr lang="en-US" sz="1500" noProof="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sz="1600" noProof="0" dirty="0" err="1"/>
              <a:t>Konkurentní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endParaRPr lang="en-US" sz="1600" noProof="0" dirty="0"/>
          </a:p>
          <a:p>
            <a:pPr lvl="1" eaLnBrk="1" hangingPunct="1">
              <a:lnSpc>
                <a:spcPct val="110000"/>
              </a:lnSpc>
            </a:pPr>
            <a:r>
              <a:rPr lang="en-US" sz="1500" noProof="0" dirty="0"/>
              <a:t>ty, </a:t>
            </a:r>
            <a:r>
              <a:rPr lang="en-US" sz="1500" noProof="0" dirty="0" err="1"/>
              <a:t>které</a:t>
            </a:r>
            <a:r>
              <a:rPr lang="en-US" sz="1500" noProof="0" dirty="0"/>
              <a:t> </a:t>
            </a:r>
            <a:r>
              <a:rPr lang="en-US" sz="1500" noProof="0" dirty="0" err="1"/>
              <a:t>nejsou</a:t>
            </a:r>
            <a:r>
              <a:rPr lang="en-US" sz="1500" noProof="0" dirty="0"/>
              <a:t> </a:t>
            </a:r>
            <a:r>
              <a:rPr lang="en-US" sz="1500" noProof="0" dirty="0" err="1"/>
              <a:t>kauzálně</a:t>
            </a:r>
            <a:r>
              <a:rPr lang="en-US" sz="1500" noProof="0" dirty="0"/>
              <a:t> </a:t>
            </a:r>
            <a:r>
              <a:rPr lang="en-US" sz="1500" noProof="0" dirty="0" err="1"/>
              <a:t>vázané</a:t>
            </a:r>
            <a:endParaRPr lang="en-US" sz="1500" noProof="0" dirty="0"/>
          </a:p>
        </p:txBody>
      </p:sp>
      <p:sp>
        <p:nvSpPr>
          <p:cNvPr id="59483" name="Line 91">
            <a:extLst>
              <a:ext uri="{FF2B5EF4-FFF2-40B4-BE49-F238E27FC236}">
                <a16:creationId xmlns:a16="http://schemas.microsoft.com/office/drawing/2014/main" id="{80D53E85-A8F3-0774-190B-58294930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84" name="Line 92">
            <a:extLst>
              <a:ext uri="{FF2B5EF4-FFF2-40B4-BE49-F238E27FC236}">
                <a16:creationId xmlns:a16="http://schemas.microsoft.com/office/drawing/2014/main" id="{E2CADED5-1155-CCB7-A038-86D1B063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85" name="Line 93">
            <a:extLst>
              <a:ext uri="{FF2B5EF4-FFF2-40B4-BE49-F238E27FC236}">
                <a16:creationId xmlns:a16="http://schemas.microsoft.com/office/drawing/2014/main" id="{667B29DF-6FD8-D82D-11EC-25D6C3011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86" name="Line 94">
            <a:extLst>
              <a:ext uri="{FF2B5EF4-FFF2-40B4-BE49-F238E27FC236}">
                <a16:creationId xmlns:a16="http://schemas.microsoft.com/office/drawing/2014/main" id="{0D30F351-DFE0-0EAD-D69B-0797107B3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87" name="Text Box 95">
            <a:extLst>
              <a:ext uri="{FF2B5EF4-FFF2-40B4-BE49-F238E27FC236}">
                <a16:creationId xmlns:a16="http://schemas.microsoft.com/office/drawing/2014/main" id="{F1C34514-48E3-6AAF-2651-DEA6BBEB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88" name="Text Box 96">
            <a:extLst>
              <a:ext uri="{FF2B5EF4-FFF2-40B4-BE49-F238E27FC236}">
                <a16:creationId xmlns:a16="http://schemas.microsoft.com/office/drawing/2014/main" id="{464963EE-B843-4320-152D-145C35F9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9489" name="Text Box 97">
            <a:extLst>
              <a:ext uri="{FF2B5EF4-FFF2-40B4-BE49-F238E27FC236}">
                <a16:creationId xmlns:a16="http://schemas.microsoft.com/office/drawing/2014/main" id="{E79B4880-3392-1681-A957-D1788131A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9490" name="Text Box 98">
            <a:extLst>
              <a:ext uri="{FF2B5EF4-FFF2-40B4-BE49-F238E27FC236}">
                <a16:creationId xmlns:a16="http://schemas.microsoft.com/office/drawing/2014/main" id="{A1D8739C-48CA-FD55-158E-E64FE54B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9491" name="Line 99">
            <a:extLst>
              <a:ext uri="{FF2B5EF4-FFF2-40B4-BE49-F238E27FC236}">
                <a16:creationId xmlns:a16="http://schemas.microsoft.com/office/drawing/2014/main" id="{2593D983-9F1D-D4D3-D13A-B3F318577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1728787" cy="2873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92" name="Line 100">
            <a:extLst>
              <a:ext uri="{FF2B5EF4-FFF2-40B4-BE49-F238E27FC236}">
                <a16:creationId xmlns:a16="http://schemas.microsoft.com/office/drawing/2014/main" id="{CE342E0A-317B-05E2-0FDB-9114E4D5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865187" cy="11509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93" name="Line 101">
            <a:extLst>
              <a:ext uri="{FF2B5EF4-FFF2-40B4-BE49-F238E27FC236}">
                <a16:creationId xmlns:a16="http://schemas.microsoft.com/office/drawing/2014/main" id="{5DE5B28C-7BCC-A44A-BD43-544F58D2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2520950" cy="12239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94" name="Line 102">
            <a:extLst>
              <a:ext uri="{FF2B5EF4-FFF2-40B4-BE49-F238E27FC236}">
                <a16:creationId xmlns:a16="http://schemas.microsoft.com/office/drawing/2014/main" id="{E868E545-B75A-8167-C754-E281C25EB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1844675"/>
            <a:ext cx="792163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97" name="Line 105">
            <a:extLst>
              <a:ext uri="{FF2B5EF4-FFF2-40B4-BE49-F238E27FC236}">
                <a16:creationId xmlns:a16="http://schemas.microsoft.com/office/drawing/2014/main" id="{7F3448B5-0FE5-320E-5A0C-BC79486AD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1844675"/>
            <a:ext cx="16557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498" name="Line 106">
            <a:extLst>
              <a:ext uri="{FF2B5EF4-FFF2-40B4-BE49-F238E27FC236}">
                <a16:creationId xmlns:a16="http://schemas.microsoft.com/office/drawing/2014/main" id="{641B3132-BFBD-CB56-B847-B97CFB8255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2520950" cy="3816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0" name="Line 108">
            <a:extLst>
              <a:ext uri="{FF2B5EF4-FFF2-40B4-BE49-F238E27FC236}">
                <a16:creationId xmlns:a16="http://schemas.microsoft.com/office/drawing/2014/main" id="{23039EAB-E920-80F9-F3DF-01BFC5D6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8636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1" name="Line 109">
            <a:extLst>
              <a:ext uri="{FF2B5EF4-FFF2-40B4-BE49-F238E27FC236}">
                <a16:creationId xmlns:a16="http://schemas.microsoft.com/office/drawing/2014/main" id="{2EE643CB-138C-FC14-DB52-C88AE729F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1655763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2" name="Line 110">
            <a:extLst>
              <a:ext uri="{FF2B5EF4-FFF2-40B4-BE49-F238E27FC236}">
                <a16:creationId xmlns:a16="http://schemas.microsoft.com/office/drawing/2014/main" id="{30C3A84E-4D7E-3882-025A-08C77B7D3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73688"/>
            <a:ext cx="504825" cy="722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3" name="Line 111">
            <a:extLst>
              <a:ext uri="{FF2B5EF4-FFF2-40B4-BE49-F238E27FC236}">
                <a16:creationId xmlns:a16="http://schemas.microsoft.com/office/drawing/2014/main" id="{FEC3E6DE-ECB3-6E3A-F8C3-3228D84CD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3716338"/>
            <a:ext cx="360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4" name="Line 112">
            <a:extLst>
              <a:ext uri="{FF2B5EF4-FFF2-40B4-BE49-F238E27FC236}">
                <a16:creationId xmlns:a16="http://schemas.microsoft.com/office/drawing/2014/main" id="{B1EAFAF3-E50C-A8D4-5BCB-58B447063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4221163"/>
            <a:ext cx="504825" cy="7223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05" name="Line 113">
            <a:extLst>
              <a:ext uri="{FF2B5EF4-FFF2-40B4-BE49-F238E27FC236}">
                <a16:creationId xmlns:a16="http://schemas.microsoft.com/office/drawing/2014/main" id="{7ADE4FE8-7EA4-2C15-F86C-60B2D4D51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22116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59510" name="Text Box 118">
            <a:extLst>
              <a:ext uri="{FF2B5EF4-FFF2-40B4-BE49-F238E27FC236}">
                <a16:creationId xmlns:a16="http://schemas.microsoft.com/office/drawing/2014/main" id="{5F33CCDE-B98D-BF48-A98C-DF71432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5573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M1</a:t>
            </a:r>
          </a:p>
        </p:txBody>
      </p:sp>
      <p:sp>
        <p:nvSpPr>
          <p:cNvPr id="59511" name="Text Box 119">
            <a:extLst>
              <a:ext uri="{FF2B5EF4-FFF2-40B4-BE49-F238E27FC236}">
                <a16:creationId xmlns:a16="http://schemas.microsoft.com/office/drawing/2014/main" id="{42F2F7AB-98C3-EF63-8E8E-FB8CAD6C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4843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M2</a:t>
            </a:r>
          </a:p>
        </p:txBody>
      </p:sp>
      <p:sp>
        <p:nvSpPr>
          <p:cNvPr id="59512" name="Text Box 120">
            <a:extLst>
              <a:ext uri="{FF2B5EF4-FFF2-40B4-BE49-F238E27FC236}">
                <a16:creationId xmlns:a16="http://schemas.microsoft.com/office/drawing/2014/main" id="{E90976B8-DF2C-3158-9A42-2BEE7D67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baseline="0" noProof="0" dirty="0">
                <a:latin typeface="Arial" panose="020B0604020202020204" pitchFamily="34" charset="0"/>
              </a:rPr>
              <a:t>M3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F33CB-BFE8-EF52-377A-E656D47B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67138"/>
            <a:ext cx="10636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84E8-82C4-5F59-3FEF-DF3AB424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08588"/>
            <a:ext cx="4810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09" grpId="0" animBg="1"/>
      <p:bldP spid="59508" grpId="0" animBg="1"/>
      <p:bldP spid="59507" grpId="0" animBg="1"/>
      <p:bldP spid="59487" grpId="0"/>
      <p:bldP spid="59488" grpId="0"/>
      <p:bldP spid="59489" grpId="0"/>
      <p:bldP spid="59490" grpId="0"/>
      <p:bldP spid="59510" grpId="0"/>
      <p:bldP spid="59511" grpId="0"/>
      <p:bldP spid="595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FA2254A-D6A9-D6A8-20E5-F02BB0677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8D1C4E8-58C1-1DB4-391F-C371183E3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b="1" noProof="0" dirty="0" err="1"/>
              <a:t>Kauzální</a:t>
            </a:r>
            <a:r>
              <a:rPr lang="en-US" sz="1400" b="1" noProof="0" dirty="0"/>
              <a:t> </a:t>
            </a:r>
            <a:r>
              <a:rPr lang="en-US" sz="1400" b="1" noProof="0" dirty="0" err="1"/>
              <a:t>závislost</a:t>
            </a:r>
            <a:r>
              <a:rPr lang="en-US" sz="1400" b="1" noProof="0" dirty="0"/>
              <a:t>  </a:t>
            </a:r>
            <a:r>
              <a:rPr lang="en-US" sz="1400" i="1" noProof="0" dirty="0"/>
              <a:t>(</a:t>
            </a:r>
            <a:r>
              <a:rPr lang="en-US" sz="1400" i="1" noProof="0" dirty="0" err="1"/>
              <a:t>opakování</a:t>
            </a:r>
            <a:r>
              <a:rPr lang="en-US" sz="1400" i="1" noProof="0" dirty="0"/>
              <a:t> je </a:t>
            </a:r>
            <a:r>
              <a:rPr lang="en-US" sz="1400" i="1" noProof="0" dirty="0" err="1"/>
              <a:t>matkou</a:t>
            </a:r>
            <a:r>
              <a:rPr lang="en-US" sz="1400" i="1" noProof="0" dirty="0"/>
              <a:t> …)</a:t>
            </a:r>
          </a:p>
          <a:p>
            <a:pPr eaLnBrk="1" hangingPunct="1"/>
            <a:r>
              <a:rPr lang="en-US" sz="1400" b="1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 </a:t>
            </a:r>
            <a:r>
              <a:rPr lang="en-US" sz="1400" i="1" noProof="0" dirty="0"/>
              <a:t>(</a:t>
            </a:r>
            <a:r>
              <a:rPr lang="en-US" sz="1400" i="1" noProof="0" dirty="0" err="1"/>
              <a:t>kauzálně</a:t>
            </a:r>
            <a:r>
              <a:rPr lang="en-US" sz="1400" i="1" noProof="0" dirty="0"/>
              <a:t> </a:t>
            </a:r>
            <a:r>
              <a:rPr lang="en-US" sz="1400" i="1" noProof="0" dirty="0" err="1"/>
              <a:t>předchází</a:t>
            </a:r>
            <a:r>
              <a:rPr lang="en-US" sz="1400" i="1" noProof="0" dirty="0"/>
              <a:t>)</a:t>
            </a:r>
            <a:r>
              <a:rPr lang="en-US" sz="1400" noProof="0" dirty="0"/>
              <a:t>  je relace </a:t>
            </a:r>
            <a:r>
              <a:rPr lang="en-US" sz="1400" noProof="0" dirty="0" err="1"/>
              <a:t>definovaná</a:t>
            </a:r>
            <a:r>
              <a:rPr lang="en-US" sz="1400" noProof="0" dirty="0"/>
              <a:t>: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 err="1"/>
              <a:t>jestliže</a:t>
            </a:r>
            <a:r>
              <a:rPr lang="en-US" sz="1400" noProof="0" dirty="0"/>
              <a:t> </a:t>
            </a:r>
            <a:r>
              <a:rPr lang="en-US" sz="1400" noProof="0" dirty="0">
                <a:sym typeface="Symbol" panose="05050102010706020507" pitchFamily="18" charset="2"/>
              </a:rPr>
              <a:t></a:t>
            </a:r>
            <a:r>
              <a:rPr lang="en-US" sz="1400" noProof="0" dirty="0"/>
              <a:t>p: e1 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baseline="30000" noProof="0" dirty="0"/>
              <a:t>p</a:t>
            </a:r>
            <a:r>
              <a:rPr lang="en-US" sz="1400" noProof="0" dirty="0"/>
              <a:t> e2, </a:t>
            </a:r>
            <a:r>
              <a:rPr lang="en-US" sz="1400" noProof="0" dirty="0" err="1"/>
              <a:t>potom</a:t>
            </a:r>
            <a:r>
              <a:rPr lang="en-US" sz="1400" noProof="0" dirty="0"/>
              <a:t>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e2</a:t>
            </a:r>
            <a:endParaRPr lang="en-US" sz="1400" noProof="0" dirty="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>
                <a:sym typeface="Symbol" panose="05050102010706020507" pitchFamily="18" charset="2"/>
              </a:rPr>
              <a:t></a:t>
            </a:r>
            <a:r>
              <a:rPr lang="en-US" sz="1400" noProof="0" dirty="0"/>
              <a:t> m: send(m)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</a:t>
            </a:r>
            <a:r>
              <a:rPr lang="en-US" sz="1400" noProof="0" dirty="0" err="1"/>
              <a:t>rcv</a:t>
            </a:r>
            <a:r>
              <a:rPr lang="en-US" sz="1400" noProof="0" dirty="0"/>
              <a:t>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sz="1400" noProof="0" dirty="0" err="1"/>
              <a:t>jestliže</a:t>
            </a:r>
            <a:r>
              <a:rPr lang="en-US" sz="1400" noProof="0" dirty="0"/>
              <a:t>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e2 &amp; e2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e3  </a:t>
            </a:r>
            <a:r>
              <a:rPr lang="en-US" sz="1400" noProof="0" dirty="0" err="1"/>
              <a:t>potom</a:t>
            </a:r>
            <a:r>
              <a:rPr lang="en-US" sz="1400" noProof="0" dirty="0"/>
              <a:t>  e1 </a:t>
            </a:r>
            <a:r>
              <a:rPr lang="en-US" sz="1400" noProof="0" dirty="0">
                <a:sym typeface="Symbol" panose="05050102010706020507" pitchFamily="18" charset="2"/>
              </a:rPr>
              <a:t></a:t>
            </a:r>
            <a:r>
              <a:rPr lang="en-US" sz="1400" noProof="0" dirty="0"/>
              <a:t> e3</a:t>
            </a:r>
          </a:p>
          <a:p>
            <a:pPr eaLnBrk="1" hangingPunct="1"/>
            <a:endParaRPr lang="en-US" sz="1400" noProof="0" dirty="0"/>
          </a:p>
          <a:p>
            <a:pPr eaLnBrk="1" hangingPunct="1"/>
            <a:r>
              <a:rPr lang="en-US" b="1" noProof="0" dirty="0" err="1"/>
              <a:t>Kauzální</a:t>
            </a:r>
            <a:r>
              <a:rPr lang="en-US" b="1" noProof="0" dirty="0"/>
              <a:t> </a:t>
            </a:r>
            <a:r>
              <a:rPr lang="en-US" b="1" noProof="0" dirty="0" err="1"/>
              <a:t>uspořádání</a:t>
            </a:r>
            <a:r>
              <a:rPr lang="en-US" b="1" noProof="0" dirty="0"/>
              <a:t> </a:t>
            </a:r>
            <a:r>
              <a:rPr lang="en-US" b="1" noProof="0" dirty="0" err="1"/>
              <a:t>doručovaných</a:t>
            </a:r>
            <a:r>
              <a:rPr lang="en-US" b="1" noProof="0" dirty="0"/>
              <a:t> </a:t>
            </a:r>
            <a:r>
              <a:rPr lang="en-US" b="1" noProof="0" dirty="0" err="1"/>
              <a:t>zpráv</a:t>
            </a:r>
            <a:endParaRPr lang="en-US" b="1" noProof="0" dirty="0"/>
          </a:p>
          <a:p>
            <a:pPr eaLnBrk="1" hangingPunct="1"/>
            <a:r>
              <a:rPr lang="en-US" noProof="0" dirty="0" err="1"/>
              <a:t>dest</a:t>
            </a:r>
            <a:r>
              <a:rPr lang="en-US" noProof="0" dirty="0"/>
              <a:t>(m) </a:t>
            </a:r>
            <a:r>
              <a:rPr lang="en-US" noProof="0" dirty="0" err="1"/>
              <a:t>množina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, </a:t>
            </a:r>
            <a:r>
              <a:rPr lang="en-US" noProof="0" dirty="0" err="1"/>
              <a:t>kterým</a:t>
            </a:r>
            <a:r>
              <a:rPr lang="en-US" noProof="0" dirty="0"/>
              <a:t> je </a:t>
            </a:r>
            <a:r>
              <a:rPr lang="en-US" noProof="0" dirty="0" err="1"/>
              <a:t>zaslána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 m</a:t>
            </a:r>
          </a:p>
          <a:p>
            <a:pPr eaLnBrk="1" hangingPunct="1"/>
            <a:r>
              <a:rPr lang="en-US" noProof="0" dirty="0" err="1"/>
              <a:t>deliver</a:t>
            </a:r>
            <a:r>
              <a:rPr lang="en-US" baseline="-25000" noProof="0" dirty="0" err="1"/>
              <a:t>p</a:t>
            </a:r>
            <a:r>
              <a:rPr lang="en-US" noProof="0" dirty="0"/>
              <a:t>(m) je </a:t>
            </a:r>
            <a:r>
              <a:rPr lang="en-US" noProof="0" dirty="0" err="1"/>
              <a:t>událost</a:t>
            </a:r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m </a:t>
            </a:r>
            <a:r>
              <a:rPr lang="en-US" noProof="0" dirty="0" err="1"/>
              <a:t>uzlu</a:t>
            </a:r>
            <a:r>
              <a:rPr lang="en-US" noProof="0" dirty="0"/>
              <a:t> p</a:t>
            </a:r>
          </a:p>
          <a:p>
            <a:pPr eaLnBrk="1" hangingPunct="1"/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m1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m2 </a:t>
            </a:r>
            <a:r>
              <a:rPr lang="en-US" noProof="0" dirty="0">
                <a:sym typeface="Symbol" panose="05050102010706020507" pitchFamily="18" charset="2"/>
              </a:rPr>
              <a:t>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p </a:t>
            </a:r>
            <a:r>
              <a:rPr lang="en-US" noProof="0" dirty="0">
                <a:sym typeface="Symbol" panose="05050102010706020507" pitchFamily="18" charset="2"/>
              </a:rPr>
              <a:t></a:t>
            </a:r>
            <a:r>
              <a:rPr lang="en-US" noProof="0" dirty="0"/>
              <a:t>(</a:t>
            </a:r>
            <a:r>
              <a:rPr lang="en-US" noProof="0" dirty="0" err="1"/>
              <a:t>dest</a:t>
            </a:r>
            <a:r>
              <a:rPr lang="en-US" noProof="0" dirty="0"/>
              <a:t>(m1) </a:t>
            </a:r>
            <a:r>
              <a:rPr lang="en-US" noProof="0" dirty="0">
                <a:sym typeface="Symbol" panose="05050102010706020507" pitchFamily="18" charset="2"/>
              </a:rPr>
              <a:t></a:t>
            </a:r>
            <a:r>
              <a:rPr lang="en-US" noProof="0" dirty="0"/>
              <a:t> </a:t>
            </a:r>
            <a:r>
              <a:rPr lang="en-US" noProof="0" dirty="0" err="1"/>
              <a:t>dest</a:t>
            </a:r>
            <a:r>
              <a:rPr lang="en-US" noProof="0" dirty="0"/>
              <a:t>(m2))  :  </a:t>
            </a:r>
            <a:r>
              <a:rPr lang="en-US" noProof="0" dirty="0" err="1"/>
              <a:t>deliver</a:t>
            </a:r>
            <a:r>
              <a:rPr lang="en-US" baseline="-25000" noProof="0" dirty="0" err="1"/>
              <a:t>p</a:t>
            </a:r>
            <a:r>
              <a:rPr lang="en-US" noProof="0" dirty="0"/>
              <a:t>(m1)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baseline="30000" noProof="0" dirty="0"/>
              <a:t>p</a:t>
            </a:r>
            <a:r>
              <a:rPr lang="en-US" noProof="0" dirty="0"/>
              <a:t> </a:t>
            </a:r>
            <a:r>
              <a:rPr lang="en-US" noProof="0" dirty="0" err="1"/>
              <a:t>deliver</a:t>
            </a:r>
            <a:r>
              <a:rPr lang="en-US" baseline="-25000" noProof="0" dirty="0" err="1"/>
              <a:t>p</a:t>
            </a:r>
            <a:r>
              <a:rPr lang="en-US" noProof="0" dirty="0"/>
              <a:t>(m2)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 err="1"/>
              <a:t>Význam</a:t>
            </a:r>
            <a:r>
              <a:rPr lang="en-US" noProof="0" dirty="0"/>
              <a:t>: Jestliže m2 je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závislá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m1, </a:t>
            </a:r>
            <a:r>
              <a:rPr lang="en-US" noProof="0" dirty="0" err="1"/>
              <a:t>potom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uzlech</a:t>
            </a:r>
            <a:r>
              <a:rPr lang="en-US" noProof="0" dirty="0"/>
              <a:t>, </a:t>
            </a:r>
            <a:r>
              <a:rPr lang="en-US" noProof="0" dirty="0" err="1"/>
              <a:t>kterým</a:t>
            </a:r>
            <a:r>
              <a:rPr lang="en-US" noProof="0" dirty="0"/>
              <a:t> </a:t>
            </a:r>
            <a:r>
              <a:rPr lang="en-US" noProof="0" dirty="0" err="1"/>
              <a:t>budou</a:t>
            </a:r>
            <a:r>
              <a:rPr lang="en-US" noProof="0" dirty="0"/>
              <a:t> </a:t>
            </a:r>
            <a:r>
              <a:rPr lang="en-US" noProof="0" dirty="0" err="1"/>
              <a:t>doručeny</a:t>
            </a:r>
            <a:r>
              <a:rPr lang="en-US" noProof="0" dirty="0"/>
              <a:t> </a:t>
            </a:r>
            <a:r>
              <a:rPr lang="en-US" noProof="0" dirty="0" err="1"/>
              <a:t>obě</a:t>
            </a:r>
            <a:r>
              <a:rPr lang="en-US" noProof="0" dirty="0"/>
              <a:t> </a:t>
            </a:r>
            <a:r>
              <a:rPr lang="en-US" noProof="0" dirty="0" err="1"/>
              <a:t>tyto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, </a:t>
            </a:r>
            <a:r>
              <a:rPr lang="en-US" noProof="0" dirty="0" err="1"/>
              <a:t>bude</a:t>
            </a:r>
            <a:r>
              <a:rPr lang="en-US" noProof="0" dirty="0"/>
              <a:t> </a:t>
            </a:r>
            <a:r>
              <a:rPr lang="en-US" noProof="0" dirty="0" err="1"/>
              <a:t>zachováno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r>
              <a:rPr lang="en-US" noProof="0" dirty="0"/>
              <a:t> </a:t>
            </a:r>
            <a:r>
              <a:rPr lang="en-US" noProof="0" dirty="0" err="1"/>
              <a:t>doručení</a:t>
            </a:r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b="1" noProof="0" dirty="0" err="1"/>
              <a:t>Problémy</a:t>
            </a:r>
            <a:r>
              <a:rPr lang="en-US" b="1" noProof="0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jak </a:t>
            </a:r>
            <a:r>
              <a:rPr lang="en-US" noProof="0" dirty="0" err="1"/>
              <a:t>poznat</a:t>
            </a:r>
            <a:r>
              <a:rPr lang="en-US" noProof="0" dirty="0"/>
              <a:t>  m1 </a:t>
            </a:r>
            <a:r>
              <a:rPr lang="en-US" noProof="0" dirty="0">
                <a:sym typeface="Symbol" panose="05050102010706020507" pitchFamily="18" charset="2"/>
              </a:rPr>
              <a:t></a:t>
            </a:r>
            <a:r>
              <a:rPr lang="en-US" noProof="0" dirty="0"/>
              <a:t> m2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/>
              <a:t>... </a:t>
            </a:r>
            <a:r>
              <a:rPr lang="en-US" noProof="0" dirty="0" err="1"/>
              <a:t>navíc</a:t>
            </a:r>
            <a:r>
              <a:rPr lang="en-US" noProof="0" dirty="0"/>
              <a:t> </a:t>
            </a:r>
            <a:r>
              <a:rPr lang="en-US" noProof="0" dirty="0" err="1"/>
              <a:t>když</a:t>
            </a:r>
            <a:r>
              <a:rPr lang="en-US" noProof="0" dirty="0"/>
              <a:t> </a:t>
            </a:r>
            <a:r>
              <a:rPr lang="en-US" noProof="0" dirty="0" err="1"/>
              <a:t>ještě</a:t>
            </a:r>
            <a:r>
              <a:rPr lang="en-US" noProof="0" dirty="0"/>
              <a:t> m1 </a:t>
            </a:r>
            <a:r>
              <a:rPr lang="en-US" noProof="0" dirty="0" err="1"/>
              <a:t>nebyla</a:t>
            </a:r>
            <a:r>
              <a:rPr lang="en-US" noProof="0" dirty="0"/>
              <a:t> </a:t>
            </a:r>
            <a:r>
              <a:rPr lang="en-US" noProof="0" dirty="0" err="1"/>
              <a:t>doručena</a:t>
            </a:r>
            <a:r>
              <a:rPr lang="en-US" noProof="0" dirty="0"/>
              <a:t> </a:t>
            </a:r>
          </a:p>
        </p:txBody>
      </p:sp>
      <p:pic>
        <p:nvPicPr>
          <p:cNvPr id="211972" name="Picture 1">
            <a:extLst>
              <a:ext uri="{FF2B5EF4-FFF2-40B4-BE49-F238E27FC236}">
                <a16:creationId xmlns:a16="http://schemas.microsoft.com/office/drawing/2014/main" id="{576D47D7-A105-972A-3126-BE14994C5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48313"/>
            <a:ext cx="104933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>
            <a:extLst>
              <a:ext uri="{FF2B5EF4-FFF2-40B4-BE49-F238E27FC236}">
                <a16:creationId xmlns:a16="http://schemas.microsoft.com/office/drawing/2014/main" id="{93104D17-625E-D401-6A07-168FBCFC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noProof="0" dirty="0" err="1"/>
              <a:t>vektorové</a:t>
            </a:r>
            <a:r>
              <a:rPr lang="en-US" b="1" noProof="0" dirty="0"/>
              <a:t> </a:t>
            </a:r>
            <a:r>
              <a:rPr lang="en-US" b="1" noProof="0" dirty="0" err="1"/>
              <a:t>hodiny</a:t>
            </a:r>
            <a:r>
              <a:rPr lang="en-US" noProof="0" dirty="0"/>
              <a:t> (</a:t>
            </a:r>
            <a:r>
              <a:rPr lang="en-US" i="1" noProof="0" dirty="0" err="1"/>
              <a:t>vektorová</a:t>
            </a:r>
            <a:r>
              <a:rPr lang="en-US" noProof="0" dirty="0"/>
              <a:t> </a:t>
            </a:r>
            <a:r>
              <a:rPr lang="en-US" noProof="0" dirty="0" err="1"/>
              <a:t>časová</a:t>
            </a:r>
            <a:r>
              <a:rPr lang="en-US" noProof="0" dirty="0"/>
              <a:t> </a:t>
            </a:r>
            <a:r>
              <a:rPr lang="en-US" noProof="0" dirty="0" err="1"/>
              <a:t>značka</a:t>
            </a:r>
            <a:r>
              <a:rPr lang="en-US" noProof="0" dirty="0"/>
              <a:t>, vector time, VT)</a:t>
            </a:r>
          </a:p>
          <a:p>
            <a:pPr eaLnBrk="1" hangingPunct="1"/>
            <a:r>
              <a:rPr lang="en-US" noProof="0" dirty="0"/>
              <a:t>	</a:t>
            </a:r>
            <a:r>
              <a:rPr lang="en-US" noProof="0" dirty="0" err="1"/>
              <a:t>vektor</a:t>
            </a:r>
            <a:r>
              <a:rPr lang="en-US" noProof="0" dirty="0"/>
              <a:t> </a:t>
            </a:r>
            <a:r>
              <a:rPr lang="en-US" noProof="0" dirty="0" err="1"/>
              <a:t>velikosti</a:t>
            </a:r>
            <a:r>
              <a:rPr lang="en-US" noProof="0" dirty="0"/>
              <a:t> n, </a:t>
            </a:r>
            <a:r>
              <a:rPr lang="en-US" noProof="0" dirty="0" err="1"/>
              <a:t>kde</a:t>
            </a:r>
            <a:r>
              <a:rPr lang="en-US" noProof="0" dirty="0"/>
              <a:t> n je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procesů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skupině</a:t>
            </a:r>
            <a:r>
              <a:rPr lang="en-US" noProof="0" dirty="0"/>
              <a:t> </a:t>
            </a:r>
          </a:p>
          <a:p>
            <a:pPr eaLnBrk="1" hangingPunct="1"/>
            <a:r>
              <a:rPr lang="en-US" noProof="0" dirty="0" err="1"/>
              <a:t>časová</a:t>
            </a:r>
            <a:r>
              <a:rPr lang="en-US" noProof="0" dirty="0"/>
              <a:t> </a:t>
            </a:r>
            <a:r>
              <a:rPr lang="en-US" noProof="0" dirty="0" err="1"/>
              <a:t>značka</a:t>
            </a:r>
            <a:r>
              <a:rPr lang="en-US" noProof="0" dirty="0"/>
              <a:t> </a:t>
            </a:r>
            <a:r>
              <a:rPr lang="en-US" noProof="0" dirty="0" err="1"/>
              <a:t>procesu</a:t>
            </a:r>
            <a:r>
              <a:rPr lang="en-US" noProof="0" dirty="0"/>
              <a:t> p: VT(p)</a:t>
            </a:r>
          </a:p>
          <a:p>
            <a:pPr eaLnBrk="1" hangingPunct="1"/>
            <a:r>
              <a:rPr lang="en-US" noProof="0" dirty="0" err="1"/>
              <a:t>časová</a:t>
            </a:r>
            <a:r>
              <a:rPr lang="en-US" noProof="0" dirty="0"/>
              <a:t> </a:t>
            </a:r>
            <a:r>
              <a:rPr lang="en-US" noProof="0" dirty="0" err="1"/>
              <a:t>značka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m: VT(m)</a:t>
            </a:r>
          </a:p>
          <a:p>
            <a:pPr eaLnBrk="1" hangingPunct="1"/>
            <a:endParaRPr lang="en-US" noProof="0" dirty="0"/>
          </a:p>
          <a:p>
            <a:pPr eaLnBrk="1" hangingPunct="1">
              <a:lnSpc>
                <a:spcPct val="120000"/>
              </a:lnSpc>
            </a:pPr>
            <a:r>
              <a:rPr lang="en-US" noProof="0" dirty="0" err="1"/>
              <a:t>Obecná</a:t>
            </a:r>
            <a:r>
              <a:rPr lang="en-US" noProof="0" dirty="0"/>
              <a:t> </a:t>
            </a:r>
            <a:r>
              <a:rPr lang="en-US" noProof="0" dirty="0" err="1"/>
              <a:t>pravidla</a:t>
            </a:r>
            <a:r>
              <a:rPr lang="en-US" noProof="0" dirty="0"/>
              <a:t> </a:t>
            </a:r>
            <a:r>
              <a:rPr lang="en-US" noProof="0" dirty="0" err="1"/>
              <a:t>aktualizace</a:t>
            </a:r>
            <a:r>
              <a:rPr lang="en-US" noProof="0" dirty="0"/>
              <a:t> </a:t>
            </a:r>
            <a:r>
              <a:rPr lang="en-US" noProof="0" dirty="0" err="1"/>
              <a:t>časových</a:t>
            </a:r>
            <a:r>
              <a:rPr lang="en-US" noProof="0" dirty="0"/>
              <a:t> </a:t>
            </a:r>
            <a:r>
              <a:rPr lang="en-US" noProof="0" dirty="0" err="1"/>
              <a:t>značek</a:t>
            </a:r>
            <a:endParaRPr lang="en-US" noProof="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startu</a:t>
            </a:r>
            <a:r>
              <a:rPr lang="en-US" noProof="0" dirty="0"/>
              <a:t> je VT(p</a:t>
            </a:r>
            <a:r>
              <a:rPr lang="en-US" sz="2000" baseline="-20000" noProof="0" dirty="0"/>
              <a:t>i</a:t>
            </a:r>
            <a:r>
              <a:rPr lang="en-US" noProof="0" dirty="0"/>
              <a:t>) </a:t>
            </a:r>
            <a:r>
              <a:rPr lang="en-US" noProof="0" dirty="0" err="1"/>
              <a:t>nulový</a:t>
            </a:r>
            <a:endParaRPr lang="en-US" noProof="0" dirty="0"/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 send p</a:t>
            </a:r>
            <a:r>
              <a:rPr lang="en-US" sz="2000" baseline="-20000" noProof="0" dirty="0"/>
              <a:t>i</a:t>
            </a:r>
            <a:r>
              <a:rPr lang="en-US" noProof="0" dirty="0"/>
              <a:t>(m): VT(m) = ++VT(p</a:t>
            </a:r>
            <a:r>
              <a:rPr lang="en-US" sz="2000" baseline="-20000" noProof="0" dirty="0"/>
              <a:t>i</a:t>
            </a:r>
            <a:r>
              <a:rPr lang="en-US" noProof="0" dirty="0"/>
              <a:t>)[</a:t>
            </a:r>
            <a:r>
              <a:rPr lang="en-US" noProof="0" dirty="0" err="1"/>
              <a:t>i</a:t>
            </a:r>
            <a:r>
              <a:rPr lang="en-US" noProof="0" dirty="0"/>
              <a:t>]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m </a:t>
            </a:r>
            <a:r>
              <a:rPr lang="en-US" noProof="0" dirty="0" err="1"/>
              <a:t>upraví</a:t>
            </a:r>
            <a:r>
              <a:rPr lang="en-US" noProof="0" dirty="0"/>
              <a:t> VT(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 :</a:t>
            </a:r>
            <a:br>
              <a:rPr lang="en-US" noProof="0" dirty="0"/>
            </a:br>
            <a:r>
              <a:rPr lang="en-US" noProof="0" dirty="0"/>
              <a:t>	</a:t>
            </a: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k </a:t>
            </a:r>
            <a:r>
              <a:rPr lang="en-US" noProof="0" dirty="0">
                <a:sym typeface="Symbol" panose="05050102010706020507" pitchFamily="18" charset="2"/>
              </a:rPr>
              <a:t></a:t>
            </a:r>
            <a:r>
              <a:rPr lang="en-US" noProof="0" dirty="0"/>
              <a:t> 1..n: VT(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)[k] = max( VT(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)[k], VT(m)[k] ) </a:t>
            </a:r>
            <a:endParaRPr lang="en-US" noProof="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/>
              <a:t> m</a:t>
            </a:r>
            <a:r>
              <a:rPr lang="en-US" sz="2000" baseline="-20000" noProof="0" dirty="0"/>
              <a:t>i</a:t>
            </a:r>
            <a:r>
              <a:rPr lang="en-US" noProof="0" dirty="0"/>
              <a:t>, </a:t>
            </a:r>
            <a:r>
              <a:rPr lang="en-US" noProof="0" dirty="0" err="1"/>
              <a:t>m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(</a:t>
            </a:r>
            <a:r>
              <a:rPr lang="en-US" noProof="0" dirty="0" err="1"/>
              <a:t>i</a:t>
            </a:r>
            <a:r>
              <a:rPr lang="en-US" noProof="0" dirty="0"/>
              <a:t> </a:t>
            </a:r>
            <a:r>
              <a:rPr lang="en-US" noProof="0" dirty="0">
                <a:sym typeface="Symbol" panose="05050102010706020507" pitchFamily="18" charset="2"/>
              </a:rPr>
              <a:t></a:t>
            </a:r>
            <a:r>
              <a:rPr lang="en-US" noProof="0" dirty="0"/>
              <a:t> j): VT(m</a:t>
            </a:r>
            <a:r>
              <a:rPr lang="en-US" sz="2000" baseline="-20000" noProof="0" dirty="0"/>
              <a:t>i</a:t>
            </a:r>
            <a:r>
              <a:rPr lang="en-US" noProof="0" dirty="0"/>
              <a:t>) </a:t>
            </a:r>
            <a:r>
              <a:rPr lang="en-US" noProof="0" dirty="0">
                <a:sym typeface="Symbol" panose="05050102010706020507" pitchFamily="18" charset="2"/>
              </a:rPr>
              <a:t></a:t>
            </a:r>
            <a:r>
              <a:rPr lang="en-US" noProof="0" dirty="0"/>
              <a:t> VT(</a:t>
            </a:r>
            <a:r>
              <a:rPr lang="en-US" noProof="0" dirty="0" err="1"/>
              <a:t>m</a:t>
            </a:r>
            <a:r>
              <a:rPr lang="en-US" sz="2000" baseline="-20000" noProof="0" dirty="0" err="1"/>
              <a:t>j</a:t>
            </a:r>
            <a:r>
              <a:rPr lang="en-US" noProof="0" dirty="0"/>
              <a:t>)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 err="1"/>
              <a:t>Porovnávání</a:t>
            </a:r>
            <a:r>
              <a:rPr lang="en-US" noProof="0" dirty="0"/>
              <a:t> </a:t>
            </a:r>
            <a:r>
              <a:rPr lang="en-US" noProof="0" dirty="0" err="1"/>
              <a:t>časových</a:t>
            </a:r>
            <a:r>
              <a:rPr lang="en-US" noProof="0" dirty="0"/>
              <a:t> </a:t>
            </a:r>
            <a:r>
              <a:rPr lang="en-US" noProof="0" dirty="0" err="1"/>
              <a:t>značek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VT1 </a:t>
            </a:r>
            <a:r>
              <a:rPr lang="en-US" sz="1900" noProof="0" dirty="0"/>
              <a:t>≤</a:t>
            </a:r>
            <a:r>
              <a:rPr lang="en-US" noProof="0" dirty="0"/>
              <a:t> VT2  </a:t>
            </a:r>
            <a:r>
              <a:rPr lang="en-US" noProof="0" dirty="0">
                <a:sym typeface="Symbol" panose="05050102010706020507" pitchFamily="18" charset="2"/>
              </a:rPr>
              <a:t></a:t>
            </a:r>
            <a:r>
              <a:rPr lang="en-US" noProof="0" dirty="0"/>
              <a:t>  </a:t>
            </a:r>
            <a:r>
              <a:rPr lang="en-US" noProof="0" dirty="0">
                <a:sym typeface="Symbol" panose="05050102010706020507" pitchFamily="18" charset="2"/>
              </a:rPr>
              <a:t></a:t>
            </a:r>
            <a:r>
              <a:rPr lang="en-US" noProof="0" dirty="0" err="1"/>
              <a:t>i</a:t>
            </a:r>
            <a:r>
              <a:rPr lang="en-US" noProof="0" dirty="0"/>
              <a:t>: VT1 [</a:t>
            </a:r>
            <a:r>
              <a:rPr lang="en-US" noProof="0" dirty="0" err="1"/>
              <a:t>i</a:t>
            </a:r>
            <a:r>
              <a:rPr lang="en-US" noProof="0" dirty="0"/>
              <a:t>] </a:t>
            </a:r>
            <a:r>
              <a:rPr lang="en-US" sz="1900" noProof="0" dirty="0"/>
              <a:t>≤</a:t>
            </a:r>
            <a:r>
              <a:rPr lang="en-US" noProof="0" dirty="0"/>
              <a:t> VT2 [</a:t>
            </a:r>
            <a:r>
              <a:rPr lang="en-US" noProof="0" dirty="0" err="1"/>
              <a:t>i</a:t>
            </a:r>
            <a:r>
              <a:rPr lang="en-US" noProof="0" dirty="0"/>
              <a:t>]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VT1 &lt; VT2  </a:t>
            </a:r>
            <a:r>
              <a:rPr lang="en-US" noProof="0" dirty="0">
                <a:sym typeface="Symbol" panose="05050102010706020507" pitchFamily="18" charset="2"/>
              </a:rPr>
              <a:t></a:t>
            </a:r>
            <a:r>
              <a:rPr lang="en-US" noProof="0" dirty="0"/>
              <a:t>  VT1 </a:t>
            </a:r>
            <a:r>
              <a:rPr lang="en-US" sz="1900" noProof="0" dirty="0"/>
              <a:t>≤</a:t>
            </a:r>
            <a:r>
              <a:rPr lang="en-US" noProof="0" dirty="0"/>
              <a:t> VT2 &amp; </a:t>
            </a:r>
            <a:r>
              <a:rPr lang="en-US" noProof="0" dirty="0">
                <a:sym typeface="Symbol" panose="05050102010706020507" pitchFamily="18" charset="2"/>
              </a:rPr>
              <a:t></a:t>
            </a:r>
            <a:r>
              <a:rPr lang="en-US" noProof="0" dirty="0"/>
              <a:t> i: VT1 [</a:t>
            </a:r>
            <a:r>
              <a:rPr lang="en-US" noProof="0" dirty="0" err="1"/>
              <a:t>i</a:t>
            </a:r>
            <a:r>
              <a:rPr lang="en-US" noProof="0" dirty="0"/>
              <a:t>] &lt; VT2 [</a:t>
            </a:r>
            <a:r>
              <a:rPr lang="en-US" noProof="0" dirty="0" err="1"/>
              <a:t>i</a:t>
            </a:r>
            <a:r>
              <a:rPr lang="en-US" noProof="0" dirty="0"/>
              <a:t>]</a:t>
            </a:r>
          </a:p>
        </p:txBody>
      </p:sp>
      <p:sp>
        <p:nvSpPr>
          <p:cNvPr id="174083" name="AutoShape 5">
            <a:extLst>
              <a:ext uri="{FF2B5EF4-FFF2-40B4-BE49-F238E27FC236}">
                <a16:creationId xmlns:a16="http://schemas.microsoft.com/office/drawing/2014/main" id="{512C33DC-BD09-8287-CF9E-C67F1B6C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3449108"/>
            <a:ext cx="2881312" cy="576262"/>
          </a:xfrm>
          <a:prstGeom prst="wedgeRoundRectCallout">
            <a:avLst>
              <a:gd name="adj1" fmla="val -104051"/>
              <a:gd name="adj2" fmla="val 37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Pozor</a:t>
            </a:r>
            <a:r>
              <a:rPr lang="en-US" sz="1400" b="0" baseline="0" noProof="0" dirty="0">
                <a:latin typeface="Arial" panose="020B0604020202020204" pitchFamily="34" charset="0"/>
              </a:rPr>
              <a:t>!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Obecná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pravidla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neříkají</a:t>
            </a:r>
            <a:r>
              <a:rPr lang="en-US" sz="1400" b="0" baseline="0" noProof="0" dirty="0">
                <a:latin typeface="Arial" panose="020B0604020202020204" pitchFamily="34" charset="0"/>
              </a:rPr>
              <a:t> KDY k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dojde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9BB43084-6A7C-E7F1-FD8C-2C56A9092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Vektorové</a:t>
            </a:r>
            <a:r>
              <a:rPr lang="en-US" noProof="0" dirty="0"/>
              <a:t> </a:t>
            </a:r>
            <a:r>
              <a:rPr lang="en-US" noProof="0" dirty="0" err="1"/>
              <a:t>hodiny</a:t>
            </a:r>
            <a:endParaRPr lang="en-US" noProof="0" dirty="0"/>
          </a:p>
        </p:txBody>
      </p:sp>
      <p:sp>
        <p:nvSpPr>
          <p:cNvPr id="174085" name="AutoShape 4">
            <a:extLst>
              <a:ext uri="{FF2B5EF4-FFF2-40B4-BE49-F238E27FC236}">
                <a16:creationId xmlns:a16="http://schemas.microsoft.com/office/drawing/2014/main" id="{FC86B001-BAC4-0948-D06D-C20085B2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4528608"/>
            <a:ext cx="2881312" cy="576262"/>
          </a:xfrm>
          <a:prstGeom prst="wedgeRoundRectCallout">
            <a:avLst>
              <a:gd name="adj1" fmla="val -67884"/>
              <a:gd name="adj2" fmla="val -6487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po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složkách</a:t>
            </a:r>
            <a:r>
              <a:rPr lang="en-US" sz="1400" b="0" baseline="0" noProof="0" dirty="0">
                <a:latin typeface="Arial" panose="020B0604020202020204" pitchFamily="34" charset="0"/>
              </a:rPr>
              <a:t> maxima ze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stávajícího</a:t>
            </a:r>
            <a:r>
              <a:rPr lang="en-US" sz="1400" b="0" baseline="0" noProof="0" dirty="0">
                <a:latin typeface="Arial" panose="020B0604020202020204" pitchFamily="34" charset="0"/>
              </a:rPr>
              <a:t> a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přijatého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vektoru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6134" name="AutoShape 6">
            <a:extLst>
              <a:ext uri="{FF2B5EF4-FFF2-40B4-BE49-F238E27FC236}">
                <a16:creationId xmlns:a16="http://schemas.microsoft.com/office/drawing/2014/main" id="{D626D098-6BEA-126D-81BC-23A1E015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09" y="5366808"/>
            <a:ext cx="2808287" cy="576262"/>
          </a:xfrm>
          <a:prstGeom prst="wedgeRoundRectCallout">
            <a:avLst>
              <a:gd name="adj1" fmla="val -86972"/>
              <a:gd name="adj2" fmla="val -12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ne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každá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dvojice</a:t>
            </a:r>
            <a:r>
              <a:rPr lang="en-US" sz="1400" b="0" baseline="0" noProof="0" dirty="0">
                <a:latin typeface="Arial" panose="020B0604020202020204" pitchFamily="34" charset="0"/>
              </a:rPr>
              <a:t> VT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musí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být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porovnatelná</a:t>
            </a:r>
            <a:r>
              <a:rPr lang="en-US" sz="1400" b="0" baseline="0" noProof="0" dirty="0">
                <a:latin typeface="Arial" panose="020B0604020202020204" pitchFamily="34" charset="0"/>
              </a:rPr>
              <a:t> -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konkurentní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4087" name="AutoShape 5">
            <a:extLst>
              <a:ext uri="{FF2B5EF4-FFF2-40B4-BE49-F238E27FC236}">
                <a16:creationId xmlns:a16="http://schemas.microsoft.com/office/drawing/2014/main" id="{2CD1A919-6216-1173-05AF-0FCAA42D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2656945"/>
            <a:ext cx="2881312" cy="576263"/>
          </a:xfrm>
          <a:prstGeom prst="wedgeRoundRectCallout">
            <a:avLst>
              <a:gd name="adj1" fmla="val -93139"/>
              <a:gd name="adj2" fmla="val 8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Inkrementace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položky</a:t>
            </a:r>
            <a:r>
              <a:rPr lang="en-US" sz="1400" b="0" baseline="0" noProof="0" dirty="0">
                <a:latin typeface="Arial" panose="020B0604020202020204" pitchFamily="34" charset="0"/>
              </a:rPr>
              <a:t> ≈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odesílající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uzel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pic>
        <p:nvPicPr>
          <p:cNvPr id="174088" name="Picture 1">
            <a:extLst>
              <a:ext uri="{FF2B5EF4-FFF2-40B4-BE49-F238E27FC236}">
                <a16:creationId xmlns:a16="http://schemas.microsoft.com/office/drawing/2014/main" id="{861F56EB-D3C6-7C52-A05D-E03E6A50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6375"/>
            <a:ext cx="1512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FD21E-9ED0-2D53-71B1-8FC7C1A3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200x -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frameworky</a:t>
            </a:r>
            <a:r>
              <a:rPr lang="en-US" noProof="0" dirty="0"/>
              <a:t> a </a:t>
            </a:r>
            <a:r>
              <a:rPr lang="en-US" noProof="0" dirty="0" err="1"/>
              <a:t>aplikace</a:t>
            </a:r>
            <a:endParaRPr lang="en-US" noProof="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B753DF-F16A-004F-11B3-38418793E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softwarový</a:t>
            </a:r>
            <a:r>
              <a:rPr lang="en-US" noProof="0" dirty="0"/>
              <a:t> </a:t>
            </a:r>
            <a:r>
              <a:rPr lang="en-US" noProof="0" dirty="0" err="1"/>
              <a:t>průmysl</a:t>
            </a:r>
            <a:r>
              <a:rPr lang="en-US" noProof="0" dirty="0"/>
              <a:t> - </a:t>
            </a:r>
            <a:r>
              <a:rPr lang="en-US" noProof="0" dirty="0" err="1"/>
              <a:t>jiný</a:t>
            </a:r>
            <a:r>
              <a:rPr lang="en-US" noProof="0" dirty="0"/>
              <a:t> </a:t>
            </a:r>
            <a:r>
              <a:rPr lang="en-US" noProof="0" dirty="0" err="1"/>
              <a:t>směr</a:t>
            </a:r>
            <a:r>
              <a:rPr lang="en-US" noProof="0" dirty="0"/>
              <a:t>, dominance Win/</a:t>
            </a:r>
            <a:r>
              <a:rPr lang="en-US" noProof="0" dirty="0" err="1"/>
              <a:t>Ux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vyžití</a:t>
            </a:r>
            <a:r>
              <a:rPr lang="en-US" noProof="0" dirty="0"/>
              <a:t> </a:t>
            </a:r>
            <a:r>
              <a:rPr lang="en-US" noProof="0" dirty="0" err="1"/>
              <a:t>principů</a:t>
            </a:r>
            <a:r>
              <a:rPr lang="en-US" noProof="0" dirty="0"/>
              <a:t> a </a:t>
            </a:r>
            <a:r>
              <a:rPr lang="en-US" noProof="0" dirty="0" err="1"/>
              <a:t>mechanismů</a:t>
            </a:r>
            <a:r>
              <a:rPr lang="en-US" noProof="0" dirty="0"/>
              <a:t> </a:t>
            </a:r>
            <a:r>
              <a:rPr lang="en-US" noProof="0" dirty="0" err="1"/>
              <a:t>distribuovaných</a:t>
            </a:r>
            <a:r>
              <a:rPr lang="en-US" noProof="0" dirty="0"/>
              <a:t> </a:t>
            </a:r>
            <a:r>
              <a:rPr lang="en-US" noProof="0" dirty="0" err="1"/>
              <a:t>systémů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lokální</a:t>
            </a:r>
            <a:r>
              <a:rPr lang="en-US" noProof="0" dirty="0"/>
              <a:t> OS, </a:t>
            </a:r>
            <a:r>
              <a:rPr lang="en-US" noProof="0" dirty="0" err="1"/>
              <a:t>rozšiřující</a:t>
            </a:r>
            <a:r>
              <a:rPr lang="en-US" noProof="0" dirty="0"/>
              <a:t> </a:t>
            </a:r>
            <a:r>
              <a:rPr lang="en-US" noProof="0" dirty="0" err="1"/>
              <a:t>vrstva</a:t>
            </a:r>
            <a:r>
              <a:rPr lang="en-US" noProof="0" dirty="0"/>
              <a:t> -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 + </a:t>
            </a:r>
            <a:r>
              <a:rPr lang="en-US" noProof="0" dirty="0" err="1"/>
              <a:t>další</a:t>
            </a:r>
            <a:r>
              <a:rPr lang="en-US" noProof="0" dirty="0"/>
              <a:t> </a:t>
            </a:r>
            <a:r>
              <a:rPr lang="en-US" noProof="0" dirty="0" err="1"/>
              <a:t>služby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prostředí</a:t>
            </a:r>
            <a:r>
              <a:rPr lang="en-US" noProof="0" dirty="0"/>
              <a:t> pro </a:t>
            </a:r>
            <a:r>
              <a:rPr lang="en-US" noProof="0" dirty="0" err="1"/>
              <a:t>distribuované</a:t>
            </a:r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– </a:t>
            </a:r>
            <a:r>
              <a:rPr lang="en-US" noProof="0" dirty="0">
                <a:solidFill>
                  <a:schemeClr val="accent2"/>
                </a:solidFill>
              </a:rPr>
              <a:t>middleware</a:t>
            </a:r>
            <a:r>
              <a:rPr lang="en-US" noProof="0" dirty="0"/>
              <a:t> </a:t>
            </a:r>
            <a:r>
              <a:rPr lang="en-US" sz="1600" noProof="0" dirty="0"/>
              <a:t>(OSF DCE, CORBA, DCOM, Globe, ..)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</a:t>
            </a:r>
            <a:r>
              <a:rPr lang="en-US" noProof="0" dirty="0" err="1"/>
              <a:t>využití</a:t>
            </a:r>
            <a:r>
              <a:rPr lang="en-US" noProof="0" dirty="0"/>
              <a:t> pro cluster / grid computing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67F74CB-7ACF-1C2A-D7DC-3A6384EF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EC6834F1-F730-27C9-554A-1D02C2837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924175"/>
          <a:ext cx="6345237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0169" imgH="2910561" progId="Word.Picture.8">
                  <p:embed/>
                </p:oleObj>
              </mc:Choice>
              <mc:Fallback>
                <p:oleObj name="Picture" r:id="rId3" imgW="5080169" imgH="2910561" progId="Word.Picture.8">
                  <p:embed/>
                  <p:pic>
                    <p:nvPicPr>
                      <p:cNvPr id="15365" name="Object 4">
                        <a:extLst>
                          <a:ext uri="{FF2B5EF4-FFF2-40B4-BE49-F238E27FC236}">
                            <a16:creationId xmlns:a16="http://schemas.microsoft.com/office/drawing/2014/main" id="{EC6834F1-F730-27C9-554A-1D02C2837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6345237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Horizontal Scroll 1">
            <a:extLst>
              <a:ext uri="{FF2B5EF4-FFF2-40B4-BE49-F238E27FC236}">
                <a16:creationId xmlns:a16="http://schemas.microsoft.com/office/drawing/2014/main" id="{9CD3949B-BE20-9AC6-14FF-243935F4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NSWI080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8888A1B-D57C-A6FC-43B4-0EBC80C5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76131" name="Content Placeholder 2">
            <a:extLst>
              <a:ext uri="{FF2B5EF4-FFF2-40B4-BE49-F238E27FC236}">
                <a16:creationId xmlns:a16="http://schemas.microsoft.com/office/drawing/2014/main" id="{C2E5FFCE-D96A-56E2-26E6-5191C843A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4752975" cy="5689600"/>
          </a:xfrm>
        </p:spPr>
        <p:txBody>
          <a:bodyPr/>
          <a:lstStyle/>
          <a:p>
            <a:pPr eaLnBrk="1" hangingPunct="1"/>
            <a:r>
              <a:rPr lang="en-US" b="1" noProof="0" dirty="0" err="1"/>
              <a:t>odeslání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m </a:t>
            </a:r>
            <a:r>
              <a:rPr lang="en-US" noProof="0" dirty="0" err="1"/>
              <a:t>uzlem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00FF"/>
                </a:solidFill>
              </a:rPr>
              <a:t>p</a:t>
            </a:r>
            <a:r>
              <a:rPr lang="en-US" sz="2000" baseline="-20000" noProof="0" dirty="0">
                <a:solidFill>
                  <a:srgbClr val="0000FF"/>
                </a:solidFill>
              </a:rPr>
              <a:t>i</a:t>
            </a:r>
            <a:endParaRPr lang="en-US" noProof="0" dirty="0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VT(p</a:t>
            </a:r>
            <a:r>
              <a:rPr lang="en-US" sz="2000" baseline="-20000" noProof="0" dirty="0"/>
              <a:t>i</a:t>
            </a:r>
            <a:r>
              <a:rPr lang="en-US" noProof="0" dirty="0"/>
              <a:t>)[</a:t>
            </a:r>
            <a:r>
              <a:rPr lang="en-US" noProof="0" dirty="0" err="1"/>
              <a:t>i</a:t>
            </a:r>
            <a:r>
              <a:rPr lang="en-US" noProof="0" dirty="0"/>
              <a:t>] 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VT(m) = VT(p</a:t>
            </a:r>
            <a:r>
              <a:rPr lang="en-US" sz="2000" baseline="-20000" noProof="0" dirty="0"/>
              <a:t>i</a:t>
            </a:r>
            <a:r>
              <a:rPr lang="en-US" noProof="0" dirty="0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eaLnBrk="1" hangingPunct="1"/>
            <a:r>
              <a:rPr lang="en-US" b="1" noProof="0" dirty="0" err="1"/>
              <a:t>přijetí</a:t>
            </a:r>
            <a:r>
              <a:rPr lang="en-US" noProof="0" dirty="0"/>
              <a:t> </a:t>
            </a:r>
            <a:r>
              <a:rPr lang="en-US" noProof="0" dirty="0" err="1"/>
              <a:t>uzlem</a:t>
            </a:r>
            <a:r>
              <a:rPr lang="en-US" noProof="0" dirty="0"/>
              <a:t> </a:t>
            </a:r>
            <a:r>
              <a:rPr lang="en-US" noProof="0" dirty="0" err="1">
                <a:solidFill>
                  <a:srgbClr val="0000FF"/>
                </a:solidFill>
              </a:rPr>
              <a:t>p</a:t>
            </a:r>
            <a:r>
              <a:rPr lang="en-US" sz="2000" baseline="-20000" noProof="0" dirty="0" err="1">
                <a:solidFill>
                  <a:srgbClr val="0000FF"/>
                </a:solidFill>
              </a:rPr>
              <a:t>j</a:t>
            </a:r>
            <a:endParaRPr lang="en-US" noProof="0" dirty="0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proces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</a:t>
            </a:r>
            <a:r>
              <a:rPr lang="en-US" noProof="0" dirty="0"/>
              <a:t> p</a:t>
            </a:r>
            <a:r>
              <a:rPr lang="en-US" sz="2000" baseline="-20000" noProof="0" dirty="0"/>
              <a:t>i</a:t>
            </a:r>
            <a:r>
              <a:rPr lang="en-US" noProof="0" dirty="0"/>
              <a:t> </a:t>
            </a:r>
            <a:r>
              <a:rPr lang="en-US" noProof="0" dirty="0" err="1"/>
              <a:t>pozdrží</a:t>
            </a:r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m </a:t>
            </a:r>
            <a:r>
              <a:rPr lang="en-US" noProof="0" dirty="0" err="1"/>
              <a:t>dokud</a:t>
            </a:r>
            <a:r>
              <a:rPr lang="en-US" noProof="0" dirty="0"/>
              <a:t>: </a:t>
            </a:r>
          </a:p>
          <a:p>
            <a:pPr marL="681038" lvl="1" indent="-323850" eaLnBrk="1" hangingPunct="1"/>
            <a:r>
              <a:rPr lang="en-US" sz="1800" noProof="0" dirty="0"/>
              <a:t>VT(m)[k] = VT(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)[k] + 1    </a:t>
            </a:r>
            <a:r>
              <a:rPr lang="en-US" sz="1800" i="1" noProof="0" dirty="0"/>
              <a:t>pro k = </a:t>
            </a:r>
            <a:r>
              <a:rPr lang="en-US" sz="1800" i="1" noProof="0" dirty="0" err="1"/>
              <a:t>i</a:t>
            </a:r>
            <a:endParaRPr lang="en-US" sz="1800" i="1" noProof="0" dirty="0"/>
          </a:p>
          <a:p>
            <a:pPr marL="681038" lvl="1" indent="-323850" eaLnBrk="1" hangingPunct="1"/>
            <a:r>
              <a:rPr lang="en-US" sz="1800" noProof="0" dirty="0"/>
              <a:t>VT(m)[k] ≤ VT(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)[k]          </a:t>
            </a:r>
            <a:r>
              <a:rPr lang="en-US" sz="1800" i="1" noProof="0" dirty="0" err="1"/>
              <a:t>jinak</a:t>
            </a:r>
            <a:endParaRPr lang="en-US" sz="1800" i="1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endParaRPr lang="en-US" noProof="0" dirty="0"/>
          </a:p>
          <a:p>
            <a:pPr eaLnBrk="1" hangingPunct="1"/>
            <a:endParaRPr lang="en-US" b="1" noProof="0" dirty="0"/>
          </a:p>
          <a:p>
            <a:pPr eaLnBrk="1" hangingPunct="1"/>
            <a:endParaRPr lang="en-US" b="1" noProof="0" dirty="0"/>
          </a:p>
          <a:p>
            <a:pPr eaLnBrk="1" hangingPunct="1"/>
            <a:r>
              <a:rPr lang="en-US" b="1" noProof="0" dirty="0" err="1"/>
              <a:t>doručení</a:t>
            </a:r>
            <a:endParaRPr lang="en-US" b="1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po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 err="1"/>
              <a:t>upraví</a:t>
            </a:r>
            <a:r>
              <a:rPr lang="en-US" noProof="0" dirty="0"/>
              <a:t> VT </a:t>
            </a:r>
          </a:p>
          <a:p>
            <a:pPr marL="681038" lvl="1" indent="-323850" eaLnBrk="1" hangingPunct="1">
              <a:lnSpc>
                <a:spcPct val="120000"/>
              </a:lnSpc>
            </a:pPr>
            <a:r>
              <a:rPr lang="en-US" sz="1800" noProof="0" dirty="0">
                <a:sym typeface="Symbol" panose="05050102010706020507" pitchFamily="18" charset="2"/>
              </a:rPr>
              <a:t></a:t>
            </a:r>
            <a:r>
              <a:rPr lang="en-US" sz="1800" noProof="0" dirty="0"/>
              <a:t>k </a:t>
            </a:r>
            <a:r>
              <a:rPr lang="en-US" sz="1800" noProof="0" dirty="0">
                <a:sym typeface="Symbol" panose="05050102010706020507" pitchFamily="18" charset="2"/>
              </a:rPr>
              <a:t></a:t>
            </a:r>
            <a:r>
              <a:rPr lang="en-US" sz="1800" noProof="0" dirty="0"/>
              <a:t> 1..n: VT(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)[k] = </a:t>
            </a:r>
            <a:br>
              <a:rPr lang="en-US" sz="1800" noProof="0" dirty="0"/>
            </a:br>
            <a:r>
              <a:rPr lang="en-US" sz="1800" noProof="0" dirty="0"/>
              <a:t>	max( VT(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)[k], VT(m)[k] ) </a:t>
            </a:r>
            <a:endParaRPr lang="en-US" sz="1800" noProof="0" dirty="0">
              <a:sym typeface="Symbol" panose="05050102010706020507" pitchFamily="18" charset="2"/>
            </a:endParaRPr>
          </a:p>
          <a:p>
            <a:pPr marL="681038" lvl="1" indent="-323850" eaLnBrk="1" hangingPunct="1"/>
            <a:endParaRPr lang="en-US" sz="1800" noProof="0" dirty="0"/>
          </a:p>
          <a:p>
            <a:endParaRPr lang="en-US" noProof="0" dirty="0"/>
          </a:p>
        </p:txBody>
      </p:sp>
      <p:cxnSp>
        <p:nvCxnSpPr>
          <p:cNvPr id="174084" name="Straight Arrow Connector 2">
            <a:extLst>
              <a:ext uri="{FF2B5EF4-FFF2-40B4-BE49-F238E27FC236}">
                <a16:creationId xmlns:a16="http://schemas.microsoft.com/office/drawing/2014/main" id="{6C75AD25-9102-23C4-2C3A-F65CE8743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2838" y="3241675"/>
            <a:ext cx="1163637" cy="428625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85" name="Rectangle 74">
            <a:extLst>
              <a:ext uri="{FF2B5EF4-FFF2-40B4-BE49-F238E27FC236}">
                <a16:creationId xmlns:a16="http://schemas.microsoft.com/office/drawing/2014/main" id="{FC9D15FD-0D00-9B8B-AE30-19CD9189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3541713"/>
            <a:ext cx="541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</a:t>
            </a:r>
            <a:r>
              <a:rPr lang="en-US" noProof="0" dirty="0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0</a:t>
            </a:r>
            <a:r>
              <a:rPr lang="en-US" noProof="0" dirty="0">
                <a:latin typeface="Nebraska"/>
                <a:cs typeface="Times New Roman" panose="02020603050405020304" pitchFamily="18" charset="0"/>
              </a:rPr>
              <a:t>,0,0)</a:t>
            </a:r>
            <a:endParaRPr lang="en-US" sz="2800" noProof="0" dirty="0"/>
          </a:p>
        </p:txBody>
      </p:sp>
      <p:sp>
        <p:nvSpPr>
          <p:cNvPr id="174086" name="Line 82">
            <a:extLst>
              <a:ext uri="{FF2B5EF4-FFF2-40B4-BE49-F238E27FC236}">
                <a16:creationId xmlns:a16="http://schemas.microsoft.com/office/drawing/2014/main" id="{0D9816DB-EB4B-5B1A-5A45-EDE2D3BE8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060575"/>
            <a:ext cx="1588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087" name="Rectangle 81">
            <a:extLst>
              <a:ext uri="{FF2B5EF4-FFF2-40B4-BE49-F238E27FC236}">
                <a16:creationId xmlns:a16="http://schemas.microsoft.com/office/drawing/2014/main" id="{F27DA42A-9546-32DA-CF06-CAC73BF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651000"/>
            <a:ext cx="220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2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8" name="Line 80">
            <a:extLst>
              <a:ext uri="{FF2B5EF4-FFF2-40B4-BE49-F238E27FC236}">
                <a16:creationId xmlns:a16="http://schemas.microsoft.com/office/drawing/2014/main" id="{D2056CB5-1134-2902-33F2-3A445575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2060575"/>
            <a:ext cx="0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089" name="Rectangle 79">
            <a:extLst>
              <a:ext uri="{FF2B5EF4-FFF2-40B4-BE49-F238E27FC236}">
                <a16:creationId xmlns:a16="http://schemas.microsoft.com/office/drawing/2014/main" id="{A2837C5C-F85C-691A-4963-F8DBC0A0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1651000"/>
            <a:ext cx="2222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2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0" name="Line 78">
            <a:extLst>
              <a:ext uri="{FF2B5EF4-FFF2-40B4-BE49-F238E27FC236}">
                <a16:creationId xmlns:a16="http://schemas.microsoft.com/office/drawing/2014/main" id="{AC45B3CE-7562-8037-450B-703556764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375" y="2060575"/>
            <a:ext cx="3175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091" name="Rectangle 77">
            <a:extLst>
              <a:ext uri="{FF2B5EF4-FFF2-40B4-BE49-F238E27FC236}">
                <a16:creationId xmlns:a16="http://schemas.microsoft.com/office/drawing/2014/main" id="{5F32DCF7-775B-BBF2-8F44-08999F9A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1651000"/>
            <a:ext cx="220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2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noProof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2" name="Rectangle 76">
            <a:extLst>
              <a:ext uri="{FF2B5EF4-FFF2-40B4-BE49-F238E27FC236}">
                <a16:creationId xmlns:a16="http://schemas.microsoft.com/office/drawing/2014/main" id="{6D539383-4BC9-5D16-CBC5-C6B20640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703388"/>
            <a:ext cx="6619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(0,0,0)</a:t>
            </a:r>
            <a:endParaRPr lang="en-US" sz="2800" noProof="0" dirty="0"/>
          </a:p>
        </p:txBody>
      </p:sp>
      <p:sp>
        <p:nvSpPr>
          <p:cNvPr id="174093" name="Rectangle 75">
            <a:extLst>
              <a:ext uri="{FF2B5EF4-FFF2-40B4-BE49-F238E27FC236}">
                <a16:creationId xmlns:a16="http://schemas.microsoft.com/office/drawing/2014/main" id="{13A2B901-D689-0C4E-B17A-BC9CD85F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1720850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(0,0,0)</a:t>
            </a:r>
            <a:endParaRPr lang="en-US" sz="2800" noProof="0" dirty="0"/>
          </a:p>
        </p:txBody>
      </p:sp>
      <p:sp>
        <p:nvSpPr>
          <p:cNvPr id="174094" name="Rectangle 73">
            <a:extLst>
              <a:ext uri="{FF2B5EF4-FFF2-40B4-BE49-F238E27FC236}">
                <a16:creationId xmlns:a16="http://schemas.microsoft.com/office/drawing/2014/main" id="{004E1FDC-25D5-403D-4FEA-DB628DE3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554288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US" sz="2800" noProof="0" dirty="0">
              <a:solidFill>
                <a:srgbClr val="0000FF"/>
              </a:solidFill>
            </a:endParaRPr>
          </a:p>
        </p:txBody>
      </p:sp>
      <p:sp>
        <p:nvSpPr>
          <p:cNvPr id="174095" name="Rectangle 72">
            <a:extLst>
              <a:ext uri="{FF2B5EF4-FFF2-40B4-BE49-F238E27FC236}">
                <a16:creationId xmlns:a16="http://schemas.microsoft.com/office/drawing/2014/main" id="{BD4260E2-4E56-0143-4AB4-2106FB4C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917825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(</a:t>
            </a:r>
            <a:r>
              <a:rPr lang="en-US" noProof="0" dirty="0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US" noProof="0" dirty="0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,1,0)</a:t>
            </a:r>
            <a:endParaRPr lang="en-US" sz="2800" noProof="0" dirty="0">
              <a:solidFill>
                <a:srgbClr val="FF0000"/>
              </a:solidFill>
            </a:endParaRPr>
          </a:p>
        </p:txBody>
      </p:sp>
      <p:sp>
        <p:nvSpPr>
          <p:cNvPr id="174096" name="Rectangle 71">
            <a:extLst>
              <a:ext uri="{FF2B5EF4-FFF2-40B4-BE49-F238E27FC236}">
                <a16:creationId xmlns:a16="http://schemas.microsoft.com/office/drawing/2014/main" id="{4FC07B4E-E77D-490C-9FB6-2FD7E2AB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06825"/>
            <a:ext cx="660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US" sz="2800" noProof="0" dirty="0">
              <a:solidFill>
                <a:srgbClr val="0000FF"/>
              </a:solidFill>
            </a:endParaRPr>
          </a:p>
        </p:txBody>
      </p:sp>
      <p:sp>
        <p:nvSpPr>
          <p:cNvPr id="174097" name="Line 70">
            <a:extLst>
              <a:ext uri="{FF2B5EF4-FFF2-40B4-BE49-F238E27FC236}">
                <a16:creationId xmlns:a16="http://schemas.microsoft.com/office/drawing/2014/main" id="{ECF06E35-3E2B-4FC1-37FB-7CB5C68FD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1433513" cy="40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098" name="Line 69">
            <a:extLst>
              <a:ext uri="{FF2B5EF4-FFF2-40B4-BE49-F238E27FC236}">
                <a16:creationId xmlns:a16="http://schemas.microsoft.com/office/drawing/2014/main" id="{53355D28-F5F7-B311-CA10-96F03501A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2863850" cy="157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099" name="Line 68">
            <a:extLst>
              <a:ext uri="{FF2B5EF4-FFF2-40B4-BE49-F238E27FC236}">
                <a16:creationId xmlns:a16="http://schemas.microsoft.com/office/drawing/2014/main" id="{8BE25802-6A8B-A1EE-F2DB-F23CF81E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214813"/>
            <a:ext cx="630238" cy="366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100" name="Line 67">
            <a:extLst>
              <a:ext uri="{FF2B5EF4-FFF2-40B4-BE49-F238E27FC236}">
                <a16:creationId xmlns:a16="http://schemas.microsoft.com/office/drawing/2014/main" id="{1DBBBE6F-D437-65DC-E56A-D0C9EA73B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3286125"/>
            <a:ext cx="820737" cy="312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101" name="Line 66">
            <a:extLst>
              <a:ext uri="{FF2B5EF4-FFF2-40B4-BE49-F238E27FC236}">
                <a16:creationId xmlns:a16="http://schemas.microsoft.com/office/drawing/2014/main" id="{D99A78FA-9F0C-6121-5453-79963E11F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1313" y="3592513"/>
            <a:ext cx="0" cy="6254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4102" name="Rectangle 75">
            <a:extLst>
              <a:ext uri="{FF2B5EF4-FFF2-40B4-BE49-F238E27FC236}">
                <a16:creationId xmlns:a16="http://schemas.microsoft.com/office/drawing/2014/main" id="{B936EB5C-3C7E-7F61-F836-96B8FCE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1720850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(0,0,0)</a:t>
            </a:r>
            <a:endParaRPr lang="en-US" sz="2800" noProof="0" dirty="0"/>
          </a:p>
        </p:txBody>
      </p:sp>
      <p:sp>
        <p:nvSpPr>
          <p:cNvPr id="174103" name="Line 66">
            <a:extLst>
              <a:ext uri="{FF2B5EF4-FFF2-40B4-BE49-F238E27FC236}">
                <a16:creationId xmlns:a16="http://schemas.microsoft.com/office/drawing/2014/main" id="{C62AFD4F-8726-7D9E-2C44-0192C6CB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3592513"/>
            <a:ext cx="431800" cy="16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76152" name="AutoShape 5">
            <a:extLst>
              <a:ext uri="{FF2B5EF4-FFF2-40B4-BE49-F238E27FC236}">
                <a16:creationId xmlns:a16="http://schemas.microsoft.com/office/drawing/2014/main" id="{2A51753F-97B3-14A0-812D-E3E0D87E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1951038"/>
            <a:ext cx="1944687" cy="360362"/>
          </a:xfrm>
          <a:prstGeom prst="wedgeRoundRectCallout">
            <a:avLst>
              <a:gd name="adj1" fmla="val -59389"/>
              <a:gd name="adj2" fmla="val 154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podmínky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6153" name="AutoShape 5">
            <a:extLst>
              <a:ext uri="{FF2B5EF4-FFF2-40B4-BE49-F238E27FC236}">
                <a16:creationId xmlns:a16="http://schemas.microsoft.com/office/drawing/2014/main" id="{2EAF55DE-B485-149E-AB68-C91EEB3F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81438"/>
            <a:ext cx="1727200" cy="360362"/>
          </a:xfrm>
          <a:prstGeom prst="wedgeRoundRectCallout">
            <a:avLst>
              <a:gd name="adj1" fmla="val -46282"/>
              <a:gd name="adj2" fmla="val -119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co to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znamená</a:t>
            </a:r>
            <a:r>
              <a:rPr lang="en-US" sz="1400" b="0" baseline="0" noProof="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" name="Line 69">
            <a:extLst>
              <a:ext uri="{FF2B5EF4-FFF2-40B4-BE49-F238E27FC236}">
                <a16:creationId xmlns:a16="http://schemas.microsoft.com/office/drawing/2014/main" id="{13441A39-8FBC-C547-79A3-77DEF7EA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741613"/>
            <a:ext cx="1727200" cy="9540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7" name="Rectangle 75">
            <a:extLst>
              <a:ext uri="{FF2B5EF4-FFF2-40B4-BE49-F238E27FC236}">
                <a16:creationId xmlns:a16="http://schemas.microsoft.com/office/drawing/2014/main" id="{1D989FD3-8854-5A1C-E05B-FB4EDD13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8" y="4111625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</a:t>
            </a:r>
            <a:r>
              <a:rPr lang="en-US" noProof="0" dirty="0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US" noProof="0" dirty="0">
                <a:latin typeface="Nebraska"/>
                <a:cs typeface="Times New Roman" panose="02020603050405020304" pitchFamily="18" charset="0"/>
              </a:rPr>
              <a:t>,0,0)</a:t>
            </a:r>
            <a:endParaRPr lang="en-US" sz="2800" noProof="0" dirty="0"/>
          </a:p>
        </p:txBody>
      </p:sp>
      <p:sp>
        <p:nvSpPr>
          <p:cNvPr id="28" name="Rectangle 75">
            <a:extLst>
              <a:ext uri="{FF2B5EF4-FFF2-40B4-BE49-F238E27FC236}">
                <a16:creationId xmlns:a16="http://schemas.microsoft.com/office/drawing/2014/main" id="{DC48199A-D285-6C36-4244-FF55EE14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398963"/>
            <a:ext cx="468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noProof="0" dirty="0">
                <a:latin typeface="Nebraska"/>
                <a:cs typeface="Times New Roman" panose="02020603050405020304" pitchFamily="18" charset="0"/>
              </a:rPr>
              <a:t>(1,1,0)</a:t>
            </a:r>
            <a:endParaRPr lang="en-US" sz="2800" noProof="0" dirty="0"/>
          </a:p>
        </p:txBody>
      </p: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39451BD7-EC8B-8A0E-B65D-99EE9C9A1D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88238" y="3246438"/>
            <a:ext cx="1228725" cy="995362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7" grpId="0"/>
      <p:bldP spid="174089" grpId="0"/>
      <p:bldP spid="174091" grpId="0"/>
      <p:bldP spid="174092" grpId="0"/>
      <p:bldP spid="174093" grpId="0"/>
      <p:bldP spid="174094" grpId="0"/>
      <p:bldP spid="174095" grpId="0"/>
      <p:bldP spid="174096" grpId="0"/>
      <p:bldP spid="174102" grpId="0"/>
      <p:bldP spid="27" grpId="0"/>
      <p:bldP spid="2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DEAD852-1E2C-E9C5-EF3A-FCA43FF4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r>
              <a:rPr lang="en-US" noProof="0" dirty="0"/>
              <a:t> a </a:t>
            </a:r>
            <a:r>
              <a:rPr lang="en-US" noProof="0" dirty="0" err="1"/>
              <a:t>překrývající</a:t>
            </a:r>
            <a:r>
              <a:rPr lang="en-US" noProof="0" dirty="0"/>
              <a:t> se </a:t>
            </a:r>
            <a:r>
              <a:rPr lang="en-US" noProof="0" dirty="0" err="1"/>
              <a:t>skupiny</a:t>
            </a:r>
            <a:r>
              <a:rPr lang="en-US" sz="2000" noProof="0" dirty="0"/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8A7D2F5-4183-0E61-9C9C-F4A213C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22F626E2-9227-2B8C-B121-6058980231C1}"/>
              </a:ext>
            </a:extLst>
          </p:cNvPr>
          <p:cNvGraphicFramePr>
            <a:graphicFrameLocks/>
          </p:cNvGraphicFramePr>
          <p:nvPr/>
        </p:nvGraphicFramePr>
        <p:xfrm>
          <a:off x="531813" y="1125538"/>
          <a:ext cx="8936037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393205" imgH="3508744" progId="Word.Picture.8">
                  <p:embed/>
                </p:oleObj>
              </mc:Choice>
              <mc:Fallback>
                <p:oleObj name="Picture" r:id="rId3" imgW="6393205" imgH="3508744" progId="Word.Picture.8">
                  <p:embed/>
                  <p:pic>
                    <p:nvPicPr>
                      <p:cNvPr id="177156" name="Object 4">
                        <a:extLst>
                          <a:ext uri="{FF2B5EF4-FFF2-40B4-BE49-F238E27FC236}">
                            <a16:creationId xmlns:a16="http://schemas.microsoft.com/office/drawing/2014/main" id="{22F626E2-9227-2B8C-B121-6058980231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25538"/>
                        <a:ext cx="8936037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AutoShape 12">
            <a:extLst>
              <a:ext uri="{FF2B5EF4-FFF2-40B4-BE49-F238E27FC236}">
                <a16:creationId xmlns:a16="http://schemas.microsoft.com/office/drawing/2014/main" id="{C02B96A5-A519-6D8D-7772-CC4A2335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728787" cy="360362"/>
          </a:xfrm>
          <a:prstGeom prst="wedgeRoundRectCallout">
            <a:avLst>
              <a:gd name="adj1" fmla="val 82139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nečekat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na</a:t>
            </a:r>
            <a:r>
              <a:rPr lang="en-US" sz="1600" b="0" baseline="0" noProof="0" dirty="0">
                <a:latin typeface="Arial" panose="020B0604020202020204" pitchFamily="34" charset="0"/>
              </a:rPr>
              <a:t> m1</a:t>
            </a:r>
          </a:p>
        </p:txBody>
      </p:sp>
      <p:sp>
        <p:nvSpPr>
          <p:cNvPr id="177158" name="AutoShape 13">
            <a:extLst>
              <a:ext uri="{FF2B5EF4-FFF2-40B4-BE49-F238E27FC236}">
                <a16:creationId xmlns:a16="http://schemas.microsoft.com/office/drawing/2014/main" id="{DB4C1061-6AA3-EC33-22E4-1BCA4907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05488"/>
            <a:ext cx="1512888" cy="360362"/>
          </a:xfrm>
          <a:prstGeom prst="wedgeRoundRectCallout">
            <a:avLst>
              <a:gd name="adj1" fmla="val -40449"/>
              <a:gd name="adj2" fmla="val -421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čekat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na</a:t>
            </a:r>
            <a:r>
              <a:rPr lang="en-US" sz="1600" b="0" baseline="0" noProof="0" dirty="0">
                <a:latin typeface="Arial" panose="020B0604020202020204" pitchFamily="34" charset="0"/>
              </a:rPr>
              <a:t> m1</a:t>
            </a:r>
          </a:p>
        </p:txBody>
      </p:sp>
      <p:sp>
        <p:nvSpPr>
          <p:cNvPr id="177159" name="AutoShape 14">
            <a:extLst>
              <a:ext uri="{FF2B5EF4-FFF2-40B4-BE49-F238E27FC236}">
                <a16:creationId xmlns:a16="http://schemas.microsoft.com/office/drawing/2014/main" id="{E1AD31EC-68F4-F829-C357-ACB4D93C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484313"/>
            <a:ext cx="576263" cy="360362"/>
          </a:xfrm>
          <a:prstGeom prst="wedgeRoundRectCallout">
            <a:avLst>
              <a:gd name="adj1" fmla="val -34847"/>
              <a:gd name="adj2" fmla="val 1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m1</a:t>
            </a:r>
          </a:p>
        </p:txBody>
      </p:sp>
      <p:graphicFrame>
        <p:nvGraphicFramePr>
          <p:cNvPr id="177160" name="Object 1">
            <a:extLst>
              <a:ext uri="{FF2B5EF4-FFF2-40B4-BE49-F238E27FC236}">
                <a16:creationId xmlns:a16="http://schemas.microsoft.com/office/drawing/2014/main" id="{3D7E0E29-9150-5630-C5F2-D9E7ED17D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908050"/>
          <a:ext cx="38163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515868" imgH="1725168" progId="Word.Picture.8">
                  <p:embed/>
                </p:oleObj>
              </mc:Choice>
              <mc:Fallback>
                <p:oleObj name="Picture" r:id="rId5" imgW="3515868" imgH="1725168" progId="Word.Picture.8">
                  <p:embed/>
                  <p:pic>
                    <p:nvPicPr>
                      <p:cNvPr id="177160" name="Object 1">
                        <a:extLst>
                          <a:ext uri="{FF2B5EF4-FFF2-40B4-BE49-F238E27FC236}">
                            <a16:creationId xmlns:a16="http://schemas.microsoft.com/office/drawing/2014/main" id="{3D7E0E29-9150-5630-C5F2-D9E7ED17D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908050"/>
                        <a:ext cx="3816350" cy="1874838"/>
                      </a:xfrm>
                      <a:prstGeom prst="rect">
                        <a:avLst/>
                      </a:prstGeom>
                      <a:solidFill>
                        <a:srgbClr val="E4F3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AutoShape 14">
            <a:extLst>
              <a:ext uri="{FF2B5EF4-FFF2-40B4-BE49-F238E27FC236}">
                <a16:creationId xmlns:a16="http://schemas.microsoft.com/office/drawing/2014/main" id="{A0D43AE8-02B8-3CE2-7D67-746CE1B3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00438"/>
            <a:ext cx="576262" cy="360362"/>
          </a:xfrm>
          <a:prstGeom prst="wedgeRoundRectCallout">
            <a:avLst>
              <a:gd name="adj1" fmla="val 65241"/>
              <a:gd name="adj2" fmla="val -7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solidFill>
                  <a:srgbClr val="00B050"/>
                </a:solidFill>
                <a:latin typeface="Arial" panose="020B0604020202020204" pitchFamily="34" charset="0"/>
              </a:rPr>
              <a:t>m2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24BE84D-12F0-A4E0-7AE2-4FED6EB8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Doručovací</a:t>
            </a:r>
            <a:r>
              <a:rPr lang="en-US" noProof="0" dirty="0"/>
              <a:t> </a:t>
            </a:r>
            <a:r>
              <a:rPr lang="en-US" noProof="0" dirty="0" err="1"/>
              <a:t>protokol</a:t>
            </a:r>
            <a:r>
              <a:rPr lang="en-US" noProof="0" dirty="0"/>
              <a:t> pro </a:t>
            </a:r>
            <a:r>
              <a:rPr lang="en-US" noProof="0" dirty="0" err="1"/>
              <a:t>překrývající</a:t>
            </a:r>
            <a:r>
              <a:rPr lang="en-US" noProof="0" dirty="0"/>
              <a:t> se </a:t>
            </a:r>
            <a:r>
              <a:rPr lang="en-US" noProof="0" dirty="0" err="1"/>
              <a:t>skupiny</a:t>
            </a:r>
            <a:endParaRPr lang="en-US" noProof="0" dirty="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04CDE50-2AAB-3F80-9109-BBA46EE09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Vektory</a:t>
            </a:r>
            <a:r>
              <a:rPr lang="en-US" noProof="0" dirty="0"/>
              <a:t> </a:t>
            </a:r>
            <a:r>
              <a:rPr lang="en-US" noProof="0" dirty="0" err="1"/>
              <a:t>vektorových</a:t>
            </a:r>
            <a:r>
              <a:rPr lang="en-US" noProof="0" dirty="0"/>
              <a:t> </a:t>
            </a:r>
            <a:r>
              <a:rPr lang="en-US" noProof="0" dirty="0" err="1"/>
              <a:t>hodin</a:t>
            </a:r>
            <a:r>
              <a:rPr lang="en-US" noProof="0" dirty="0"/>
              <a:t> - </a:t>
            </a:r>
            <a:r>
              <a:rPr lang="en-US" b="1" noProof="0" dirty="0" err="1"/>
              <a:t>maticové</a:t>
            </a:r>
            <a:r>
              <a:rPr lang="en-US" b="1" noProof="0" dirty="0"/>
              <a:t> </a:t>
            </a:r>
            <a:r>
              <a:rPr lang="en-US" b="1" noProof="0" dirty="0" err="1"/>
              <a:t>hodiny</a:t>
            </a:r>
            <a:endParaRPr lang="en-US" b="1" noProof="0" dirty="0"/>
          </a:p>
          <a:p>
            <a:pPr eaLnBrk="1" hangingPunct="1"/>
            <a:r>
              <a:rPr lang="en-US" noProof="0" dirty="0" err="1"/>
              <a:t>VTa</a:t>
            </a:r>
            <a:r>
              <a:rPr lang="en-US" noProof="0" dirty="0"/>
              <a:t> - </a:t>
            </a:r>
            <a:r>
              <a:rPr lang="en-US" noProof="0" dirty="0" err="1"/>
              <a:t>časová</a:t>
            </a:r>
            <a:r>
              <a:rPr lang="en-US" noProof="0" dirty="0"/>
              <a:t> </a:t>
            </a:r>
            <a:r>
              <a:rPr lang="en-US" noProof="0" dirty="0" err="1"/>
              <a:t>značka</a:t>
            </a:r>
            <a:r>
              <a:rPr lang="en-US" noProof="0" dirty="0"/>
              <a:t> </a:t>
            </a:r>
            <a:r>
              <a:rPr lang="en-US" noProof="0" dirty="0" err="1"/>
              <a:t>skupiny</a:t>
            </a:r>
            <a:r>
              <a:rPr lang="en-US" noProof="0" dirty="0"/>
              <a:t> g</a:t>
            </a:r>
            <a:r>
              <a:rPr lang="en-US" baseline="-15000" noProof="0" dirty="0"/>
              <a:t>a</a:t>
            </a:r>
            <a:endParaRPr lang="en-US" noProof="0" dirty="0"/>
          </a:p>
          <a:p>
            <a:pPr eaLnBrk="1" hangingPunct="1"/>
            <a:r>
              <a:rPr lang="en-US" noProof="0" dirty="0" err="1"/>
              <a:t>VTa</a:t>
            </a:r>
            <a:r>
              <a:rPr lang="en-US" noProof="0" dirty="0"/>
              <a:t>[</a:t>
            </a:r>
            <a:r>
              <a:rPr lang="en-US" noProof="0" dirty="0" err="1"/>
              <a:t>i</a:t>
            </a:r>
            <a:r>
              <a:rPr lang="en-US" noProof="0" dirty="0"/>
              <a:t>] - </a:t>
            </a:r>
            <a:r>
              <a:rPr lang="en-US" noProof="0" dirty="0" err="1"/>
              <a:t>počet</a:t>
            </a:r>
            <a:r>
              <a:rPr lang="en-US" noProof="0" dirty="0"/>
              <a:t> </a:t>
            </a:r>
            <a:r>
              <a:rPr lang="en-US" noProof="0" dirty="0" err="1"/>
              <a:t>multicastů</a:t>
            </a:r>
            <a:r>
              <a:rPr lang="en-US" noProof="0" dirty="0"/>
              <a:t> </a:t>
            </a:r>
            <a:r>
              <a:rPr lang="en-US" noProof="0" dirty="0" err="1"/>
              <a:t>uzlu</a:t>
            </a:r>
            <a:r>
              <a:rPr lang="en-US" noProof="0" dirty="0"/>
              <a:t> p</a:t>
            </a:r>
            <a:r>
              <a:rPr lang="en-US" sz="2000" baseline="-20000" noProof="0" dirty="0"/>
              <a:t>i</a:t>
            </a:r>
            <a:r>
              <a:rPr lang="en-US" noProof="0" dirty="0"/>
              <a:t> do g</a:t>
            </a:r>
            <a:r>
              <a:rPr lang="en-US" baseline="-15000" noProof="0" dirty="0"/>
              <a:t>a</a:t>
            </a:r>
            <a:endParaRPr lang="en-US" noProof="0" dirty="0"/>
          </a:p>
          <a:p>
            <a:pPr eaLnBrk="1" hangingPunct="1"/>
            <a:r>
              <a:rPr lang="en-US" noProof="0" dirty="0"/>
              <a:t>S </a:t>
            </a:r>
            <a:r>
              <a:rPr lang="en-US" noProof="0" dirty="0" err="1"/>
              <a:t>odesílanou</a:t>
            </a:r>
            <a:r>
              <a:rPr lang="en-US" noProof="0" dirty="0"/>
              <a:t> </a:t>
            </a:r>
            <a:r>
              <a:rPr lang="en-US" noProof="0" dirty="0" err="1"/>
              <a:t>zprávou</a:t>
            </a:r>
            <a:r>
              <a:rPr lang="en-US" noProof="0" dirty="0"/>
              <a:t> </a:t>
            </a:r>
            <a:r>
              <a:rPr lang="en-US" noProof="0" dirty="0" err="1"/>
              <a:t>posílá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časovou</a:t>
            </a:r>
            <a:r>
              <a:rPr lang="en-US" noProof="0" dirty="0"/>
              <a:t> </a:t>
            </a:r>
            <a:r>
              <a:rPr lang="en-US" noProof="0" dirty="0" err="1"/>
              <a:t>značku</a:t>
            </a:r>
            <a:r>
              <a:rPr lang="en-US" noProof="0" dirty="0"/>
              <a:t> </a:t>
            </a:r>
            <a:r>
              <a:rPr lang="en-US" b="1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skupin</a:t>
            </a:r>
            <a:r>
              <a:rPr lang="en-US" noProof="0" dirty="0"/>
              <a:t>, </a:t>
            </a:r>
            <a:r>
              <a:rPr lang="en-US" noProof="0" dirty="0" err="1"/>
              <a:t>kterých</a:t>
            </a:r>
            <a:r>
              <a:rPr lang="en-US" noProof="0" dirty="0"/>
              <a:t> je </a:t>
            </a:r>
            <a:r>
              <a:rPr lang="en-US" b="1" noProof="0" dirty="0" err="1"/>
              <a:t>členem</a:t>
            </a:r>
            <a:endParaRPr lang="en-US" b="1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 err="1"/>
              <a:t>odeslání</a:t>
            </a:r>
            <a:r>
              <a:rPr lang="en-US" noProof="0" dirty="0"/>
              <a:t> </a:t>
            </a:r>
            <a:r>
              <a:rPr lang="en-US" noProof="0" dirty="0" err="1"/>
              <a:t>uzlem</a:t>
            </a:r>
            <a:r>
              <a:rPr lang="en-US" noProof="0" dirty="0"/>
              <a:t> p</a:t>
            </a:r>
            <a:r>
              <a:rPr lang="en-US" sz="2000" baseline="-20000" noProof="0" dirty="0"/>
              <a:t>i</a:t>
            </a:r>
            <a:r>
              <a:rPr lang="en-US" noProof="0" dirty="0"/>
              <a:t> do </a:t>
            </a:r>
            <a:r>
              <a:rPr lang="en-US" noProof="0" dirty="0" err="1"/>
              <a:t>skupiny</a:t>
            </a:r>
            <a:r>
              <a:rPr lang="en-US" noProof="0" dirty="0"/>
              <a:t> g</a:t>
            </a:r>
            <a:r>
              <a:rPr lang="en-US" baseline="-15000" noProof="0" dirty="0"/>
              <a:t>a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VTa</a:t>
            </a:r>
            <a:r>
              <a:rPr lang="en-US" noProof="0" dirty="0"/>
              <a:t>(p</a:t>
            </a:r>
            <a:r>
              <a:rPr lang="en-US" sz="2000" baseline="-20000" noProof="0" dirty="0"/>
              <a:t>i</a:t>
            </a:r>
            <a:r>
              <a:rPr lang="en-US" noProof="0" dirty="0"/>
              <a:t>)[</a:t>
            </a:r>
            <a:r>
              <a:rPr lang="en-US" noProof="0" dirty="0" err="1"/>
              <a:t>i</a:t>
            </a:r>
            <a:r>
              <a:rPr lang="en-US" noProof="0" dirty="0"/>
              <a:t>]++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VT(m) = </a:t>
            </a:r>
            <a:r>
              <a:rPr lang="en-US" sz="2400" noProof="0" dirty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∪</a:t>
            </a:r>
            <a:r>
              <a:rPr lang="en-US" noProof="0" dirty="0">
                <a:sym typeface="Symbol" panose="05050102010706020507" pitchFamily="18" charset="2"/>
              </a:rPr>
              <a:t> </a:t>
            </a:r>
            <a:r>
              <a:rPr lang="en-US" noProof="0" dirty="0" err="1"/>
              <a:t>VTb</a:t>
            </a:r>
            <a:r>
              <a:rPr lang="en-US" noProof="0" dirty="0"/>
              <a:t>(p</a:t>
            </a:r>
            <a:r>
              <a:rPr lang="en-US" sz="2000" baseline="-20000" noProof="0" dirty="0"/>
              <a:t>i</a:t>
            </a:r>
            <a:r>
              <a:rPr lang="en-US" noProof="0" dirty="0"/>
              <a:t>)  :  p</a:t>
            </a:r>
            <a:r>
              <a:rPr lang="en-US" sz="2000" baseline="-20000" noProof="0" dirty="0"/>
              <a:t>i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 </a:t>
            </a:r>
            <a:r>
              <a:rPr lang="en-US" noProof="0" dirty="0" err="1"/>
              <a:t>g</a:t>
            </a:r>
            <a:r>
              <a:rPr lang="en-US" baseline="-15000" noProof="0" dirty="0" err="1"/>
              <a:t>b</a:t>
            </a:r>
            <a:r>
              <a:rPr lang="en-US" noProof="0" dirty="0"/>
              <a:t> </a:t>
            </a:r>
          </a:p>
          <a:p>
            <a:pPr eaLnBrk="1" hangingPunct="1"/>
            <a:endParaRPr lang="en-US" sz="800" noProof="0" dirty="0"/>
          </a:p>
          <a:p>
            <a:pPr eaLnBrk="1" hangingPunct="1"/>
            <a:r>
              <a:rPr lang="en-US" noProof="0" dirty="0" err="1"/>
              <a:t>Přijetí</a:t>
            </a:r>
            <a:r>
              <a:rPr lang="en-US" noProof="0" dirty="0"/>
              <a:t> </a:t>
            </a:r>
            <a:r>
              <a:rPr lang="en-US" noProof="0" dirty="0" err="1"/>
              <a:t>zprávy</a:t>
            </a:r>
            <a:r>
              <a:rPr lang="en-US" noProof="0" dirty="0"/>
              <a:t> m </a:t>
            </a:r>
            <a:r>
              <a:rPr lang="en-US" noProof="0" dirty="0" err="1"/>
              <a:t>uzlem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(od p</a:t>
            </a:r>
            <a:r>
              <a:rPr lang="en-US" sz="2000" baseline="-20000" noProof="0" dirty="0"/>
              <a:t>i</a:t>
            </a:r>
            <a:r>
              <a:rPr lang="en-US" noProof="0" dirty="0"/>
              <a:t>, VT(m), do g</a:t>
            </a:r>
            <a:r>
              <a:rPr lang="en-US" baseline="-15000" noProof="0" dirty="0"/>
              <a:t>a</a:t>
            </a:r>
            <a:r>
              <a:rPr lang="en-US" noProof="0" dirty="0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>
                <a:sym typeface="Symbol" panose="05050102010706020507" pitchFamily="18" charset="2"/>
              </a:rPr>
              <a:t></a:t>
            </a:r>
            <a:r>
              <a:rPr lang="en-US" noProof="0" dirty="0"/>
              <a:t> p</a:t>
            </a:r>
            <a:r>
              <a:rPr lang="en-US" sz="2000" baseline="-20000" noProof="0" dirty="0"/>
              <a:t>i</a:t>
            </a:r>
            <a:r>
              <a:rPr lang="en-US" noProof="0" dirty="0"/>
              <a:t> </a:t>
            </a:r>
            <a:r>
              <a:rPr lang="en-US" noProof="0" dirty="0" err="1"/>
              <a:t>pozdrží</a:t>
            </a:r>
            <a:r>
              <a:rPr lang="en-US" noProof="0" dirty="0"/>
              <a:t> m </a:t>
            </a:r>
            <a:r>
              <a:rPr lang="en-US" noProof="0" dirty="0" err="1"/>
              <a:t>dokud</a:t>
            </a:r>
            <a:r>
              <a:rPr lang="en-US" noProof="0" dirty="0"/>
              <a:t> </a:t>
            </a:r>
            <a:r>
              <a:rPr lang="en-US" noProof="0" dirty="0" err="1"/>
              <a:t>neplatí</a:t>
            </a:r>
            <a:r>
              <a:rPr lang="en-US" noProof="0" dirty="0"/>
              <a:t>:</a:t>
            </a:r>
          </a:p>
          <a:p>
            <a:pPr marL="681038" lvl="1" indent="-323850" eaLnBrk="1" hangingPunct="1"/>
            <a:r>
              <a:rPr lang="en-US" sz="1800" noProof="0" dirty="0" err="1"/>
              <a:t>VTa</a:t>
            </a:r>
            <a:r>
              <a:rPr lang="en-US" sz="1800" noProof="0" dirty="0"/>
              <a:t>(m)[</a:t>
            </a:r>
            <a:r>
              <a:rPr lang="en-US" sz="1800" noProof="0" dirty="0" err="1"/>
              <a:t>i</a:t>
            </a:r>
            <a:r>
              <a:rPr lang="en-US" sz="1800" noProof="0" dirty="0"/>
              <a:t>] = </a:t>
            </a:r>
            <a:r>
              <a:rPr lang="en-US" sz="1800" noProof="0" dirty="0" err="1"/>
              <a:t>VTa</a:t>
            </a:r>
            <a:r>
              <a:rPr lang="en-US" sz="1800" noProof="0" dirty="0"/>
              <a:t> 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</a:t>
            </a:r>
            <a:r>
              <a:rPr lang="en-US" sz="1800" noProof="0" dirty="0" err="1"/>
              <a:t>i</a:t>
            </a:r>
            <a:r>
              <a:rPr lang="en-US" sz="1800" noProof="0" dirty="0"/>
              <a:t>] + 1</a:t>
            </a:r>
          </a:p>
          <a:p>
            <a:pPr marL="681038" lvl="1" indent="-323850" eaLnBrk="1" hangingPunct="1"/>
            <a:r>
              <a:rPr lang="en-US" sz="1800" noProof="0" dirty="0">
                <a:sym typeface="Symbol" panose="05050102010706020507" pitchFamily="18" charset="2"/>
              </a:rPr>
              <a:t></a:t>
            </a:r>
            <a:r>
              <a:rPr lang="en-US" sz="1800" noProof="0" dirty="0"/>
              <a:t>k (p</a:t>
            </a:r>
            <a:r>
              <a:rPr lang="en-US" sz="1800" baseline="-20000" noProof="0" dirty="0"/>
              <a:t>k</a:t>
            </a:r>
            <a:r>
              <a:rPr lang="en-US" sz="1800" noProof="0" dirty="0"/>
              <a:t> </a:t>
            </a:r>
            <a:r>
              <a:rPr lang="en-US" sz="1800" noProof="0" dirty="0">
                <a:sym typeface="Symbol" panose="05050102010706020507" pitchFamily="18" charset="2"/>
              </a:rPr>
              <a:t></a:t>
            </a:r>
            <a:r>
              <a:rPr lang="en-US" sz="1800" noProof="0" dirty="0"/>
              <a:t> g</a:t>
            </a:r>
            <a:r>
              <a:rPr lang="en-US" sz="1800" baseline="-15000" noProof="0" dirty="0"/>
              <a:t>a</a:t>
            </a:r>
            <a:r>
              <a:rPr lang="en-US" sz="1800" noProof="0" dirty="0"/>
              <a:t> &amp; k </a:t>
            </a:r>
            <a:r>
              <a:rPr lang="en-US" sz="1800" noProof="0" dirty="0">
                <a:sym typeface="Symbol" panose="05050102010706020507" pitchFamily="18" charset="2"/>
              </a:rPr>
              <a:t></a:t>
            </a:r>
            <a:r>
              <a:rPr lang="en-US" sz="1800" noProof="0" dirty="0"/>
              <a:t> </a:t>
            </a:r>
            <a:r>
              <a:rPr lang="en-US" sz="1800" noProof="0" dirty="0" err="1"/>
              <a:t>i</a:t>
            </a:r>
            <a:r>
              <a:rPr lang="en-US" sz="1800" noProof="0" dirty="0"/>
              <a:t>): </a:t>
            </a:r>
            <a:r>
              <a:rPr lang="en-US" sz="1800" noProof="0" dirty="0" err="1"/>
              <a:t>VTa</a:t>
            </a:r>
            <a:r>
              <a:rPr lang="en-US" sz="1800" noProof="0" dirty="0"/>
              <a:t> (m)[k] ≤ </a:t>
            </a:r>
            <a:r>
              <a:rPr lang="en-US" sz="1800" noProof="0" dirty="0" err="1"/>
              <a:t>VTa</a:t>
            </a:r>
            <a:r>
              <a:rPr lang="en-US" sz="1800" noProof="0" dirty="0"/>
              <a:t> 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)[k]</a:t>
            </a:r>
          </a:p>
          <a:p>
            <a:pPr marL="681038" lvl="1" indent="-323850" eaLnBrk="1" hangingPunct="1"/>
            <a:r>
              <a:rPr lang="en-US" sz="1800" noProof="0" dirty="0">
                <a:sym typeface="Symbol" panose="05050102010706020507" pitchFamily="18" charset="2"/>
              </a:rPr>
              <a:t></a:t>
            </a:r>
            <a:r>
              <a:rPr lang="en-US" sz="1800" noProof="0" dirty="0"/>
              <a:t>b 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 </a:t>
            </a:r>
            <a:r>
              <a:rPr lang="en-US" sz="1800" noProof="0" dirty="0">
                <a:sym typeface="Symbol" panose="05050102010706020507" pitchFamily="18" charset="2"/>
              </a:rPr>
              <a:t></a:t>
            </a:r>
            <a:r>
              <a:rPr lang="en-US" sz="1800" noProof="0" dirty="0"/>
              <a:t> </a:t>
            </a:r>
            <a:r>
              <a:rPr lang="en-US" sz="1800" noProof="0" dirty="0" err="1"/>
              <a:t>g</a:t>
            </a:r>
            <a:r>
              <a:rPr lang="en-US" sz="1800" baseline="-15000" noProof="0" dirty="0" err="1"/>
              <a:t>b</a:t>
            </a:r>
            <a:r>
              <a:rPr lang="en-US" sz="1800" noProof="0" dirty="0"/>
              <a:t>): </a:t>
            </a:r>
            <a:r>
              <a:rPr lang="en-US" sz="1800" noProof="0" dirty="0" err="1"/>
              <a:t>VTb</a:t>
            </a:r>
            <a:r>
              <a:rPr lang="en-US" sz="1800" noProof="0" dirty="0"/>
              <a:t> (m) ≤ </a:t>
            </a:r>
            <a:r>
              <a:rPr lang="en-US" sz="1800" noProof="0" dirty="0" err="1"/>
              <a:t>VTb</a:t>
            </a:r>
            <a:r>
              <a:rPr lang="en-US" sz="1800" noProof="0" dirty="0"/>
              <a:t> (</a:t>
            </a:r>
            <a:r>
              <a:rPr lang="en-US" sz="1800" noProof="0" dirty="0" err="1"/>
              <a:t>p</a:t>
            </a:r>
            <a:r>
              <a:rPr lang="en-US" sz="1800" baseline="-20000" noProof="0" dirty="0" err="1"/>
              <a:t>j</a:t>
            </a:r>
            <a:r>
              <a:rPr lang="en-US" sz="1800" noProof="0" dirty="0"/>
              <a:t>)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 err="1"/>
              <a:t>Doručení</a:t>
            </a:r>
            <a:endParaRPr lang="en-US" noProof="0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Po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</a:t>
            </a:r>
            <a:r>
              <a:rPr lang="en-US" noProof="0" dirty="0" err="1"/>
              <a:t>upraví</a:t>
            </a:r>
            <a:r>
              <a:rPr lang="en-US" noProof="0" dirty="0"/>
              <a:t> VT</a:t>
            </a:r>
          </a:p>
        </p:txBody>
      </p:sp>
      <p:sp>
        <p:nvSpPr>
          <p:cNvPr id="179204" name="AutoShape 4">
            <a:extLst>
              <a:ext uri="{FF2B5EF4-FFF2-40B4-BE49-F238E27FC236}">
                <a16:creationId xmlns:a16="http://schemas.microsoft.com/office/drawing/2014/main" id="{FEC6CA20-E799-A706-2491-24E78FBF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997200"/>
            <a:ext cx="2665412" cy="647700"/>
          </a:xfrm>
          <a:prstGeom prst="wedgeRoundRectCallout">
            <a:avLst>
              <a:gd name="adj1" fmla="val -129032"/>
              <a:gd name="adj2" fmla="val 237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VT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všech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skupin</a:t>
            </a:r>
            <a:r>
              <a:rPr lang="en-US" sz="1600" b="0" baseline="0" noProof="0" dirty="0">
                <a:latin typeface="Arial" panose="020B0604020202020204" pitchFamily="34" charset="0"/>
              </a:rPr>
              <a:t>,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kterých</a:t>
            </a:r>
            <a:r>
              <a:rPr lang="en-US" sz="1600" b="0" baseline="0" noProof="0" dirty="0">
                <a:latin typeface="Arial" panose="020B0604020202020204" pitchFamily="34" charset="0"/>
              </a:rPr>
              <a:t> je </a:t>
            </a:r>
            <a:r>
              <a:rPr lang="en-US" sz="1600" baseline="0" noProof="0" dirty="0" err="1">
                <a:latin typeface="Arial" panose="020B0604020202020204" pitchFamily="34" charset="0"/>
              </a:rPr>
              <a:t>odesílatel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členem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9205" name="AutoShape 5">
            <a:extLst>
              <a:ext uri="{FF2B5EF4-FFF2-40B4-BE49-F238E27FC236}">
                <a16:creationId xmlns:a16="http://schemas.microsoft.com/office/drawing/2014/main" id="{26A11FEA-47CA-C22B-146B-21F878D8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76700"/>
            <a:ext cx="2303462" cy="936625"/>
          </a:xfrm>
          <a:prstGeom prst="wedgeRoundRectCallout">
            <a:avLst>
              <a:gd name="adj1" fmla="val -81773"/>
              <a:gd name="adj2" fmla="val 30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kauzalita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vzhledem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k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skupině</a:t>
            </a:r>
            <a:r>
              <a:rPr lang="en-US" sz="1600" b="0" baseline="0" noProof="0" dirty="0">
                <a:latin typeface="Arial" panose="020B0604020202020204" pitchFamily="34" charset="0"/>
              </a:rPr>
              <a:t>, do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které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byla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aseline="0" noProof="0" dirty="0" err="1">
                <a:latin typeface="Arial" panose="020B0604020202020204" pitchFamily="34" charset="0"/>
              </a:rPr>
              <a:t>zaslána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zpráva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79206" name="AutoShape 6">
            <a:extLst>
              <a:ext uri="{FF2B5EF4-FFF2-40B4-BE49-F238E27FC236}">
                <a16:creationId xmlns:a16="http://schemas.microsoft.com/office/drawing/2014/main" id="{18E72E3C-2680-7647-997F-6C4BA1CB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210175"/>
            <a:ext cx="2303462" cy="863600"/>
          </a:xfrm>
          <a:prstGeom prst="wedgeRoundRectCallout">
            <a:avLst>
              <a:gd name="adj1" fmla="val -117954"/>
              <a:gd name="adj2" fmla="val -33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kauzalita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vzhledem</a:t>
            </a:r>
            <a:endParaRPr lang="en-US" sz="16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k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ostatním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skupinám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aseline="0" noProof="0" dirty="0" err="1">
                <a:latin typeface="Arial" panose="020B0604020202020204" pitchFamily="34" charset="0"/>
              </a:rPr>
              <a:t>příjemce</a:t>
            </a:r>
            <a:endParaRPr lang="en-US" sz="1600" baseline="0" noProof="0" dirty="0">
              <a:latin typeface="Arial" panose="020B0604020202020204" pitchFamily="34" charset="0"/>
            </a:endParaRPr>
          </a:p>
        </p:txBody>
      </p:sp>
      <p:cxnSp>
        <p:nvCxnSpPr>
          <p:cNvPr id="179207" name="Straight Connector 2">
            <a:extLst>
              <a:ext uri="{FF2B5EF4-FFF2-40B4-BE49-F238E27FC236}">
                <a16:creationId xmlns:a16="http://schemas.microsoft.com/office/drawing/2014/main" id="{659693E0-5808-570A-0F63-C413B408BE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9700" y="5487988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8" name="Straight Connector 9">
            <a:extLst>
              <a:ext uri="{FF2B5EF4-FFF2-40B4-BE49-F238E27FC236}">
                <a16:creationId xmlns:a16="http://schemas.microsoft.com/office/drawing/2014/main" id="{B858D3A9-3FEB-EBC3-EF44-95D2F4704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0" y="4178300"/>
            <a:ext cx="28733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9" name="Straight Connector 13">
            <a:extLst>
              <a:ext uri="{FF2B5EF4-FFF2-40B4-BE49-F238E27FC236}">
                <a16:creationId xmlns:a16="http://schemas.microsoft.com/office/drawing/2014/main" id="{FADFD58F-ACFF-9E6B-B48C-A93245316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51339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0" name="Straight Connector 15">
            <a:extLst>
              <a:ext uri="{FF2B5EF4-FFF2-40B4-BE49-F238E27FC236}">
                <a16:creationId xmlns:a16="http://schemas.microsoft.com/office/drawing/2014/main" id="{EA31A205-35C6-429E-AB1C-401BFA72F9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4178300"/>
            <a:ext cx="57467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1" name="Straight Connector 13">
            <a:extLst>
              <a:ext uri="{FF2B5EF4-FFF2-40B4-BE49-F238E27FC236}">
                <a16:creationId xmlns:a16="http://schemas.microsoft.com/office/drawing/2014/main" id="{BD12EEA4-58A0-1C2B-D97A-8D283815F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29241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2" name="Straight Connector 13">
            <a:extLst>
              <a:ext uri="{FF2B5EF4-FFF2-40B4-BE49-F238E27FC236}">
                <a16:creationId xmlns:a16="http://schemas.microsoft.com/office/drawing/2014/main" id="{4B1EDC45-239E-307A-3B0C-9C4AA970C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213100"/>
            <a:ext cx="4318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0280D992-E436-8856-768C-4C3E4945D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Kauzální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r>
              <a:rPr lang="en-US" noProof="0" dirty="0"/>
              <a:t> pro </a:t>
            </a:r>
            <a:r>
              <a:rPr lang="en-US" noProof="0" dirty="0" err="1"/>
              <a:t>překrývající</a:t>
            </a:r>
            <a:r>
              <a:rPr lang="en-US" noProof="0" dirty="0"/>
              <a:t> se </a:t>
            </a:r>
            <a:r>
              <a:rPr lang="en-US" noProof="0" dirty="0" err="1"/>
              <a:t>skupiny</a:t>
            </a:r>
            <a:r>
              <a:rPr lang="en-US" sz="2000" noProof="0" dirty="0"/>
              <a:t> </a:t>
            </a:r>
          </a:p>
        </p:txBody>
      </p:sp>
      <p:sp>
        <p:nvSpPr>
          <p:cNvPr id="181251" name="Rectangle 5">
            <a:extLst>
              <a:ext uri="{FF2B5EF4-FFF2-40B4-BE49-F238E27FC236}">
                <a16:creationId xmlns:a16="http://schemas.microsoft.com/office/drawing/2014/main" id="{2A56BA88-5F64-171E-7F22-384A5102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9AB1B409-5068-D78F-1368-C3D8488061C4}"/>
              </a:ext>
            </a:extLst>
          </p:cNvPr>
          <p:cNvGraphicFramePr>
            <a:graphicFrameLocks/>
          </p:cNvGraphicFramePr>
          <p:nvPr/>
        </p:nvGraphicFramePr>
        <p:xfrm>
          <a:off x="217488" y="1127125"/>
          <a:ext cx="8916987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66853" imgH="3512353" progId="Word.Document.12">
                  <p:embed/>
                </p:oleObj>
              </mc:Choice>
              <mc:Fallback>
                <p:oleObj name="Document" r:id="rId3" imgW="6366853" imgH="3512353" progId="Word.Document.12">
                  <p:embed/>
                  <p:pic>
                    <p:nvPicPr>
                      <p:cNvPr id="181252" name="Object 4">
                        <a:extLst>
                          <a:ext uri="{FF2B5EF4-FFF2-40B4-BE49-F238E27FC236}">
                            <a16:creationId xmlns:a16="http://schemas.microsoft.com/office/drawing/2014/main" id="{9AB1B409-5068-D78F-1368-C3D8488061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127125"/>
                        <a:ext cx="8916987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AutoShape 6">
            <a:extLst>
              <a:ext uri="{FF2B5EF4-FFF2-40B4-BE49-F238E27FC236}">
                <a16:creationId xmlns:a16="http://schemas.microsoft.com/office/drawing/2014/main" id="{89FAB934-D8BB-CDF5-23BB-225420BD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584325" cy="360362"/>
          </a:xfrm>
          <a:prstGeom prst="wedgeRoundRectCallout">
            <a:avLst>
              <a:gd name="adj1" fmla="val 94190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nečeká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na</a:t>
            </a:r>
            <a:r>
              <a:rPr lang="en-US" sz="1600" b="0" baseline="0" noProof="0" dirty="0">
                <a:latin typeface="Arial" panose="020B0604020202020204" pitchFamily="34" charset="0"/>
              </a:rPr>
              <a:t> m1</a:t>
            </a:r>
          </a:p>
        </p:txBody>
      </p:sp>
      <p:sp>
        <p:nvSpPr>
          <p:cNvPr id="181254" name="AutoShape 7">
            <a:extLst>
              <a:ext uri="{FF2B5EF4-FFF2-40B4-BE49-F238E27FC236}">
                <a16:creationId xmlns:a16="http://schemas.microsoft.com/office/drawing/2014/main" id="{CB9BE40F-4420-3FC7-6239-59AA86E3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125538"/>
            <a:ext cx="1366837" cy="360362"/>
          </a:xfrm>
          <a:prstGeom prst="wedgeRoundRectCallout">
            <a:avLst>
              <a:gd name="adj1" fmla="val 6329"/>
              <a:gd name="adj2" fmla="val 77422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čeká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na</a:t>
            </a:r>
            <a:r>
              <a:rPr lang="en-US" sz="1600" b="0" baseline="0" noProof="0" dirty="0">
                <a:latin typeface="Arial" panose="020B0604020202020204" pitchFamily="34" charset="0"/>
              </a:rPr>
              <a:t> m1</a:t>
            </a:r>
          </a:p>
        </p:txBody>
      </p:sp>
      <p:sp>
        <p:nvSpPr>
          <p:cNvPr id="181255" name="AutoShape 8">
            <a:extLst>
              <a:ext uri="{FF2B5EF4-FFF2-40B4-BE49-F238E27FC236}">
                <a16:creationId xmlns:a16="http://schemas.microsoft.com/office/drawing/2014/main" id="{AB90EF8D-95AF-A0DA-5769-5943D4CE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734050"/>
            <a:ext cx="1511300" cy="360363"/>
          </a:xfrm>
          <a:prstGeom prst="wedgeRoundRectCallout">
            <a:avLst>
              <a:gd name="adj1" fmla="val -150208"/>
              <a:gd name="adj2" fmla="val -3328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 err="1">
                <a:latin typeface="Arial" panose="020B0604020202020204" pitchFamily="34" charset="0"/>
              </a:rPr>
              <a:t>čeká</a:t>
            </a:r>
            <a:r>
              <a:rPr lang="en-US" sz="1600" b="0" baseline="0" noProof="0" dirty="0">
                <a:latin typeface="Arial" panose="020B0604020202020204" pitchFamily="34" charset="0"/>
              </a:rPr>
              <a:t> </a:t>
            </a:r>
            <a:r>
              <a:rPr lang="en-US" sz="1600" b="0" baseline="0" noProof="0" dirty="0" err="1">
                <a:latin typeface="Arial" panose="020B0604020202020204" pitchFamily="34" charset="0"/>
              </a:rPr>
              <a:t>na</a:t>
            </a:r>
            <a:r>
              <a:rPr lang="en-US" sz="1600" b="0" baseline="0" noProof="0" dirty="0">
                <a:latin typeface="Arial" panose="020B0604020202020204" pitchFamily="34" charset="0"/>
              </a:rPr>
              <a:t> m21</a:t>
            </a:r>
          </a:p>
        </p:txBody>
      </p:sp>
      <p:sp>
        <p:nvSpPr>
          <p:cNvPr id="181256" name="AutoShape 9">
            <a:extLst>
              <a:ext uri="{FF2B5EF4-FFF2-40B4-BE49-F238E27FC236}">
                <a16:creationId xmlns:a16="http://schemas.microsoft.com/office/drawing/2014/main" id="{9A552B8A-6B58-3716-60EA-3C9DF53C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25538"/>
            <a:ext cx="1079500" cy="574675"/>
          </a:xfrm>
          <a:prstGeom prst="wedgeRoundRectCallout">
            <a:avLst>
              <a:gd name="adj1" fmla="val -81875"/>
              <a:gd name="adj2" fmla="val 507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(*,</a:t>
            </a:r>
            <a:r>
              <a:rPr lang="en-US" sz="1600" b="0" baseline="0" noProof="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sz="1600" b="0" baseline="0" noProof="0" dirty="0">
                <a:latin typeface="Arial" panose="020B0604020202020204" pitchFamily="34" charset="0"/>
              </a:rPr>
              <a:t>,0,0)</a:t>
            </a:r>
          </a:p>
        </p:txBody>
      </p:sp>
      <p:sp>
        <p:nvSpPr>
          <p:cNvPr id="181257" name="AutoShape 10">
            <a:extLst>
              <a:ext uri="{FF2B5EF4-FFF2-40B4-BE49-F238E27FC236}">
                <a16:creationId xmlns:a16="http://schemas.microsoft.com/office/drawing/2014/main" id="{48EFD0ED-A6A5-082C-E763-3EED80D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125538"/>
            <a:ext cx="1079500" cy="574675"/>
          </a:xfrm>
          <a:prstGeom prst="wedgeRoundRectCallout">
            <a:avLst>
              <a:gd name="adj1" fmla="val 5741"/>
              <a:gd name="adj2" fmla="val 316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(*,1,0,1)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B710F401-AA22-AC11-6105-E1A64B2BA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Distribuovaný</a:t>
            </a:r>
            <a:r>
              <a:rPr lang="en-US" noProof="0" dirty="0"/>
              <a:t> total-order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B7E846E-59F5-CE2C-60B6-7F603E056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49313"/>
            <a:ext cx="8964612" cy="5762625"/>
          </a:xfrm>
        </p:spPr>
        <p:txBody>
          <a:bodyPr/>
          <a:lstStyle/>
          <a:p>
            <a:pPr marL="0" indent="0" eaLnBrk="1" hangingPunct="1"/>
            <a:r>
              <a:rPr lang="en-US" sz="1600" noProof="0" dirty="0" err="1"/>
              <a:t>Totální</a:t>
            </a:r>
            <a:r>
              <a:rPr lang="en-US" sz="1600" noProof="0" dirty="0"/>
              <a:t> / </a:t>
            </a:r>
            <a:r>
              <a:rPr lang="en-US" sz="1600" noProof="0" dirty="0" err="1"/>
              <a:t>sekvenční</a:t>
            </a:r>
            <a:r>
              <a:rPr lang="en-US" sz="1600" noProof="0" dirty="0"/>
              <a:t> </a:t>
            </a:r>
            <a:r>
              <a:rPr lang="en-US" sz="1600" noProof="0" dirty="0" err="1"/>
              <a:t>doručování</a:t>
            </a:r>
            <a:r>
              <a:rPr lang="en-US" sz="1600" noProof="0" dirty="0"/>
              <a:t>, total-order protocol</a:t>
            </a:r>
          </a:p>
          <a:p>
            <a:pPr marL="0" indent="0" eaLnBrk="1" hangingPunct="1"/>
            <a:r>
              <a:rPr lang="en-US" sz="1600" noProof="0" dirty="0" err="1"/>
              <a:t>všechny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 err="1"/>
              <a:t>jsou</a:t>
            </a:r>
            <a:r>
              <a:rPr lang="en-US" sz="1600" noProof="0" dirty="0"/>
              <a:t> </a:t>
            </a:r>
            <a:r>
              <a:rPr lang="en-US" sz="1600" noProof="0" dirty="0" err="1"/>
              <a:t>všem</a:t>
            </a:r>
            <a:r>
              <a:rPr lang="en-US" sz="1600" noProof="0" dirty="0"/>
              <a:t> </a:t>
            </a:r>
            <a:r>
              <a:rPr lang="en-US" sz="1600" noProof="0" dirty="0" err="1"/>
              <a:t>členům</a:t>
            </a:r>
            <a:r>
              <a:rPr lang="en-US" sz="1600" noProof="0" dirty="0"/>
              <a:t> </a:t>
            </a:r>
            <a:r>
              <a:rPr lang="en-US" sz="1600" noProof="0" dirty="0" err="1"/>
              <a:t>doručeny</a:t>
            </a:r>
            <a:r>
              <a:rPr lang="en-US" sz="1600" noProof="0" dirty="0"/>
              <a:t> </a:t>
            </a:r>
            <a:r>
              <a:rPr lang="en-US" sz="1600" noProof="0" dirty="0" err="1"/>
              <a:t>ve</a:t>
            </a:r>
            <a:r>
              <a:rPr lang="en-US" sz="1600" noProof="0" dirty="0"/>
              <a:t> </a:t>
            </a:r>
            <a:r>
              <a:rPr lang="en-US" sz="1600" noProof="0" dirty="0" err="1"/>
              <a:t>stejném</a:t>
            </a:r>
            <a:r>
              <a:rPr lang="en-US" sz="1600" noProof="0" dirty="0"/>
              <a:t> </a:t>
            </a:r>
            <a:r>
              <a:rPr lang="en-US" sz="1600" noProof="0" dirty="0" err="1"/>
              <a:t>pořadí</a:t>
            </a:r>
            <a:endParaRPr lang="en-US" sz="1600" noProof="0" dirty="0"/>
          </a:p>
          <a:p>
            <a:pPr marL="0" indent="0" eaLnBrk="1" hangingPunct="1"/>
            <a:endParaRPr lang="en-US" sz="800" noProof="0" dirty="0"/>
          </a:p>
          <a:p>
            <a:pPr marL="0" indent="0" eaLnBrk="1" hangingPunct="1"/>
            <a:r>
              <a:rPr lang="en-US" sz="1600" noProof="0" dirty="0" err="1"/>
              <a:t>stačí</a:t>
            </a:r>
            <a:r>
              <a:rPr lang="en-US" sz="1600" noProof="0" dirty="0"/>
              <a:t> </a:t>
            </a:r>
            <a:r>
              <a:rPr lang="en-US" sz="1600" noProof="0" dirty="0" err="1"/>
              <a:t>skalární</a:t>
            </a:r>
            <a:r>
              <a:rPr lang="en-US" sz="1600" noProof="0" dirty="0"/>
              <a:t> </a:t>
            </a:r>
            <a:r>
              <a:rPr lang="en-US" sz="1600" noProof="0" dirty="0" err="1"/>
              <a:t>hodiny</a:t>
            </a:r>
            <a:r>
              <a:rPr lang="en-US" sz="1600" noProof="0" dirty="0"/>
              <a:t> (</a:t>
            </a:r>
            <a:r>
              <a:rPr lang="en-US" sz="1600" noProof="0" dirty="0" err="1"/>
              <a:t>časové</a:t>
            </a:r>
            <a:r>
              <a:rPr lang="en-US" sz="1600" noProof="0" dirty="0"/>
              <a:t> </a:t>
            </a:r>
            <a:r>
              <a:rPr lang="en-US" sz="1600" noProof="0" dirty="0" err="1"/>
              <a:t>značky</a:t>
            </a:r>
            <a:r>
              <a:rPr lang="en-US" sz="1600" noProof="0" dirty="0"/>
              <a:t>)</a:t>
            </a:r>
          </a:p>
          <a:p>
            <a:pPr marL="0" indent="0" eaLnBrk="1" hangingPunct="1"/>
            <a:r>
              <a:rPr lang="en-US" sz="1600" noProof="0" dirty="0" err="1"/>
              <a:t>při</a:t>
            </a:r>
            <a:r>
              <a:rPr lang="en-US" sz="1600" noProof="0" dirty="0"/>
              <a:t> </a:t>
            </a:r>
            <a:r>
              <a:rPr lang="en-US" sz="1600" noProof="0" dirty="0" err="1"/>
              <a:t>příjmu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 err="1"/>
              <a:t>potvrzení</a:t>
            </a:r>
            <a:r>
              <a:rPr lang="en-US" sz="1600" noProof="0" dirty="0"/>
              <a:t> </a:t>
            </a:r>
            <a:r>
              <a:rPr lang="en-US" sz="1600" noProof="0" dirty="0" err="1"/>
              <a:t>odesilateli</a:t>
            </a:r>
            <a:r>
              <a:rPr lang="en-US" sz="1600" noProof="0" dirty="0"/>
              <a:t> TS(Ri)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500" noProof="0" dirty="0" err="1"/>
              <a:t>synchronizace</a:t>
            </a:r>
            <a:r>
              <a:rPr lang="en-US" sz="1500" noProof="0" dirty="0"/>
              <a:t>!</a:t>
            </a:r>
            <a:endParaRPr lang="en-US" sz="1500" i="1" noProof="0" dirty="0"/>
          </a:p>
          <a:p>
            <a:pPr marL="0" indent="0" eaLnBrk="1" hangingPunct="1"/>
            <a:r>
              <a:rPr lang="en-US" sz="1600" noProof="0" dirty="0" err="1"/>
              <a:t>odesilatel</a:t>
            </a:r>
            <a:r>
              <a:rPr lang="en-US" sz="1600" noProof="0" dirty="0"/>
              <a:t> po </a:t>
            </a:r>
            <a:r>
              <a:rPr lang="en-US" sz="1600" noProof="0" dirty="0" err="1"/>
              <a:t>příjmu</a:t>
            </a:r>
            <a:r>
              <a:rPr lang="en-US" sz="1600" noProof="0" dirty="0"/>
              <a:t> </a:t>
            </a:r>
            <a:r>
              <a:rPr lang="en-US" sz="1600" noProof="0" dirty="0" err="1"/>
              <a:t>všech</a:t>
            </a:r>
            <a:r>
              <a:rPr lang="en-US" sz="1600" noProof="0" dirty="0"/>
              <a:t> </a:t>
            </a:r>
            <a:r>
              <a:rPr lang="en-US" sz="1600" noProof="0" dirty="0" err="1"/>
              <a:t>potvrzení</a:t>
            </a:r>
            <a:r>
              <a:rPr lang="en-US" sz="1600" noProof="0" dirty="0"/>
              <a:t> </a:t>
            </a:r>
            <a:r>
              <a:rPr lang="en-US" sz="1600" noProof="0" dirty="0" err="1"/>
              <a:t>odešle</a:t>
            </a:r>
            <a:r>
              <a:rPr lang="en-US" sz="1600" noProof="0" dirty="0"/>
              <a:t> </a:t>
            </a:r>
            <a:r>
              <a:rPr lang="en-US" sz="1600" noProof="0" dirty="0" err="1"/>
              <a:t>finalizační</a:t>
            </a:r>
            <a:r>
              <a:rPr lang="en-US" sz="1600" noProof="0" dirty="0"/>
              <a:t> </a:t>
            </a:r>
            <a:r>
              <a:rPr lang="en-US" sz="1600" noProof="0" dirty="0" err="1"/>
              <a:t>zprávu</a:t>
            </a:r>
            <a:r>
              <a:rPr lang="en-US" sz="1600" noProof="0" dirty="0"/>
              <a:t> s TSF = max(TS(Ri))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sz="1500" noProof="0" dirty="0" err="1"/>
              <a:t>nutnost</a:t>
            </a:r>
            <a:r>
              <a:rPr lang="en-US" sz="1500" noProof="0" dirty="0"/>
              <a:t> </a:t>
            </a:r>
            <a:r>
              <a:rPr lang="en-US" sz="1500" noProof="0" dirty="0" err="1"/>
              <a:t>jednoznačných</a:t>
            </a:r>
            <a:r>
              <a:rPr lang="en-US" sz="1500" noProof="0" dirty="0"/>
              <a:t> TM</a:t>
            </a:r>
            <a:r>
              <a:rPr lang="en-US" sz="1500" i="1" noProof="0" dirty="0"/>
              <a:t> - </a:t>
            </a:r>
            <a:r>
              <a:rPr lang="en-US" sz="1500" i="1" noProof="0" dirty="0" err="1"/>
              <a:t>byrokratické</a:t>
            </a:r>
            <a:r>
              <a:rPr lang="en-US" sz="1500" i="1" noProof="0" dirty="0"/>
              <a:t> </a:t>
            </a:r>
            <a:r>
              <a:rPr lang="en-US" sz="1500" i="1" noProof="0" dirty="0" err="1"/>
              <a:t>uspořádání</a:t>
            </a:r>
            <a:endParaRPr lang="en-US" sz="1500" i="1" noProof="0" dirty="0"/>
          </a:p>
          <a:p>
            <a:pPr marL="0" indent="0" eaLnBrk="1" hangingPunct="1"/>
            <a:r>
              <a:rPr lang="en-US" sz="1600" noProof="0" dirty="0"/>
              <a:t>po </a:t>
            </a:r>
            <a:r>
              <a:rPr lang="en-US" sz="1600" noProof="0" dirty="0" err="1"/>
              <a:t>příjmu</a:t>
            </a:r>
            <a:r>
              <a:rPr lang="en-US" sz="1600" noProof="0" dirty="0"/>
              <a:t> </a:t>
            </a:r>
            <a:r>
              <a:rPr lang="en-US" sz="1600" noProof="0" dirty="0" err="1"/>
              <a:t>finalizační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 err="1"/>
              <a:t>doručí</a:t>
            </a:r>
            <a:r>
              <a:rPr lang="en-US" sz="1600" noProof="0" dirty="0"/>
              <a:t> </a:t>
            </a:r>
            <a:r>
              <a:rPr lang="en-US" sz="1600" noProof="0" dirty="0" err="1"/>
              <a:t>příjemce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 err="1"/>
              <a:t>podle</a:t>
            </a:r>
            <a:r>
              <a:rPr lang="en-US" sz="1600" noProof="0" dirty="0"/>
              <a:t> TSF</a:t>
            </a:r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endParaRPr lang="en-US" sz="1600" noProof="0" dirty="0"/>
          </a:p>
          <a:p>
            <a:pPr marL="0" indent="0" eaLnBrk="1" hangingPunct="1"/>
            <a:r>
              <a:rPr lang="en-US" sz="1600" noProof="0" dirty="0" err="1"/>
              <a:t>Komunikační</a:t>
            </a:r>
            <a:r>
              <a:rPr lang="en-US" sz="1600" noProof="0" dirty="0"/>
              <a:t> </a:t>
            </a:r>
            <a:r>
              <a:rPr lang="en-US" sz="1600" noProof="0" dirty="0" err="1"/>
              <a:t>složitost</a:t>
            </a:r>
            <a:r>
              <a:rPr lang="en-US" sz="1600" noProof="0" dirty="0"/>
              <a:t>: 3n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B8608566-E1DE-66EA-E405-54494D3D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S1</a:t>
            </a:r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B020F421-FF76-0F7D-E46A-AEADE080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S2</a:t>
            </a:r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B15D7E27-824D-4D9A-38CE-1AA2D20B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R2</a:t>
            </a:r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CF0D1E95-3372-A4D3-FBA9-ECB77548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R1</a:t>
            </a:r>
          </a:p>
        </p:txBody>
      </p:sp>
      <p:sp>
        <p:nvSpPr>
          <p:cNvPr id="183304" name="Line 8">
            <a:extLst>
              <a:ext uri="{FF2B5EF4-FFF2-40B4-BE49-F238E27FC236}">
                <a16:creationId xmlns:a16="http://schemas.microsoft.com/office/drawing/2014/main" id="{3B7EA824-D9E7-2F7D-9B3D-56012757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392747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05" name="Line 9">
            <a:extLst>
              <a:ext uri="{FF2B5EF4-FFF2-40B4-BE49-F238E27FC236}">
                <a16:creationId xmlns:a16="http://schemas.microsoft.com/office/drawing/2014/main" id="{4B488217-79AD-AA4A-A8D1-E5E60C5F5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06" name="Line 10">
            <a:extLst>
              <a:ext uri="{FF2B5EF4-FFF2-40B4-BE49-F238E27FC236}">
                <a16:creationId xmlns:a16="http://schemas.microsoft.com/office/drawing/2014/main" id="{1E042C7A-9ADF-E107-ACFB-DB149F2EF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07" name="Line 11">
            <a:extLst>
              <a:ext uri="{FF2B5EF4-FFF2-40B4-BE49-F238E27FC236}">
                <a16:creationId xmlns:a16="http://schemas.microsoft.com/office/drawing/2014/main" id="{0BE9AB6D-A029-7711-BD36-09E5482E8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558482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08" name="Line 12">
            <a:extLst>
              <a:ext uri="{FF2B5EF4-FFF2-40B4-BE49-F238E27FC236}">
                <a16:creationId xmlns:a16="http://schemas.microsoft.com/office/drawing/2014/main" id="{FF1AB317-2DF2-AC33-D759-BC5B6F9D64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000500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09" name="Line 13">
            <a:extLst>
              <a:ext uri="{FF2B5EF4-FFF2-40B4-BE49-F238E27FC236}">
                <a16:creationId xmlns:a16="http://schemas.microsoft.com/office/drawing/2014/main" id="{5E30A474-0552-2D98-BFEF-BBD145635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5656263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10" name="Line 14">
            <a:extLst>
              <a:ext uri="{FF2B5EF4-FFF2-40B4-BE49-F238E27FC236}">
                <a16:creationId xmlns:a16="http://schemas.microsoft.com/office/drawing/2014/main" id="{04391A2E-E861-1E25-AF3A-9B7DE36C2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11" name="Line 15">
            <a:extLst>
              <a:ext uri="{FF2B5EF4-FFF2-40B4-BE49-F238E27FC236}">
                <a16:creationId xmlns:a16="http://schemas.microsoft.com/office/drawing/2014/main" id="{45567D7A-DAAA-19B0-A2A4-F466FE7864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12" name="Line 16">
            <a:extLst>
              <a:ext uri="{FF2B5EF4-FFF2-40B4-BE49-F238E27FC236}">
                <a16:creationId xmlns:a16="http://schemas.microsoft.com/office/drawing/2014/main" id="{05073F87-431E-DB89-447D-C195185A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42164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13" name="Line 17">
            <a:extLst>
              <a:ext uri="{FF2B5EF4-FFF2-40B4-BE49-F238E27FC236}">
                <a16:creationId xmlns:a16="http://schemas.microsoft.com/office/drawing/2014/main" id="{77CFC1BA-2C3F-78A0-A72D-36DD9DCFF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700" y="50800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83314" name="Text Box 18">
            <a:extLst>
              <a:ext uri="{FF2B5EF4-FFF2-40B4-BE49-F238E27FC236}">
                <a16:creationId xmlns:a16="http://schemas.microsoft.com/office/drawing/2014/main" id="{8F2F2EEE-9935-76CB-E17C-9865B81E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6401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1/5</a:t>
            </a:r>
          </a:p>
        </p:txBody>
      </p:sp>
      <p:sp>
        <p:nvSpPr>
          <p:cNvPr id="183315" name="Text Box 19">
            <a:extLst>
              <a:ext uri="{FF2B5EF4-FFF2-40B4-BE49-F238E27FC236}">
                <a16:creationId xmlns:a16="http://schemas.microsoft.com/office/drawing/2014/main" id="{3C01E3A5-8C62-5739-A9AB-AFD67D54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7926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3/7</a:t>
            </a:r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F7DB8EA5-F822-591F-FF37-7CA8CCB3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164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7/5</a:t>
            </a:r>
          </a:p>
        </p:txBody>
      </p:sp>
      <p:sp>
        <p:nvSpPr>
          <p:cNvPr id="183317" name="Text Box 21">
            <a:extLst>
              <a:ext uri="{FF2B5EF4-FFF2-40B4-BE49-F238E27FC236}">
                <a16:creationId xmlns:a16="http://schemas.microsoft.com/office/drawing/2014/main" id="{6CC235DA-8EB5-2B20-511E-F39061CB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367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5/7</a:t>
            </a:r>
          </a:p>
        </p:txBody>
      </p:sp>
      <p:sp>
        <p:nvSpPr>
          <p:cNvPr id="183318" name="Text Box 22">
            <a:extLst>
              <a:ext uri="{FF2B5EF4-FFF2-40B4-BE49-F238E27FC236}">
                <a16:creationId xmlns:a16="http://schemas.microsoft.com/office/drawing/2014/main" id="{4DCD645A-56CE-985E-DD55-AF73FB90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432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CC00CC"/>
                </a:solidFill>
              </a:rPr>
              <a:t>4/8</a:t>
            </a:r>
          </a:p>
        </p:txBody>
      </p:sp>
      <p:sp>
        <p:nvSpPr>
          <p:cNvPr id="183319" name="Text Box 23">
            <a:extLst>
              <a:ext uri="{FF2B5EF4-FFF2-40B4-BE49-F238E27FC236}">
                <a16:creationId xmlns:a16="http://schemas.microsoft.com/office/drawing/2014/main" id="{1B9DA8A7-85FC-BE5C-971A-AB7E7E16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CC00CC"/>
                </a:solidFill>
              </a:rPr>
              <a:t>8/9</a:t>
            </a:r>
          </a:p>
        </p:txBody>
      </p:sp>
      <p:sp>
        <p:nvSpPr>
          <p:cNvPr id="183320" name="Text Box 24">
            <a:extLst>
              <a:ext uri="{FF2B5EF4-FFF2-40B4-BE49-F238E27FC236}">
                <a16:creationId xmlns:a16="http://schemas.microsoft.com/office/drawing/2014/main" id="{88F3DCD3-9B26-51F6-D3BE-5504FDC2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0005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CC00CC"/>
                </a:solidFill>
              </a:rPr>
              <a:t>2/6</a:t>
            </a:r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F7371233-2F7E-6BC1-6E85-3521BAB1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656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CC00CC"/>
                </a:solidFill>
              </a:rPr>
              <a:t>6/8</a:t>
            </a: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723D83EA-FE4F-698D-EDE8-96A4FE05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560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83323" name="Text Box 27">
            <a:extLst>
              <a:ext uri="{FF2B5EF4-FFF2-40B4-BE49-F238E27FC236}">
                <a16:creationId xmlns:a16="http://schemas.microsoft.com/office/drawing/2014/main" id="{2E17F051-8F6F-5BD3-D7FD-C816DE52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959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83324" name="Text Box 28">
            <a:extLst>
              <a:ext uri="{FF2B5EF4-FFF2-40B4-BE49-F238E27FC236}">
                <a16:creationId xmlns:a16="http://schemas.microsoft.com/office/drawing/2014/main" id="{B0153092-B3B9-265B-2B60-9B77C2CA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2878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33CC33"/>
                </a:solidFill>
              </a:rPr>
              <a:t>9</a:t>
            </a:r>
          </a:p>
        </p:txBody>
      </p:sp>
      <p:sp>
        <p:nvSpPr>
          <p:cNvPr id="183325" name="Text Box 29">
            <a:extLst>
              <a:ext uri="{FF2B5EF4-FFF2-40B4-BE49-F238E27FC236}">
                <a16:creationId xmlns:a16="http://schemas.microsoft.com/office/drawing/2014/main" id="{49381BA9-3C42-536C-66D6-7D5B9F4E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noProof="0" dirty="0">
                <a:solidFill>
                  <a:srgbClr val="33CC33"/>
                </a:solidFill>
              </a:rPr>
              <a:t>8</a:t>
            </a:r>
          </a:p>
        </p:txBody>
      </p:sp>
      <p:graphicFrame>
        <p:nvGraphicFramePr>
          <p:cNvPr id="221246" name="Group 62">
            <a:extLst>
              <a:ext uri="{FF2B5EF4-FFF2-40B4-BE49-F238E27FC236}">
                <a16:creationId xmlns:a16="http://schemas.microsoft.com/office/drawing/2014/main" id="{756879CF-4FCD-5A91-A173-59EE7834F0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0041508"/>
              </p:ext>
            </p:extLst>
          </p:nvPr>
        </p:nvGraphicFramePr>
        <p:xfrm>
          <a:off x="5653088" y="4149725"/>
          <a:ext cx="2808287" cy="1219200"/>
        </p:xfrm>
        <a:graphic>
          <a:graphicData uri="http://schemas.openxmlformats.org/drawingml/2006/table">
            <a:tbl>
              <a:tblPr/>
              <a:tblGrid>
                <a:gridCol w="5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msg</a:t>
                      </a: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TS(R1)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TS(R2)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TSF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m0</a:t>
                      </a: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m1</a:t>
                      </a: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m2</a:t>
                      </a: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353" name="AutoShape 64">
            <a:extLst>
              <a:ext uri="{FF2B5EF4-FFF2-40B4-BE49-F238E27FC236}">
                <a16:creationId xmlns:a16="http://schemas.microsoft.com/office/drawing/2014/main" id="{C121BEF8-7F61-77BC-C3F3-1D966446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73463"/>
            <a:ext cx="2809875" cy="361950"/>
          </a:xfrm>
          <a:prstGeom prst="wedgeRoundRectCallout">
            <a:avLst>
              <a:gd name="adj1" fmla="val -96556"/>
              <a:gd name="adj2" fmla="val -14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pořadí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zprávy</a:t>
            </a:r>
            <a:r>
              <a:rPr lang="en-US" sz="1400" b="0" baseline="0" noProof="0" dirty="0">
                <a:latin typeface="Arial" panose="020B0604020202020204" pitchFamily="34" charset="0"/>
              </a:rPr>
              <a:t> /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časová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značka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83354" name="AutoShape 65">
            <a:extLst>
              <a:ext uri="{FF2B5EF4-FFF2-40B4-BE49-F238E27FC236}">
                <a16:creationId xmlns:a16="http://schemas.microsoft.com/office/drawing/2014/main" id="{98952932-1401-2F2C-B6C5-E0F0D217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654675"/>
            <a:ext cx="2665412" cy="577850"/>
          </a:xfrm>
          <a:prstGeom prst="wedgeRoundRectCallout">
            <a:avLst>
              <a:gd name="adj1" fmla="val 4463"/>
              <a:gd name="adj2" fmla="val 121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zjednoznačnění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lokálních</a:t>
            </a:r>
            <a:r>
              <a:rPr lang="en-US" sz="1400" b="0" baseline="0" noProof="0" dirty="0">
                <a:latin typeface="Arial" panose="020B0604020202020204" pitchFamily="34" charset="0"/>
              </a:rPr>
              <a:t> TS: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TS.node_id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83355" name="AutoShape 64">
            <a:extLst>
              <a:ext uri="{FF2B5EF4-FFF2-40B4-BE49-F238E27FC236}">
                <a16:creationId xmlns:a16="http://schemas.microsoft.com/office/drawing/2014/main" id="{C43DD607-4E04-0818-40BD-3323A45A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628775"/>
            <a:ext cx="2554288" cy="360363"/>
          </a:xfrm>
          <a:prstGeom prst="wedgeRoundRectCallout">
            <a:avLst>
              <a:gd name="adj1" fmla="val -94231"/>
              <a:gd name="adj2" fmla="val -115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jedno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pořadí</a:t>
            </a:r>
            <a:r>
              <a:rPr lang="en-US" sz="1400" b="0" baseline="0" noProof="0" dirty="0">
                <a:latin typeface="Arial" panose="020B0604020202020204" pitchFamily="34" charset="0"/>
              </a:rPr>
              <a:t>  </a:t>
            </a:r>
            <a:r>
              <a:rPr lang="en-US" sz="140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</a:rPr>
              <a:t>  </a:t>
            </a:r>
            <a:r>
              <a:rPr lang="en-US" sz="1400" b="0" baseline="0" noProof="0" dirty="0" err="1">
                <a:latin typeface="Arial Unicode MS" pitchFamily="34" charset="-128"/>
                <a:ea typeface="Arial Unicode MS" pitchFamily="34" charset="-128"/>
              </a:rPr>
              <a:t>jeden</a:t>
            </a:r>
            <a:r>
              <a:rPr lang="en-US" sz="1400" b="0" baseline="0" noProof="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sz="1400" b="0" baseline="0" noProof="0" dirty="0" err="1">
                <a:latin typeface="Arial Unicode MS" pitchFamily="34" charset="-128"/>
                <a:ea typeface="Arial Unicode MS" pitchFamily="34" charset="-128"/>
              </a:rPr>
              <a:t>čítač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83356" name="AutoShape 64">
            <a:extLst>
              <a:ext uri="{FF2B5EF4-FFF2-40B4-BE49-F238E27FC236}">
                <a16:creationId xmlns:a16="http://schemas.microsoft.com/office/drawing/2014/main" id="{67AC2591-23C5-6E2E-673E-6F918165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971800"/>
            <a:ext cx="1728788" cy="360363"/>
          </a:xfrm>
          <a:prstGeom prst="wedgeRoundRectCallout">
            <a:avLst>
              <a:gd name="adj1" fmla="val -63667"/>
              <a:gd name="adj2" fmla="val -109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podle</a:t>
            </a:r>
            <a:r>
              <a:rPr lang="en-US" sz="1400" b="0" baseline="0" noProof="0" dirty="0">
                <a:latin typeface="Arial" panose="020B0604020202020204" pitchFamily="34" charset="0"/>
              </a:rPr>
              <a:t> TS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příjemců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0F58EAC-8E01-AE91-7041-F864C7F6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Distribuovaný</a:t>
            </a:r>
            <a:r>
              <a:rPr lang="en-US" noProof="0" dirty="0"/>
              <a:t> total-order </a:t>
            </a:r>
            <a:r>
              <a:rPr lang="en-US" noProof="0" dirty="0" err="1"/>
              <a:t>protokol</a:t>
            </a:r>
            <a:endParaRPr lang="en-US" noProof="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4258651-1BD0-631F-5BCE-8E1A2E6153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1600" noProof="0" dirty="0" err="1"/>
              <a:t>Totální</a:t>
            </a:r>
            <a:r>
              <a:rPr lang="en-US" sz="1600" noProof="0" dirty="0"/>
              <a:t> / </a:t>
            </a:r>
            <a:r>
              <a:rPr lang="en-US" sz="1600" noProof="0" dirty="0" err="1"/>
              <a:t>sekvenční</a:t>
            </a:r>
            <a:r>
              <a:rPr lang="en-US" sz="1600" noProof="0" dirty="0"/>
              <a:t> </a:t>
            </a:r>
            <a:r>
              <a:rPr lang="en-US" sz="1600" noProof="0" dirty="0" err="1"/>
              <a:t>doručování</a:t>
            </a:r>
            <a:r>
              <a:rPr lang="en-US" sz="1600" noProof="0" dirty="0"/>
              <a:t>, total-order protocol</a:t>
            </a:r>
          </a:p>
          <a:p>
            <a:pPr marL="0" indent="0" eaLnBrk="1" hangingPunct="1">
              <a:defRPr/>
            </a:pPr>
            <a:r>
              <a:rPr lang="en-US" sz="1600" noProof="0" dirty="0" err="1"/>
              <a:t>všechny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 err="1"/>
              <a:t>jsou</a:t>
            </a:r>
            <a:r>
              <a:rPr lang="en-US" sz="1600" noProof="0" dirty="0"/>
              <a:t> </a:t>
            </a:r>
            <a:r>
              <a:rPr lang="en-US" sz="1600" noProof="0" dirty="0" err="1"/>
              <a:t>všem</a:t>
            </a:r>
            <a:r>
              <a:rPr lang="en-US" sz="1600" noProof="0" dirty="0"/>
              <a:t> </a:t>
            </a:r>
            <a:r>
              <a:rPr lang="en-US" sz="1600" noProof="0" dirty="0" err="1"/>
              <a:t>členům</a:t>
            </a:r>
            <a:r>
              <a:rPr lang="en-US" sz="1600" noProof="0" dirty="0"/>
              <a:t> </a:t>
            </a:r>
            <a:r>
              <a:rPr lang="en-US" sz="1600" noProof="0" dirty="0" err="1"/>
              <a:t>doručeny</a:t>
            </a:r>
            <a:r>
              <a:rPr lang="en-US" sz="1600" noProof="0" dirty="0"/>
              <a:t> </a:t>
            </a:r>
            <a:r>
              <a:rPr lang="en-US" sz="1600" noProof="0" dirty="0" err="1"/>
              <a:t>ve</a:t>
            </a:r>
            <a:r>
              <a:rPr lang="en-US" sz="1600" noProof="0" dirty="0"/>
              <a:t> </a:t>
            </a:r>
            <a:r>
              <a:rPr lang="en-US" sz="1600" noProof="0" dirty="0" err="1"/>
              <a:t>stejném</a:t>
            </a:r>
            <a:r>
              <a:rPr lang="en-US" sz="1600" noProof="0" dirty="0"/>
              <a:t> </a:t>
            </a:r>
            <a:r>
              <a:rPr lang="en-US" sz="1600" noProof="0" dirty="0" err="1"/>
              <a:t>pořadí</a:t>
            </a:r>
            <a:endParaRPr lang="en-US" sz="1600" noProof="0" dirty="0"/>
          </a:p>
          <a:p>
            <a:pPr marL="0" indent="0" eaLnBrk="1" hangingPunct="1">
              <a:defRPr/>
            </a:pPr>
            <a:endParaRPr lang="en-US" sz="800" noProof="0" dirty="0"/>
          </a:p>
          <a:p>
            <a:pPr marL="0" indent="0" eaLnBrk="1" hangingPunct="1">
              <a:defRPr/>
            </a:pP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skalární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hodiny</a:t>
            </a:r>
            <a:endParaRPr lang="en-US" sz="1600" noProof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při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příjmu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zprávy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potvrzení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odesilateli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TS(Ri)</a:t>
            </a:r>
          </a:p>
          <a:p>
            <a:pPr marL="0" indent="0" eaLnBrk="1" hangingPunct="1">
              <a:defRPr/>
            </a:pP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po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příjmu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potvrzení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finalizační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noProof="0" dirty="0" err="1">
                <a:solidFill>
                  <a:schemeClr val="bg1">
                    <a:lumMod val="65000"/>
                  </a:schemeClr>
                </a:solidFill>
              </a:rPr>
              <a:t>zpráva</a:t>
            </a:r>
            <a:r>
              <a:rPr lang="en-US" sz="1600" noProof="0" dirty="0">
                <a:solidFill>
                  <a:schemeClr val="bg1">
                    <a:lumMod val="65000"/>
                  </a:schemeClr>
                </a:solidFill>
              </a:rPr>
              <a:t> TSF = max(TS(Ri))</a:t>
            </a:r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endParaRPr lang="en-US" sz="1600" noProof="0" dirty="0"/>
          </a:p>
          <a:p>
            <a:pPr marL="0" indent="0" eaLnBrk="1" hangingPunct="1">
              <a:defRPr/>
            </a:pPr>
            <a:r>
              <a:rPr lang="en-US" sz="1600" noProof="0" dirty="0" err="1"/>
              <a:t>Sekvenční</a:t>
            </a:r>
            <a:r>
              <a:rPr lang="en-US" sz="1600" noProof="0" dirty="0"/>
              <a:t> </a:t>
            </a:r>
            <a:r>
              <a:rPr lang="en-US" sz="1600" noProof="0" dirty="0" err="1"/>
              <a:t>doručování</a:t>
            </a:r>
            <a:r>
              <a:rPr lang="en-US" sz="1600" noProof="0" dirty="0"/>
              <a:t> - forma </a:t>
            </a:r>
            <a:r>
              <a:rPr lang="en-US" sz="1600" noProof="0" dirty="0" err="1"/>
              <a:t>centralizované</a:t>
            </a:r>
            <a:r>
              <a:rPr lang="en-US" sz="1600" noProof="0" dirty="0"/>
              <a:t> </a:t>
            </a:r>
            <a:r>
              <a:rPr lang="en-US" sz="1600" noProof="0" dirty="0" err="1"/>
              <a:t>komponenty</a:t>
            </a:r>
            <a:endParaRPr lang="en-US" sz="1600" noProof="0" dirty="0"/>
          </a:p>
          <a:p>
            <a:pPr marL="0" indent="0" eaLnBrk="1" hangingPunct="1">
              <a:defRPr/>
            </a:pPr>
            <a:r>
              <a:rPr lang="en-US" sz="1600" noProof="0" dirty="0" err="1"/>
              <a:t>Centralizované</a:t>
            </a:r>
            <a:r>
              <a:rPr lang="en-US" sz="1600" noProof="0" dirty="0"/>
              <a:t> </a:t>
            </a:r>
            <a:r>
              <a:rPr lang="en-US" sz="1600" noProof="0" dirty="0" err="1"/>
              <a:t>řešení</a:t>
            </a:r>
            <a:r>
              <a:rPr lang="en-US" sz="1600" noProof="0" dirty="0"/>
              <a:t> </a:t>
            </a:r>
            <a:r>
              <a:rPr lang="en-US" sz="1600" noProof="0" dirty="0" err="1"/>
              <a:t>efektivnější</a:t>
            </a:r>
            <a:endParaRPr lang="en-US" sz="1600" noProof="0" dirty="0"/>
          </a:p>
          <a:p>
            <a:pPr marL="0" indent="0" eaLnBrk="1" hangingPunct="1">
              <a:defRPr/>
            </a:pPr>
            <a:r>
              <a:rPr lang="en-US" sz="1600" noProof="0" dirty="0" err="1"/>
              <a:t>Sekvencer</a:t>
            </a:r>
            <a:endParaRPr lang="en-US" sz="1600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sz="1500" noProof="0" dirty="0" err="1"/>
              <a:t>komunikačně</a:t>
            </a:r>
            <a:r>
              <a:rPr lang="en-US" sz="1500" noProof="0" dirty="0"/>
              <a:t> </a:t>
            </a:r>
            <a:r>
              <a:rPr lang="en-US" sz="1500" noProof="0" dirty="0" err="1"/>
              <a:t>jednodušší</a:t>
            </a:r>
            <a:endParaRPr lang="en-US" sz="1500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sz="1500" noProof="0" dirty="0" err="1"/>
              <a:t>nutnost</a:t>
            </a:r>
            <a:r>
              <a:rPr lang="en-US" sz="1500" noProof="0" dirty="0"/>
              <a:t> </a:t>
            </a:r>
            <a:r>
              <a:rPr lang="en-US" sz="1500" noProof="0" dirty="0" err="1"/>
              <a:t>výběru</a:t>
            </a:r>
            <a:r>
              <a:rPr lang="en-US" sz="1500" noProof="0" dirty="0"/>
              <a:t> </a:t>
            </a:r>
            <a:r>
              <a:rPr lang="en-US" sz="1500" noProof="0" dirty="0" err="1"/>
              <a:t>koordinátora</a:t>
            </a:r>
            <a:endParaRPr lang="en-US" sz="1500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sz="1500" noProof="0" dirty="0" err="1"/>
              <a:t>serializace</a:t>
            </a:r>
            <a:r>
              <a:rPr lang="en-US" sz="1500" noProof="0" dirty="0"/>
              <a:t>/</a:t>
            </a:r>
            <a:r>
              <a:rPr lang="en-US" sz="1500" noProof="0" dirty="0" err="1"/>
              <a:t>uspořádání</a:t>
            </a:r>
            <a:r>
              <a:rPr lang="en-US" sz="1500" noProof="0" dirty="0"/>
              <a:t> </a:t>
            </a:r>
            <a:r>
              <a:rPr lang="en-US" sz="1500" noProof="0" dirty="0" err="1"/>
              <a:t>dle</a:t>
            </a:r>
            <a:r>
              <a:rPr lang="en-US" sz="1500" noProof="0" dirty="0"/>
              <a:t> </a:t>
            </a:r>
            <a:r>
              <a:rPr lang="en-US" sz="1500" noProof="0" dirty="0" err="1"/>
              <a:t>příjmu</a:t>
            </a:r>
            <a:r>
              <a:rPr lang="en-US" sz="1500" noProof="0" dirty="0"/>
              <a:t> </a:t>
            </a:r>
            <a:r>
              <a:rPr lang="en-US" sz="1500" noProof="0" dirty="0" err="1"/>
              <a:t>sekvencera</a:t>
            </a:r>
            <a:endParaRPr lang="en-US" sz="1500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sz="1500" noProof="0" dirty="0" err="1"/>
              <a:t>možnost</a:t>
            </a:r>
            <a:r>
              <a:rPr lang="en-US" sz="1500" noProof="0" dirty="0"/>
              <a:t> </a:t>
            </a:r>
            <a:r>
              <a:rPr lang="en-US" sz="1500" noProof="0" dirty="0" err="1"/>
              <a:t>prioritního</a:t>
            </a:r>
            <a:r>
              <a:rPr lang="en-US" sz="1500" noProof="0" dirty="0"/>
              <a:t> </a:t>
            </a:r>
            <a:r>
              <a:rPr lang="en-US" sz="1500" noProof="0" dirty="0" err="1"/>
              <a:t>doručování</a:t>
            </a:r>
            <a:endParaRPr lang="en-US" sz="1500" noProof="0" dirty="0"/>
          </a:p>
        </p:txBody>
      </p:sp>
      <p:sp>
        <p:nvSpPr>
          <p:cNvPr id="185348" name="AutoShape 33">
            <a:extLst>
              <a:ext uri="{FF2B5EF4-FFF2-40B4-BE49-F238E27FC236}">
                <a16:creationId xmlns:a16="http://schemas.microsoft.com/office/drawing/2014/main" id="{B48FCCAA-446F-D424-49E7-A6EC48EE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9588"/>
            <a:ext cx="3743325" cy="360362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nemá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smysl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řešit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centralizovaný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problém</a:t>
            </a:r>
            <a:r>
              <a:rPr lang="en-US" sz="1400" b="0" baseline="0" noProof="0" dirty="0">
                <a:latin typeface="Arial" panose="020B0604020202020204" pitchFamily="34" charset="0"/>
              </a:rPr>
              <a:t> ...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25C6336-B135-7D22-FD36-1FAB1A66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Spolehlivé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8548214-07F3-0DB1-7556-C1E162C8F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noProof="0" dirty="0"/>
              <a:t>'</a:t>
            </a:r>
            <a:r>
              <a:rPr lang="en-US" noProof="0" dirty="0" err="1"/>
              <a:t>Naivní</a:t>
            </a:r>
            <a:r>
              <a:rPr lang="en-US" noProof="0" dirty="0"/>
              <a:t> </a:t>
            </a:r>
            <a:r>
              <a:rPr lang="en-US" noProof="0" dirty="0" err="1"/>
              <a:t>definice</a:t>
            </a:r>
            <a:r>
              <a:rPr lang="en-US" noProof="0" dirty="0"/>
              <a:t>' - </a:t>
            </a:r>
            <a:r>
              <a:rPr lang="en-US" i="1" noProof="0" dirty="0" err="1"/>
              <a:t>všem</a:t>
            </a:r>
            <a:r>
              <a:rPr lang="en-US" i="1" noProof="0" dirty="0"/>
              <a:t> </a:t>
            </a:r>
            <a:r>
              <a:rPr lang="en-US" i="1" noProof="0" dirty="0" err="1"/>
              <a:t>členům</a:t>
            </a:r>
            <a:r>
              <a:rPr lang="en-US" i="1" noProof="0" dirty="0"/>
              <a:t> </a:t>
            </a:r>
            <a:r>
              <a:rPr lang="en-US" i="1" noProof="0" dirty="0" err="1"/>
              <a:t>skupiny</a:t>
            </a:r>
            <a:r>
              <a:rPr lang="en-US" i="1" noProof="0" dirty="0"/>
              <a:t> </a:t>
            </a:r>
            <a:r>
              <a:rPr lang="en-US" i="1" noProof="0" dirty="0" err="1"/>
              <a:t>bude</a:t>
            </a:r>
            <a:r>
              <a:rPr lang="en-US" i="1" noProof="0" dirty="0"/>
              <a:t> </a:t>
            </a:r>
            <a:r>
              <a:rPr lang="en-US" i="1" noProof="0" dirty="0" err="1"/>
              <a:t>doručena</a:t>
            </a:r>
            <a:r>
              <a:rPr lang="en-US" i="1" noProof="0" dirty="0"/>
              <a:t> </a:t>
            </a:r>
            <a:r>
              <a:rPr lang="en-US" i="1" noProof="0" dirty="0" err="1"/>
              <a:t>zpráva</a:t>
            </a:r>
            <a:endParaRPr lang="en-US" i="1" noProof="0" dirty="0"/>
          </a:p>
          <a:p>
            <a:pPr marL="0" indent="0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Naivní</a:t>
            </a:r>
            <a:r>
              <a:rPr lang="en-US" noProof="0" dirty="0"/>
              <a:t> </a:t>
            </a:r>
            <a:r>
              <a:rPr lang="en-US" noProof="0" dirty="0" err="1"/>
              <a:t>implementace</a:t>
            </a:r>
            <a:r>
              <a:rPr lang="en-US" noProof="0" dirty="0"/>
              <a:t> - </a:t>
            </a:r>
            <a:r>
              <a:rPr lang="en-US" noProof="0" dirty="0" err="1"/>
              <a:t>spolehlivým</a:t>
            </a:r>
            <a:r>
              <a:rPr lang="en-US" noProof="0" dirty="0"/>
              <a:t> </a:t>
            </a:r>
            <a:r>
              <a:rPr lang="en-US" noProof="0" dirty="0" err="1"/>
              <a:t>kanálem</a:t>
            </a:r>
            <a:r>
              <a:rPr lang="en-US" noProof="0" dirty="0"/>
              <a:t> </a:t>
            </a:r>
            <a:r>
              <a:rPr lang="en-US" noProof="0" dirty="0" err="1"/>
              <a:t>všem</a:t>
            </a:r>
            <a:r>
              <a:rPr lang="en-US" noProof="0" dirty="0"/>
              <a:t> </a:t>
            </a:r>
            <a:r>
              <a:rPr lang="en-US" noProof="0" dirty="0" err="1"/>
              <a:t>členům</a:t>
            </a:r>
            <a:r>
              <a:rPr lang="en-US" noProof="0" dirty="0"/>
              <a:t> </a:t>
            </a:r>
            <a:r>
              <a:rPr lang="en-US" noProof="0" dirty="0" err="1"/>
              <a:t>skupiny</a:t>
            </a:r>
            <a:r>
              <a:rPr lang="en-US" noProof="0" dirty="0"/>
              <a:t> </a:t>
            </a:r>
            <a:r>
              <a:rPr lang="en-US" noProof="0" dirty="0" err="1"/>
              <a:t>odeslat</a:t>
            </a:r>
            <a:r>
              <a:rPr lang="en-US" noProof="0" dirty="0"/>
              <a:t> </a:t>
            </a:r>
            <a:r>
              <a:rPr lang="en-US" noProof="0" dirty="0" err="1"/>
              <a:t>zprávu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problémy</a:t>
            </a:r>
            <a:r>
              <a:rPr lang="en-US" noProof="0" dirty="0"/>
              <a:t>: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příjemce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výpadek</a:t>
            </a:r>
            <a:r>
              <a:rPr lang="en-US" noProof="0" dirty="0"/>
              <a:t> </a:t>
            </a:r>
            <a:r>
              <a:rPr lang="en-US" noProof="0" dirty="0" err="1"/>
              <a:t>odesílatele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Transakce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pouze</a:t>
            </a:r>
            <a:r>
              <a:rPr lang="en-US" noProof="0" dirty="0"/>
              <a:t> po </a:t>
            </a:r>
            <a:r>
              <a:rPr lang="en-US" noProof="0" dirty="0" err="1"/>
              <a:t>commitu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funguje</a:t>
            </a:r>
            <a:r>
              <a:rPr lang="en-US" noProof="0" dirty="0"/>
              <a:t>, ale </a:t>
            </a:r>
            <a:r>
              <a:rPr lang="en-US" noProof="0" dirty="0" err="1"/>
              <a:t>příliš</a:t>
            </a:r>
            <a:r>
              <a:rPr lang="en-US" noProof="0" dirty="0"/>
              <a:t> </a:t>
            </a:r>
            <a:r>
              <a:rPr lang="en-US" noProof="0" dirty="0" err="1"/>
              <a:t>striktní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nepříjemné</a:t>
            </a:r>
            <a:r>
              <a:rPr lang="en-US" noProof="0" dirty="0"/>
              <a:t> </a:t>
            </a:r>
            <a:r>
              <a:rPr lang="en-US" noProof="0" dirty="0" err="1"/>
              <a:t>důsledky</a:t>
            </a:r>
            <a:r>
              <a:rPr lang="en-US" noProof="0" dirty="0"/>
              <a:t>:</a:t>
            </a:r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odesílatel</a:t>
            </a:r>
            <a:r>
              <a:rPr lang="en-US" noProof="0" dirty="0"/>
              <a:t> </a:t>
            </a:r>
            <a:r>
              <a:rPr lang="en-US" noProof="0" dirty="0" err="1"/>
              <a:t>neobdrží</a:t>
            </a:r>
            <a:r>
              <a:rPr lang="en-US" noProof="0" dirty="0"/>
              <a:t> </a:t>
            </a:r>
            <a:r>
              <a:rPr lang="en-US" noProof="0" dirty="0" err="1"/>
              <a:t>potvrzení</a:t>
            </a:r>
            <a:r>
              <a:rPr lang="en-US" noProof="0" dirty="0"/>
              <a:t> - abort </a:t>
            </a:r>
          </a:p>
          <a:p>
            <a:pPr lvl="3" eaLnBrk="1" hangingPunct="1">
              <a:buFontTx/>
              <a:buNone/>
            </a:pPr>
            <a:r>
              <a:rPr lang="en-US" noProof="0" dirty="0"/>
              <a:t>..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když</a:t>
            </a:r>
            <a:r>
              <a:rPr lang="en-US" noProof="0" dirty="0"/>
              <a:t> by </a:t>
            </a:r>
            <a:r>
              <a:rPr lang="en-US" noProof="0" dirty="0" err="1"/>
              <a:t>stačilo</a:t>
            </a:r>
            <a:r>
              <a:rPr lang="en-US" noProof="0" dirty="0"/>
              <a:t> </a:t>
            </a:r>
            <a:r>
              <a:rPr lang="en-US" noProof="0" dirty="0" err="1"/>
              <a:t>něco</a:t>
            </a:r>
            <a:r>
              <a:rPr lang="en-US" noProof="0" dirty="0"/>
              <a:t> </a:t>
            </a:r>
            <a:r>
              <a:rPr lang="en-US" noProof="0" dirty="0" err="1"/>
              <a:t>méně</a:t>
            </a:r>
            <a:r>
              <a:rPr lang="en-US" noProof="0" dirty="0"/>
              <a:t> </a:t>
            </a:r>
            <a:r>
              <a:rPr lang="en-US" noProof="0" dirty="0" err="1"/>
              <a:t>drastického</a:t>
            </a:r>
            <a:r>
              <a:rPr lang="en-US" noProof="0" dirty="0"/>
              <a:t>, </a:t>
            </a:r>
            <a:r>
              <a:rPr lang="en-US" noProof="0" dirty="0" err="1"/>
              <a:t>např</a:t>
            </a:r>
            <a:r>
              <a:rPr lang="en-US" noProof="0" dirty="0"/>
              <a:t>. </a:t>
            </a:r>
            <a:r>
              <a:rPr lang="en-US" noProof="0" dirty="0" err="1"/>
              <a:t>redukce</a:t>
            </a:r>
            <a:r>
              <a:rPr lang="en-US" noProof="0" dirty="0"/>
              <a:t> </a:t>
            </a:r>
            <a:r>
              <a:rPr lang="en-US" noProof="0" dirty="0" err="1"/>
              <a:t>skupiny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havárie</a:t>
            </a:r>
            <a:r>
              <a:rPr lang="en-US" noProof="0" dirty="0"/>
              <a:t> </a:t>
            </a:r>
            <a:r>
              <a:rPr lang="en-US" noProof="0" dirty="0" err="1"/>
              <a:t>odesílatele</a:t>
            </a:r>
            <a:r>
              <a:rPr lang="en-US" noProof="0" dirty="0"/>
              <a:t> po </a:t>
            </a:r>
            <a:r>
              <a:rPr lang="en-US" noProof="0" dirty="0" err="1"/>
              <a:t>odeslání</a:t>
            </a:r>
            <a:r>
              <a:rPr lang="en-US" noProof="0" dirty="0"/>
              <a:t> </a:t>
            </a:r>
            <a:r>
              <a:rPr lang="en-US" noProof="0" dirty="0" err="1"/>
              <a:t>všech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7577F-4725-2472-191B-CF573EC8D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75302"/>
            <a:ext cx="878522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Flooding algorithm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upon receiving any message that some nodes still haven’t received, each node forwards it to all others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eventually, all remaining members receive the message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reliable, inefficient — O(n²)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Acknowledgment‑based algorithm (Idea)</a:t>
            </a:r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00B050"/>
                </a:solidFill>
              </a:rPr>
              <a:t>p</a:t>
            </a:r>
            <a:r>
              <a:rPr lang="cs-CZ" altLang="cs-CZ" baseline="-20000" dirty="0" err="1">
                <a:solidFill>
                  <a:srgbClr val="00B050"/>
                </a:solidFill>
              </a:rPr>
              <a:t>i</a:t>
            </a:r>
            <a:r>
              <a:rPr lang="cs-CZ" altLang="cs-CZ" baseline="-20000" dirty="0">
                <a:solidFill>
                  <a:srgbClr val="00B050"/>
                </a:solidFill>
              </a:rPr>
              <a:t> </a:t>
            </a:r>
            <a:r>
              <a:rPr lang="en-US" altLang="cs-CZ" dirty="0"/>
              <a:t>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sender of the message; </a:t>
            </a:r>
            <a:r>
              <a:rPr lang="cs-CZ" altLang="cs-CZ" dirty="0" err="1">
                <a:solidFill>
                  <a:srgbClr val="9900CC"/>
                </a:solidFill>
              </a:rPr>
              <a:t>p</a:t>
            </a:r>
            <a:r>
              <a:rPr lang="cs-CZ" altLang="cs-CZ" sz="1900" baseline="-20000" dirty="0" err="1">
                <a:solidFill>
                  <a:srgbClr val="9900CC"/>
                </a:solidFill>
              </a:rPr>
              <a:t>j</a:t>
            </a:r>
            <a:r>
              <a:rPr lang="cs-CZ" altLang="cs-CZ" sz="1900" baseline="-20000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 L</a:t>
            </a:r>
            <a:r>
              <a:rPr lang="en-US" altLang="cs-CZ" dirty="0"/>
              <a:t>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receivers; </a:t>
            </a:r>
            <a:r>
              <a:rPr lang="cs-CZ" altLang="cs-CZ" dirty="0" err="1">
                <a:solidFill>
                  <a:srgbClr val="FF0000"/>
                </a:solidFill>
              </a:rPr>
              <a:t>p</a:t>
            </a:r>
            <a:r>
              <a:rPr lang="cs-CZ" altLang="cs-CZ" baseline="-20000" dirty="0" err="1">
                <a:solidFill>
                  <a:srgbClr val="FF0000"/>
                </a:solidFill>
              </a:rPr>
              <a:t>x</a:t>
            </a:r>
            <a:r>
              <a:rPr lang="cs-CZ" altLang="cs-CZ" baseline="-20000" dirty="0">
                <a:solidFill>
                  <a:srgbClr val="FF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failed node</a:t>
            </a:r>
            <a:endParaRPr lang="en-US" altLang="en-US" dirty="0"/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00B050"/>
                </a:solidFill>
              </a:rPr>
              <a:t>p</a:t>
            </a:r>
            <a:r>
              <a:rPr lang="cs-CZ" altLang="cs-CZ" baseline="-20000" dirty="0" err="1">
                <a:solidFill>
                  <a:srgbClr val="00B050"/>
                </a:solidFill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sends the message to all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 err="1"/>
              <a:t>p</a:t>
            </a:r>
            <a:r>
              <a:rPr lang="cs-CZ" altLang="cs-CZ" dirty="0" err="1">
                <a:sym typeface="Symbol" panose="05050102010706020507" pitchFamily="18" charset="2"/>
              </a:rPr>
              <a:t></a:t>
            </a:r>
            <a:r>
              <a:rPr lang="cs-CZ" altLang="cs-CZ" dirty="0" err="1"/>
              <a:t>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it keeps the message until it has received Ack(p) from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 err="1"/>
              <a:t>p</a:t>
            </a:r>
            <a:r>
              <a:rPr lang="cs-CZ" altLang="cs-CZ" dirty="0" err="1">
                <a:sym typeface="Symbol" panose="05050102010706020507" pitchFamily="18" charset="2"/>
              </a:rPr>
              <a:t></a:t>
            </a:r>
            <a:r>
              <a:rPr lang="cs-CZ" altLang="cs-CZ" dirty="0" err="1"/>
              <a:t>L</a:t>
            </a:r>
            <a:r>
              <a:rPr lang="cs-CZ" altLang="cs-CZ" dirty="0"/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 learns that </a:t>
            </a:r>
            <a:r>
              <a:rPr lang="cs-CZ" altLang="cs-CZ" dirty="0" err="1">
                <a:solidFill>
                  <a:srgbClr val="FF0000"/>
                </a:solidFill>
              </a:rPr>
              <a:t>p</a:t>
            </a:r>
            <a:r>
              <a:rPr lang="cs-CZ" altLang="cs-CZ" baseline="-20000" dirty="0" err="1">
                <a:solidFill>
                  <a:srgbClr val="FF0000"/>
                </a:solidFill>
              </a:rPr>
              <a:t>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 crashed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upon receiving the message, </a:t>
            </a:r>
            <a:r>
              <a:rPr lang="cs-CZ" altLang="cs-CZ" dirty="0" err="1">
                <a:solidFill>
                  <a:srgbClr val="9900CC"/>
                </a:solidFill>
              </a:rPr>
              <a:t>p</a:t>
            </a:r>
            <a:r>
              <a:rPr lang="cs-CZ" altLang="cs-CZ" baseline="-20000" dirty="0" err="1">
                <a:solidFill>
                  <a:srgbClr val="9900CC"/>
                </a:solidFill>
              </a:rPr>
              <a:t>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sends Ack(</a:t>
            </a:r>
            <a:r>
              <a:rPr lang="cs-CZ" altLang="cs-CZ" dirty="0" err="1">
                <a:solidFill>
                  <a:srgbClr val="9900CC"/>
                </a:solidFill>
              </a:rPr>
              <a:t>p</a:t>
            </a:r>
            <a:r>
              <a:rPr lang="cs-CZ" altLang="cs-CZ" baseline="-20000" dirty="0" err="1">
                <a:solidFill>
                  <a:srgbClr val="9900CC"/>
                </a:solidFill>
              </a:rPr>
              <a:t>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to </a:t>
            </a:r>
            <a:r>
              <a:rPr lang="cs-CZ" altLang="cs-CZ" dirty="0" err="1">
                <a:solidFill>
                  <a:srgbClr val="00B050"/>
                </a:solidFill>
              </a:rPr>
              <a:t>p</a:t>
            </a:r>
            <a:r>
              <a:rPr lang="cs-CZ" altLang="cs-CZ" baseline="-20000" dirty="0" err="1">
                <a:solidFill>
                  <a:srgbClr val="00B050"/>
                </a:solidFill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it keeps the message until it knows that all </a:t>
            </a:r>
            <a:r>
              <a:rPr lang="cs-CZ" altLang="cs-CZ" sz="2000" dirty="0">
                <a:sym typeface="Symbol" panose="05050102010706020507" pitchFamily="18" charset="2"/>
              </a:rPr>
              <a:t></a:t>
            </a:r>
            <a:r>
              <a:rPr lang="cs-CZ" altLang="cs-CZ" dirty="0" err="1"/>
              <a:t>p</a:t>
            </a:r>
            <a:r>
              <a:rPr lang="cs-CZ" altLang="cs-CZ" dirty="0" err="1">
                <a:sym typeface="Symbol" panose="05050102010706020507" pitchFamily="18" charset="2"/>
              </a:rPr>
              <a:t></a:t>
            </a:r>
            <a:r>
              <a:rPr lang="cs-CZ" altLang="cs-CZ" dirty="0" err="1"/>
              <a:t>L</a:t>
            </a:r>
            <a:r>
              <a:rPr lang="en-US" altLang="cs-CZ" dirty="0"/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have received the message</a:t>
            </a:r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</a:t>
            </a:r>
            <a:r>
              <a:rPr lang="cs-CZ" altLang="cs-CZ" dirty="0" err="1">
                <a:solidFill>
                  <a:srgbClr val="9900CC"/>
                </a:solidFill>
              </a:rPr>
              <a:t>p</a:t>
            </a:r>
            <a:r>
              <a:rPr lang="cs-CZ" altLang="cs-CZ" baseline="-20000" dirty="0" err="1">
                <a:solidFill>
                  <a:srgbClr val="9900CC"/>
                </a:solidFill>
              </a:rPr>
              <a:t>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detects that </a:t>
            </a:r>
            <a:r>
              <a:rPr lang="cs-CZ" altLang="cs-CZ" dirty="0" err="1">
                <a:solidFill>
                  <a:srgbClr val="FF0000"/>
                </a:solidFill>
              </a:rPr>
              <a:t>p</a:t>
            </a:r>
            <a:r>
              <a:rPr lang="cs-CZ" altLang="cs-CZ" baseline="-20000" dirty="0" err="1">
                <a:solidFill>
                  <a:srgbClr val="FF0000"/>
                </a:solidFill>
              </a:rPr>
              <a:t>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 failed, it forwards the message to every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 err="1"/>
              <a:t>p</a:t>
            </a:r>
            <a:r>
              <a:rPr lang="cs-CZ" altLang="cs-CZ" dirty="0" err="1">
                <a:sym typeface="Symbol" panose="05050102010706020507" pitchFamily="18" charset="2"/>
              </a:rPr>
              <a:t></a:t>
            </a:r>
            <a:r>
              <a:rPr lang="cs-CZ" altLang="cs-CZ" dirty="0" err="1"/>
              <a:t>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which it does not yet know the message has been received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“Minor” technical detail: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how does p determine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which nodes have received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message? </a:t>
            </a: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64EFF3B2-2F9F-C75B-FD8E-D23EC7DC7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Reliable Causal Delivery</a:t>
            </a: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A47B061C-70CC-43D2-C8B4-AE4B9BE6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708920"/>
            <a:ext cx="2808287" cy="647700"/>
          </a:xfrm>
          <a:prstGeom prst="wedgeRoundRectCallout">
            <a:avLst>
              <a:gd name="adj1" fmla="val 706"/>
              <a:gd name="adj2" fmla="val 114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aseline="0" dirty="0"/>
              <a:t>basic idea: </a:t>
            </a:r>
            <a:r>
              <a:rPr lang="en-US" altLang="en-US" sz="1600" b="0" baseline="0" dirty="0"/>
              <a:t>forward only to those who need it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429367F1-5B35-BE0B-05E6-B59CB8E8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Trans Algorithm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B8A7652-7CCA-F607-7B65-C873B03B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1700" b="1" noProof="0" dirty="0"/>
              <a:t>Trans</a:t>
            </a:r>
            <a:r>
              <a:rPr lang="en-US" sz="1700" noProof="0" dirty="0"/>
              <a:t> – a protocol for reliable causal delivery	          	</a:t>
            </a:r>
            <a:r>
              <a:rPr lang="en-US" sz="1700" i="1" noProof="0" dirty="0" err="1">
                <a:solidFill>
                  <a:srgbClr val="9900CC"/>
                </a:solidFill>
              </a:rPr>
              <a:t>Melliar</a:t>
            </a:r>
            <a:r>
              <a:rPr lang="en-US" sz="1700" i="1" noProof="0" dirty="0">
                <a:solidFill>
                  <a:srgbClr val="9900CC"/>
                </a:solidFill>
              </a:rPr>
              <a:t>-Smith &amp; co 1990</a:t>
            </a:r>
          </a:p>
          <a:p>
            <a:pPr marL="0" indent="0" eaLnBrk="1" hangingPunct="1">
              <a:defRPr/>
            </a:pPr>
            <a:r>
              <a:rPr lang="en-US" sz="1700" noProof="0" dirty="0"/>
              <a:t>Acknowledgements – dependency graph (DAG)</a:t>
            </a:r>
          </a:p>
          <a:p>
            <a:pPr marL="0" indent="0" eaLnBrk="1" hangingPunct="1">
              <a:defRPr/>
            </a:pPr>
            <a:r>
              <a:rPr lang="en-US" sz="1700" b="1" noProof="0" dirty="0"/>
              <a:t>Invariants</a:t>
            </a:r>
            <a:r>
              <a:rPr lang="en-US" sz="1700" noProof="0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process p broadcasts </a:t>
            </a:r>
            <a:r>
              <a:rPr lang="en-US" sz="1700" b="1" dirty="0"/>
              <a:t>Ack(m) </a:t>
            </a:r>
            <a:r>
              <a:rPr lang="en-US" sz="1700" dirty="0"/>
              <a:t>when it has received m and </a:t>
            </a:r>
            <a:r>
              <a:rPr lang="en-US" sz="1700" b="1" dirty="0"/>
              <a:t>all causally preceding </a:t>
            </a:r>
            <a:r>
              <a:rPr lang="en-US" sz="1700" dirty="0"/>
              <a:t>messages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it is not necessary to acknowledge the messages that causally precede m</a:t>
            </a:r>
          </a:p>
          <a:p>
            <a:pPr marL="0" indent="0" eaLnBrk="1" hangingPunct="1">
              <a:defRPr/>
            </a:pPr>
            <a:endParaRPr lang="en-US" sz="1700" dirty="0"/>
          </a:p>
          <a:p>
            <a:pPr marL="0" indent="0" eaLnBrk="1" hangingPunct="1">
              <a:defRPr/>
            </a:pPr>
            <a:r>
              <a:rPr lang="en-US" sz="1700" i="1" dirty="0"/>
              <a:t>Stable message </a:t>
            </a:r>
            <a:r>
              <a:rPr lang="en-US" sz="1700" dirty="0"/>
              <a:t>– received by all members of the group</a:t>
            </a:r>
          </a:p>
          <a:p>
            <a:pPr marL="0" indent="0" eaLnBrk="1" hangingPunct="1">
              <a:defRPr/>
            </a:pPr>
            <a:r>
              <a:rPr lang="en-US" sz="1700" i="1" dirty="0"/>
              <a:t>DAG G </a:t>
            </a:r>
            <a:r>
              <a:rPr lang="en-US" sz="1700" dirty="0"/>
              <a:t>– the </a:t>
            </a:r>
            <a:r>
              <a:rPr lang="en-US" sz="1700" b="1" dirty="0"/>
              <a:t>causality graph </a:t>
            </a:r>
            <a:r>
              <a:rPr lang="en-US" sz="1700" dirty="0"/>
              <a:t>of the whole group</a:t>
            </a:r>
          </a:p>
          <a:p>
            <a:pPr marL="0" indent="0" eaLnBrk="1" hangingPunct="1">
              <a:defRPr/>
            </a:pPr>
            <a:r>
              <a:rPr lang="en-US" sz="1700" i="1" dirty="0" err="1"/>
              <a:t>Gp</a:t>
            </a:r>
            <a:r>
              <a:rPr lang="en-US" sz="1700" dirty="0"/>
              <a:t> – all messages that p has received and that are not yet stable</a:t>
            </a:r>
          </a:p>
          <a:p>
            <a:pPr marL="0" indent="0" eaLnBrk="1" hangingPunct="1">
              <a:defRPr/>
            </a:pPr>
            <a:r>
              <a:rPr lang="en-US" sz="1700" dirty="0"/>
              <a:t>If m′ acknowledges message m, then </a:t>
            </a:r>
            <a:r>
              <a:rPr lang="en-US" sz="1700" i="1" dirty="0"/>
              <a:t>(m′, m) ∈ G</a:t>
            </a:r>
          </a:p>
          <a:p>
            <a:pPr marL="0" indent="0" eaLnBrk="1" hangingPunct="1">
              <a:defRPr/>
            </a:pPr>
            <a:r>
              <a:rPr lang="en-US" sz="1700" dirty="0"/>
              <a:t>The source of information for negative acknowledgments is G (unreceived messages)</a:t>
            </a:r>
          </a:p>
          <a:p>
            <a:pPr marL="0" indent="0" eaLnBrk="1" hangingPunct="1">
              <a:defRPr/>
            </a:pPr>
            <a:endParaRPr lang="en-US" sz="1700" dirty="0"/>
          </a:p>
          <a:p>
            <a:pPr marL="0" indent="0" eaLnBrk="1" hangingPunct="1">
              <a:defRPr/>
            </a:pPr>
            <a:r>
              <a:rPr lang="en-US" sz="1700" dirty="0"/>
              <a:t>3 components: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receiving acknowledgments and computing one’s own acknowledgments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detecting unreceived messages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storing messages and detecting stable messages</a:t>
            </a:r>
          </a:p>
        </p:txBody>
      </p:sp>
      <p:sp>
        <p:nvSpPr>
          <p:cNvPr id="191492" name="AutoShape 4">
            <a:extLst>
              <a:ext uri="{FF2B5EF4-FFF2-40B4-BE49-F238E27FC236}">
                <a16:creationId xmlns:a16="http://schemas.microsoft.com/office/drawing/2014/main" id="{34E3B9B5-3DDA-0748-4D04-86F82A95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1246140"/>
            <a:ext cx="2087563" cy="576262"/>
          </a:xfrm>
          <a:prstGeom prst="wedgeRoundRectCallout">
            <a:avLst>
              <a:gd name="adj1" fmla="val -56452"/>
              <a:gd name="adj2" fmla="val 498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noProof="0" dirty="0">
                <a:latin typeface="Arial" panose="020B0604020202020204" pitchFamily="34" charset="0"/>
              </a:rPr>
              <a:t>transitive acknowledgements</a:t>
            </a:r>
          </a:p>
        </p:txBody>
      </p:sp>
      <p:sp>
        <p:nvSpPr>
          <p:cNvPr id="193541" name="AutoShape 4">
            <a:extLst>
              <a:ext uri="{FF2B5EF4-FFF2-40B4-BE49-F238E27FC236}">
                <a16:creationId xmlns:a16="http://schemas.microsoft.com/office/drawing/2014/main" id="{54C971C8-6820-F320-06C3-41A1D121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182" y="3356992"/>
            <a:ext cx="2015430" cy="1008112"/>
          </a:xfrm>
          <a:prstGeom prst="wedgeRoundRectCallout">
            <a:avLst>
              <a:gd name="adj1" fmla="val -133001"/>
              <a:gd name="adj2" fmla="val 281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0" baseline="0" dirty="0">
                <a:latin typeface="Arial" panose="020B0604020202020204" pitchFamily="34" charset="0"/>
              </a:rPr>
              <a:t>orientation in the direction of acknowledgments, not causality!</a:t>
            </a:r>
            <a:endParaRPr lang="en-US" sz="16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8DFBE86-B883-10AE-BD3F-36EC6D46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Confirmation Mechanism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A143ECA-C16F-54D1-B590-821F30FA4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569325" cy="57610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US" dirty="0"/>
              <a:t>How does </a:t>
            </a:r>
            <a:r>
              <a:rPr lang="en-US" noProof="0" dirty="0" err="1"/>
              <a:t>p</a:t>
            </a:r>
            <a:r>
              <a:rPr lang="en-US" sz="2000" baseline="-20000" noProof="0" dirty="0" err="1"/>
              <a:t>j</a:t>
            </a:r>
            <a:r>
              <a:rPr lang="en-US" noProof="0" dirty="0"/>
              <a:t> determine which nodes have received the message?</a:t>
            </a:r>
            <a:endParaRPr lang="en-US" dirty="0"/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i="1" noProof="0" dirty="0"/>
              <a:t>flooding: send </a:t>
            </a:r>
            <a:r>
              <a:rPr lang="en-US" noProof="0" dirty="0"/>
              <a:t>Ack(p) to all </a:t>
            </a:r>
            <a:r>
              <a:rPr lang="en-US" sz="1800" noProof="0" dirty="0">
                <a:sym typeface="Symbol" panose="05050102010706020507" pitchFamily="18" charset="2"/>
              </a:rPr>
              <a:t></a:t>
            </a:r>
            <a:r>
              <a:rPr lang="en-US" noProof="0" dirty="0" err="1"/>
              <a:t>p</a:t>
            </a:r>
            <a:r>
              <a:rPr lang="en-US" noProof="0" dirty="0" err="1">
                <a:sym typeface="Symbol" panose="05050102010706020507" pitchFamily="18" charset="2"/>
              </a:rPr>
              <a:t></a:t>
            </a:r>
            <a:r>
              <a:rPr lang="en-US" noProof="0" dirty="0" err="1"/>
              <a:t>L</a:t>
            </a:r>
            <a:r>
              <a:rPr lang="en-US" noProof="0" dirty="0"/>
              <a:t> (not only to the sender)</a:t>
            </a:r>
          </a:p>
          <a:p>
            <a:pPr marL="477838" lvl="1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Inefficient, many acks unnecessary - </a:t>
            </a:r>
            <a:r>
              <a:rPr lang="en-US" i="1" noProof="0" dirty="0"/>
              <a:t>n</a:t>
            </a:r>
            <a:r>
              <a:rPr lang="en-US" i="1" noProof="0" dirty="0">
                <a:cs typeface="Tahoma" panose="020B0604030504040204" pitchFamily="34" charset="0"/>
              </a:rPr>
              <a:t>²</a:t>
            </a:r>
            <a:r>
              <a:rPr lang="en-US" i="1" noProof="0" dirty="0"/>
              <a:t>+n</a:t>
            </a:r>
            <a:r>
              <a:rPr lang="en-US" i="1" noProof="0" dirty="0">
                <a:cs typeface="Tahoma" panose="020B0604030504040204" pitchFamily="34" charset="0"/>
              </a:rPr>
              <a:t> </a:t>
            </a:r>
            <a:r>
              <a:rPr lang="en-US" noProof="0" dirty="0">
                <a:cs typeface="Tahoma" panose="020B0604030504040204" pitchFamily="34" charset="0"/>
              </a:rPr>
              <a:t>messages for one delivery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Use </a:t>
            </a:r>
            <a:r>
              <a:rPr lang="en-US" b="1" dirty="0"/>
              <a:t>causality </a:t>
            </a:r>
            <a:r>
              <a:rPr lang="en-US" dirty="0"/>
              <a:t>and </a:t>
            </a:r>
            <a:r>
              <a:rPr lang="en-US" b="1" dirty="0"/>
              <a:t>piggyback </a:t>
            </a:r>
            <a:r>
              <a:rPr lang="en-US" dirty="0"/>
              <a:t>acknowledgements </a:t>
            </a: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marL="720725" lvl="2" indent="0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defRPr/>
            </a:pPr>
            <a:endParaRPr lang="en-US" noProof="0" dirty="0"/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en-US" noProof="0" dirty="0"/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noProof="0" dirty="0"/>
              <a:t>With correct causal delivery, message acknowledgments are transitive</a:t>
            </a:r>
          </a:p>
        </p:txBody>
      </p:sp>
      <p:grpSp>
        <p:nvGrpSpPr>
          <p:cNvPr id="195588" name="Group 10">
            <a:extLst>
              <a:ext uri="{FF2B5EF4-FFF2-40B4-BE49-F238E27FC236}">
                <a16:creationId xmlns:a16="http://schemas.microsoft.com/office/drawing/2014/main" id="{ABEE4728-900C-F634-C428-AB71D55F491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708275"/>
            <a:ext cx="287338" cy="288925"/>
            <a:chOff x="612" y="1706"/>
            <a:chExt cx="181" cy="182"/>
          </a:xfrm>
        </p:grpSpPr>
        <p:sp>
          <p:nvSpPr>
            <p:cNvPr id="193567" name="Oval 4">
              <a:extLst>
                <a:ext uri="{FF2B5EF4-FFF2-40B4-BE49-F238E27FC236}">
                  <a16:creationId xmlns:a16="http://schemas.microsoft.com/office/drawing/2014/main" id="{40AA068E-06BD-AEE8-FE08-7CBBB132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3568" name="Text Box 5">
              <a:extLst>
                <a:ext uri="{FF2B5EF4-FFF2-40B4-BE49-F238E27FC236}">
                  <a16:creationId xmlns:a16="http://schemas.microsoft.com/office/drawing/2014/main" id="{89F9F72F-6C93-E156-FBF8-15B03F6C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706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a</a:t>
              </a:r>
            </a:p>
          </p:txBody>
        </p:sp>
      </p:grpSp>
      <p:grpSp>
        <p:nvGrpSpPr>
          <p:cNvPr id="195589" name="Group 11">
            <a:extLst>
              <a:ext uri="{FF2B5EF4-FFF2-40B4-BE49-F238E27FC236}">
                <a16:creationId xmlns:a16="http://schemas.microsoft.com/office/drawing/2014/main" id="{84285AD3-5409-616A-76E2-DBAFEF24E6F8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068638"/>
            <a:ext cx="287338" cy="288925"/>
            <a:chOff x="1111" y="1752"/>
            <a:chExt cx="181" cy="182"/>
          </a:xfrm>
        </p:grpSpPr>
        <p:sp>
          <p:nvSpPr>
            <p:cNvPr id="193565" name="Oval 6">
              <a:extLst>
                <a:ext uri="{FF2B5EF4-FFF2-40B4-BE49-F238E27FC236}">
                  <a16:creationId xmlns:a16="http://schemas.microsoft.com/office/drawing/2014/main" id="{0F380E20-28EE-FD00-C247-506BE668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3566" name="Text Box 7">
              <a:extLst>
                <a:ext uri="{FF2B5EF4-FFF2-40B4-BE49-F238E27FC236}">
                  <a16:creationId xmlns:a16="http://schemas.microsoft.com/office/drawing/2014/main" id="{5ADE75CB-F4AD-3F8B-9088-12C621E09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b</a:t>
              </a:r>
            </a:p>
          </p:txBody>
        </p:sp>
      </p:grpSp>
      <p:grpSp>
        <p:nvGrpSpPr>
          <p:cNvPr id="195590" name="Group 12">
            <a:extLst>
              <a:ext uri="{FF2B5EF4-FFF2-40B4-BE49-F238E27FC236}">
                <a16:creationId xmlns:a16="http://schemas.microsoft.com/office/drawing/2014/main" id="{96081A89-3667-9FF6-0D33-CB328F516AC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429000"/>
            <a:ext cx="287337" cy="288925"/>
            <a:chOff x="1474" y="2024"/>
            <a:chExt cx="181" cy="182"/>
          </a:xfrm>
        </p:grpSpPr>
        <p:sp>
          <p:nvSpPr>
            <p:cNvPr id="193563" name="Oval 8">
              <a:extLst>
                <a:ext uri="{FF2B5EF4-FFF2-40B4-BE49-F238E27FC236}">
                  <a16:creationId xmlns:a16="http://schemas.microsoft.com/office/drawing/2014/main" id="{CEA6C80F-E253-C45B-C2B6-14D728C4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3564" name="Text Box 9">
              <a:extLst>
                <a:ext uri="{FF2B5EF4-FFF2-40B4-BE49-F238E27FC236}">
                  <a16:creationId xmlns:a16="http://schemas.microsoft.com/office/drawing/2014/main" id="{5E82A9E7-EAC4-18B0-EF2B-44F02D822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c</a:t>
              </a:r>
            </a:p>
          </p:txBody>
        </p:sp>
      </p:grpSp>
      <p:sp>
        <p:nvSpPr>
          <p:cNvPr id="195591" name="Line 13">
            <a:extLst>
              <a:ext uri="{FF2B5EF4-FFF2-40B4-BE49-F238E27FC236}">
                <a16:creationId xmlns:a16="http://schemas.microsoft.com/office/drawing/2014/main" id="{3E5133ED-837C-4154-28EA-7D0B1B3C4E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29972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95592" name="Line 14">
            <a:extLst>
              <a:ext uri="{FF2B5EF4-FFF2-40B4-BE49-F238E27FC236}">
                <a16:creationId xmlns:a16="http://schemas.microsoft.com/office/drawing/2014/main" id="{D59624E9-7B27-EA29-5F0B-DC17C73196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3575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95593" name="Text Box 15">
            <a:extLst>
              <a:ext uri="{FF2B5EF4-FFF2-40B4-BE49-F238E27FC236}">
                <a16:creationId xmlns:a16="http://schemas.microsoft.com/office/drawing/2014/main" id="{016A94F3-4647-D0CE-41ED-8C75256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A         B         C         D</a:t>
            </a:r>
          </a:p>
        </p:txBody>
      </p:sp>
      <p:sp>
        <p:nvSpPr>
          <p:cNvPr id="195594" name="AutoShape 16">
            <a:extLst>
              <a:ext uri="{FF2B5EF4-FFF2-40B4-BE49-F238E27FC236}">
                <a16:creationId xmlns:a16="http://schemas.microsoft.com/office/drawing/2014/main" id="{FD38C406-A4D6-AEF8-0F24-ED33507C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296988" cy="647700"/>
          </a:xfrm>
          <a:prstGeom prst="wedgeRoundRectCallout">
            <a:avLst>
              <a:gd name="adj1" fmla="val 44005"/>
              <a:gd name="adj2" fmla="val -71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multicast b with Ack(a)</a:t>
            </a:r>
          </a:p>
        </p:txBody>
      </p:sp>
      <p:sp>
        <p:nvSpPr>
          <p:cNvPr id="195595" name="Rectangle 17">
            <a:extLst>
              <a:ext uri="{FF2B5EF4-FFF2-40B4-BE49-F238E27FC236}">
                <a16:creationId xmlns:a16="http://schemas.microsoft.com/office/drawing/2014/main" id="{9948B308-5A51-B7BB-4372-72193A96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92375"/>
            <a:ext cx="6192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noProof="0" dirty="0"/>
              <a:t>D can infer after receiving </a:t>
            </a:r>
            <a:r>
              <a:rPr lang="en-US" b="0" baseline="0" noProof="0" dirty="0">
                <a:solidFill>
                  <a:schemeClr val="accent2"/>
                </a:solidFill>
              </a:rPr>
              <a:t>a, </a:t>
            </a:r>
            <a:r>
              <a:rPr lang="en-US" b="0" baseline="0" noProof="0" dirty="0" err="1">
                <a:solidFill>
                  <a:schemeClr val="accent2"/>
                </a:solidFill>
              </a:rPr>
              <a:t>b+Ack</a:t>
            </a:r>
            <a:r>
              <a:rPr lang="en-US" b="0" baseline="0" noProof="0" dirty="0">
                <a:solidFill>
                  <a:schemeClr val="accent2"/>
                </a:solidFill>
              </a:rPr>
              <a:t>(a), </a:t>
            </a:r>
            <a:r>
              <a:rPr lang="en-US" b="0" baseline="0" noProof="0" dirty="0" err="1">
                <a:solidFill>
                  <a:schemeClr val="accent2"/>
                </a:solidFill>
              </a:rPr>
              <a:t>c+Ack</a:t>
            </a:r>
            <a:r>
              <a:rPr lang="en-US" b="0" baseline="0" noProof="0" dirty="0">
                <a:solidFill>
                  <a:schemeClr val="accent2"/>
                </a:solidFill>
              </a:rPr>
              <a:t>(b)</a:t>
            </a:r>
            <a:r>
              <a:rPr lang="en-US" b="0" baseline="0" noProof="0" dirty="0"/>
              <a:t>: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noProof="0" dirty="0"/>
              <a:t>B received a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noProof="0" dirty="0"/>
              <a:t>C received a </a:t>
            </a:r>
            <a:r>
              <a:rPr lang="en-US" b="0" baseline="0" dirty="0"/>
              <a:t>and</a:t>
            </a:r>
            <a:r>
              <a:rPr lang="en-US" b="0" baseline="0" noProof="0" dirty="0"/>
              <a:t> b</a:t>
            </a:r>
          </a:p>
        </p:txBody>
      </p:sp>
      <p:sp>
        <p:nvSpPr>
          <p:cNvPr id="195596" name="Oval 19">
            <a:extLst>
              <a:ext uri="{FF2B5EF4-FFF2-40B4-BE49-F238E27FC236}">
                <a16:creationId xmlns:a16="http://schemas.microsoft.com/office/drawing/2014/main" id="{23DD4937-E353-CDB4-A634-82F36A59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100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95597" name="Text Box 20">
            <a:extLst>
              <a:ext uri="{FF2B5EF4-FFF2-40B4-BE49-F238E27FC236}">
                <a16:creationId xmlns:a16="http://schemas.microsoft.com/office/drawing/2014/main" id="{4C1D75A9-4ECB-3BDC-0C7F-16933899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37063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a</a:t>
            </a:r>
          </a:p>
        </p:txBody>
      </p:sp>
      <p:grpSp>
        <p:nvGrpSpPr>
          <p:cNvPr id="195598" name="Group 21">
            <a:extLst>
              <a:ext uri="{FF2B5EF4-FFF2-40B4-BE49-F238E27FC236}">
                <a16:creationId xmlns:a16="http://schemas.microsoft.com/office/drawing/2014/main" id="{F6B1FB16-263E-B3A8-AF74-41A0821E107C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797425"/>
            <a:ext cx="287338" cy="288925"/>
            <a:chOff x="1111" y="1752"/>
            <a:chExt cx="181" cy="182"/>
          </a:xfrm>
        </p:grpSpPr>
        <p:sp>
          <p:nvSpPr>
            <p:cNvPr id="193561" name="Oval 22">
              <a:extLst>
                <a:ext uri="{FF2B5EF4-FFF2-40B4-BE49-F238E27FC236}">
                  <a16:creationId xmlns:a16="http://schemas.microsoft.com/office/drawing/2014/main" id="{88E459BD-EBD6-E935-7284-6D187377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3562" name="Text Box 23">
              <a:extLst>
                <a:ext uri="{FF2B5EF4-FFF2-40B4-BE49-F238E27FC236}">
                  <a16:creationId xmlns:a16="http://schemas.microsoft.com/office/drawing/2014/main" id="{D1EBE152-24F6-087E-AFE7-2D36CFD4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b</a:t>
              </a:r>
            </a:p>
          </p:txBody>
        </p:sp>
      </p:grpSp>
      <p:grpSp>
        <p:nvGrpSpPr>
          <p:cNvPr id="195599" name="Group 24">
            <a:extLst>
              <a:ext uri="{FF2B5EF4-FFF2-40B4-BE49-F238E27FC236}">
                <a16:creationId xmlns:a16="http://schemas.microsoft.com/office/drawing/2014/main" id="{D8531314-2FF9-DF80-6952-029B657AF251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287337" cy="288925"/>
            <a:chOff x="1474" y="2024"/>
            <a:chExt cx="181" cy="182"/>
          </a:xfrm>
        </p:grpSpPr>
        <p:sp>
          <p:nvSpPr>
            <p:cNvPr id="193559" name="Oval 25">
              <a:extLst>
                <a:ext uri="{FF2B5EF4-FFF2-40B4-BE49-F238E27FC236}">
                  <a16:creationId xmlns:a16="http://schemas.microsoft.com/office/drawing/2014/main" id="{3D716827-07E4-A955-2568-34181D93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3560" name="Text Box 26">
              <a:extLst>
                <a:ext uri="{FF2B5EF4-FFF2-40B4-BE49-F238E27FC236}">
                  <a16:creationId xmlns:a16="http://schemas.microsoft.com/office/drawing/2014/main" id="{C9A5D5A3-CE46-151A-F5A8-FB2DCBDB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c</a:t>
              </a:r>
            </a:p>
          </p:txBody>
        </p:sp>
      </p:grpSp>
      <p:sp>
        <p:nvSpPr>
          <p:cNvPr id="195600" name="Line 27">
            <a:extLst>
              <a:ext uri="{FF2B5EF4-FFF2-40B4-BE49-F238E27FC236}">
                <a16:creationId xmlns:a16="http://schemas.microsoft.com/office/drawing/2014/main" id="{98CC1CDA-D4A0-BC9A-A1A1-FF9B4D5C1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472598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95601" name="Line 28">
            <a:extLst>
              <a:ext uri="{FF2B5EF4-FFF2-40B4-BE49-F238E27FC236}">
                <a16:creationId xmlns:a16="http://schemas.microsoft.com/office/drawing/2014/main" id="{34756079-21F6-0B74-822E-CD319B538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508635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95602" name="Text Box 29">
            <a:extLst>
              <a:ext uri="{FF2B5EF4-FFF2-40B4-BE49-F238E27FC236}">
                <a16:creationId xmlns:a16="http://schemas.microsoft.com/office/drawing/2014/main" id="{1308F51B-0B7C-7C7F-1A05-83B81B56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3024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/>
              <a:t>A         B         C         D</a:t>
            </a:r>
          </a:p>
        </p:txBody>
      </p:sp>
      <p:sp>
        <p:nvSpPr>
          <p:cNvPr id="195603" name="AutoShape 30">
            <a:extLst>
              <a:ext uri="{FF2B5EF4-FFF2-40B4-BE49-F238E27FC236}">
                <a16:creationId xmlns:a16="http://schemas.microsoft.com/office/drawing/2014/main" id="{DFE9E8A3-4C82-3343-3BEE-FD754034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57787"/>
            <a:ext cx="1295401" cy="576263"/>
          </a:xfrm>
          <a:prstGeom prst="wedgeRoundRectCallout">
            <a:avLst>
              <a:gd name="adj1" fmla="val 28400"/>
              <a:gd name="adj2" fmla="val -1156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 baseline="0" noProof="0" dirty="0">
                <a:latin typeface="Arial" panose="020B0604020202020204" pitchFamily="34" charset="0"/>
              </a:rPr>
              <a:t>D does not receive a</a:t>
            </a:r>
          </a:p>
        </p:txBody>
      </p:sp>
      <p:sp>
        <p:nvSpPr>
          <p:cNvPr id="195604" name="Rectangle 31">
            <a:extLst>
              <a:ext uri="{FF2B5EF4-FFF2-40B4-BE49-F238E27FC236}">
                <a16:creationId xmlns:a16="http://schemas.microsoft.com/office/drawing/2014/main" id="{58C7CE91-0B45-211A-6AF8-A6AD4141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221163"/>
            <a:ext cx="6192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dirty="0"/>
              <a:t>D can infer after receiving </a:t>
            </a:r>
            <a:r>
              <a:rPr lang="en-US" b="0" baseline="0" dirty="0" err="1">
                <a:solidFill>
                  <a:schemeClr val="accent2"/>
                </a:solidFill>
              </a:rPr>
              <a:t>b+Ack</a:t>
            </a:r>
            <a:r>
              <a:rPr lang="en-US" b="0" baseline="0" dirty="0">
                <a:solidFill>
                  <a:schemeClr val="accent2"/>
                </a:solidFill>
              </a:rPr>
              <a:t>(a), </a:t>
            </a:r>
            <a:r>
              <a:rPr lang="en-US" b="0" baseline="0" dirty="0" err="1">
                <a:solidFill>
                  <a:schemeClr val="accent2"/>
                </a:solidFill>
              </a:rPr>
              <a:t>c+Ack</a:t>
            </a:r>
            <a:r>
              <a:rPr lang="en-US" b="0" baseline="0" dirty="0">
                <a:solidFill>
                  <a:schemeClr val="accent2"/>
                </a:solidFill>
              </a:rPr>
              <a:t>(b)</a:t>
            </a:r>
            <a:r>
              <a:rPr lang="en-US" b="0" baseline="0" dirty="0"/>
              <a:t>: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dirty="0"/>
              <a:t>B received a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dirty="0"/>
              <a:t>C received a and b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baseline="0" dirty="0"/>
              <a:t>A sent a </a:t>
            </a:r>
            <a:r>
              <a:rPr lang="en-US" b="0" baseline="0" dirty="0">
                <a:sym typeface="Wingdings" panose="05000000000000000000" pitchFamily="2" charset="2"/>
              </a:rPr>
              <a:t> request it to resend a to D</a:t>
            </a:r>
            <a:endParaRPr lang="en-US" b="0" baseline="0" dirty="0"/>
          </a:p>
        </p:txBody>
      </p:sp>
      <p:sp>
        <p:nvSpPr>
          <p:cNvPr id="195605" name="Rounded Rectangle 1">
            <a:extLst>
              <a:ext uri="{FF2B5EF4-FFF2-40B4-BE49-F238E27FC236}">
                <a16:creationId xmlns:a16="http://schemas.microsoft.com/office/drawing/2014/main" id="{5DD8DCCE-7E0E-C71B-260D-43CF2358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16175"/>
            <a:ext cx="396875" cy="361950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  <p:sp>
        <p:nvSpPr>
          <p:cNvPr id="195606" name="Rounded Rectangle 32">
            <a:extLst>
              <a:ext uri="{FF2B5EF4-FFF2-40B4-BE49-F238E27FC236}">
                <a16:creationId xmlns:a16="http://schemas.microsoft.com/office/drawing/2014/main" id="{E65103CA-25B9-4A38-5460-6965DB48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49725"/>
            <a:ext cx="395288" cy="360363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/>
      <p:bldP spid="195594" grpId="0" animBg="1"/>
      <p:bldP spid="195595" grpId="0"/>
      <p:bldP spid="195596" grpId="0" animBg="1"/>
      <p:bldP spid="195597" grpId="0"/>
      <p:bldP spid="195602" grpId="0"/>
      <p:bldP spid="195603" grpId="0" animBg="1"/>
      <p:bldP spid="195604" grpId="0"/>
      <p:bldP spid="195605" grpId="0" animBg="1"/>
      <p:bldP spid="195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BF82EE-8A62-74A1-D05B-5B7E46FD3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201x - Cloud computing, *</a:t>
            </a:r>
            <a:r>
              <a:rPr lang="en-US" noProof="0" dirty="0" err="1"/>
              <a:t>aaS</a:t>
            </a:r>
            <a:endParaRPr lang="en-US" noProof="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796423-8F8B-3FCA-2E61-09C1C41B2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6573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service-oriented computing - SaaS, PaaS, IaaS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nutná</a:t>
            </a:r>
            <a:r>
              <a:rPr lang="en-US" noProof="0" dirty="0"/>
              <a:t> </a:t>
            </a:r>
            <a:r>
              <a:rPr lang="en-US" noProof="0" dirty="0" err="1"/>
              <a:t>podpora</a:t>
            </a:r>
            <a:r>
              <a:rPr lang="en-US" noProof="0" dirty="0"/>
              <a:t> </a:t>
            </a:r>
            <a:r>
              <a:rPr lang="en-US" noProof="0" dirty="0" err="1"/>
              <a:t>virtualizace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aplikace</a:t>
            </a:r>
            <a:r>
              <a:rPr lang="en-US" noProof="0" dirty="0"/>
              <a:t> </a:t>
            </a:r>
            <a:r>
              <a:rPr lang="en-US" noProof="0" dirty="0" err="1"/>
              <a:t>distribuovanách</a:t>
            </a:r>
            <a:r>
              <a:rPr lang="en-US" noProof="0" dirty="0"/>
              <a:t> </a:t>
            </a:r>
            <a:r>
              <a:rPr lang="en-US" noProof="0" dirty="0" err="1"/>
              <a:t>algoritmů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noProof="0" dirty="0"/>
              <a:t> </a:t>
            </a:r>
            <a:r>
              <a:rPr lang="en-US" noProof="0" dirty="0" err="1"/>
              <a:t>kompletní</a:t>
            </a:r>
            <a:r>
              <a:rPr lang="en-US" noProof="0" dirty="0"/>
              <a:t> </a:t>
            </a:r>
            <a:r>
              <a:rPr lang="en-US" noProof="0" dirty="0" err="1"/>
              <a:t>infrastruktura</a:t>
            </a:r>
            <a:r>
              <a:rPr lang="en-US" noProof="0" dirty="0"/>
              <a:t> </a:t>
            </a:r>
            <a:r>
              <a:rPr lang="en-US" noProof="0" dirty="0" err="1"/>
              <a:t>připravená</a:t>
            </a:r>
            <a:r>
              <a:rPr lang="en-US" noProof="0" dirty="0"/>
              <a:t> k </a:t>
            </a:r>
            <a:r>
              <a:rPr lang="en-US" noProof="0" dirty="0" err="1"/>
              <a:t>použití</a:t>
            </a:r>
            <a:endParaRPr lang="en-US" noProof="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sz="1600" noProof="0" dirty="0"/>
              <a:t> Google App Engine, Amazon Elastic Compute Cloud, Windows Azure, OpenStack, ...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D26BE63-B369-0287-4F8B-F4256B31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pic>
        <p:nvPicPr>
          <p:cNvPr id="17413" name="Picture 4" descr="https://www.windowsazure.com/media/devcenter/shared/introazure1.png">
            <a:extLst>
              <a:ext uri="{FF2B5EF4-FFF2-40B4-BE49-F238E27FC236}">
                <a16:creationId xmlns:a16="http://schemas.microsoft.com/office/drawing/2014/main" id="{C3070A71-3143-9894-CE41-6550AB9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5391"/>
          <a:stretch>
            <a:fillRect/>
          </a:stretch>
        </p:blipFill>
        <p:spPr bwMode="auto">
          <a:xfrm>
            <a:off x="4067175" y="2636838"/>
            <a:ext cx="489743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oubor:Cloud computing.svg">
            <a:extLst>
              <a:ext uri="{FF2B5EF4-FFF2-40B4-BE49-F238E27FC236}">
                <a16:creationId xmlns:a16="http://schemas.microsoft.com/office/drawing/2014/main" id="{B9CFDAD2-43C7-83D2-D770-EEE01F75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0500"/>
            <a:ext cx="36718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Horizontal Scroll 6">
            <a:extLst>
              <a:ext uri="{FF2B5EF4-FFF2-40B4-BE49-F238E27FC236}">
                <a16:creationId xmlns:a16="http://schemas.microsoft.com/office/drawing/2014/main" id="{D4BD6B7F-8665-E166-4A86-AFF4E83C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589588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noProof="0" dirty="0"/>
              <a:t>NSWI150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33D3EE8-DE5E-2469-D64B-C4F58EDAB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Trans Algorithm – Send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58E9E40-F204-7B0E-57A4-A8B13A809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/>
            <a:endParaRPr lang="en-US" noProof="0" dirty="0"/>
          </a:p>
          <a:p>
            <a:pPr marL="0" indent="0" eaLnBrk="1" hangingPunct="1"/>
            <a:r>
              <a:rPr lang="en-US" b="1" noProof="0" dirty="0"/>
              <a:t>Implementation and data structures</a:t>
            </a:r>
            <a:endParaRPr lang="en-US" b="1" dirty="0"/>
          </a:p>
          <a:p>
            <a:pPr marL="0" indent="0" eaLnBrk="1" hangingPunct="1"/>
            <a:r>
              <a:rPr lang="en-US" b="1" i="1" noProof="0" dirty="0" err="1"/>
              <a:t>ack_list</a:t>
            </a:r>
            <a:r>
              <a:rPr lang="en-US" i="1" noProof="0" dirty="0"/>
              <a:t>, </a:t>
            </a:r>
            <a:r>
              <a:rPr lang="en-US" b="1" i="1" noProof="0" dirty="0" err="1"/>
              <a:t>nack_list</a:t>
            </a:r>
            <a:r>
              <a:rPr lang="en-US" noProof="0" dirty="0"/>
              <a:t> – list of messages for acknowledgement / unreceived messages </a:t>
            </a:r>
            <a:r>
              <a:rPr lang="en-US" b="1" i="1" noProof="0" dirty="0" err="1"/>
              <a:t>undelivered_list</a:t>
            </a:r>
            <a:r>
              <a:rPr lang="en-US" noProof="0" dirty="0"/>
              <a:t> – list of received but not yet delivered messages</a:t>
            </a:r>
            <a:endParaRPr lang="en-US" dirty="0"/>
          </a:p>
          <a:p>
            <a:pPr marL="0" indent="0" eaLnBrk="1" hangingPunct="1"/>
            <a:r>
              <a:rPr lang="en-US" noProof="0" dirty="0"/>
              <a:t>causal / stable</a:t>
            </a:r>
          </a:p>
          <a:p>
            <a:pPr marL="0" indent="0" eaLnBrk="1" hangingPunct="1"/>
            <a:r>
              <a:rPr lang="en-US" noProof="0" dirty="0"/>
              <a:t>Forwarding the message including the ack/nak lists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 err="1">
                <a:latin typeface="Courier New" panose="02070309020205020404" pitchFamily="49" charset="0"/>
              </a:rPr>
              <a:t>Trans_send</a:t>
            </a:r>
            <a:r>
              <a:rPr lang="en-US" sz="1600" b="1" noProof="0" dirty="0">
                <a:latin typeface="Courier New" panose="02070309020205020404" pitchFamily="49" charset="0"/>
              </a:rPr>
              <a:t>(m)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b="1" noProof="0" dirty="0">
                <a:latin typeface="Courier New" panose="02070309020205020404" pitchFamily="49" charset="0"/>
              </a:rPr>
              <a:t>m += </a:t>
            </a:r>
            <a:r>
              <a:rPr lang="en-US" b="1" noProof="0" dirty="0" err="1">
                <a:latin typeface="Courier New" panose="02070309020205020404" pitchFamily="49" charset="0"/>
              </a:rPr>
              <a:t>nack_list</a:t>
            </a:r>
            <a:endParaRPr lang="en-US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b="1" noProof="0" dirty="0">
                <a:latin typeface="Courier New" panose="02070309020205020404" pitchFamily="49" charset="0"/>
              </a:rPr>
              <a:t>	m += </a:t>
            </a:r>
            <a:r>
              <a:rPr lang="en-US" b="1" noProof="0" dirty="0" err="1">
                <a:latin typeface="Courier New" panose="02070309020205020404" pitchFamily="49" charset="0"/>
              </a:rPr>
              <a:t>ack_list</a:t>
            </a:r>
            <a:endParaRPr lang="en-US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b="1" noProof="0" dirty="0">
                <a:latin typeface="Courier New" panose="02070309020205020404" pitchFamily="49" charset="0"/>
              </a:rPr>
              <a:t>	</a:t>
            </a:r>
            <a:r>
              <a:rPr lang="en-US" b="1" noProof="0" dirty="0" err="1">
                <a:latin typeface="Courier New" panose="02070309020205020404" pitchFamily="49" charset="0"/>
              </a:rPr>
              <a:t>ack_list</a:t>
            </a:r>
            <a:r>
              <a:rPr lang="en-US" b="1" noProof="0" dirty="0">
                <a:latin typeface="Courier New" panose="02070309020205020404" pitchFamily="49" charset="0"/>
              </a:rPr>
              <a:t> 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b="1" noProof="0" dirty="0">
                <a:latin typeface="Courier New" panose="02070309020205020404" pitchFamily="49" charset="0"/>
              </a:rPr>
              <a:t>	G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b="1" noProof="0" dirty="0">
                <a:latin typeface="Courier New" panose="02070309020205020404" pitchFamily="49" charset="0"/>
              </a:rPr>
              <a:t>	send m to every node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</p:txBody>
      </p:sp>
      <p:sp>
        <p:nvSpPr>
          <p:cNvPr id="197636" name="AutoShape 4">
            <a:extLst>
              <a:ext uri="{FF2B5EF4-FFF2-40B4-BE49-F238E27FC236}">
                <a16:creationId xmlns:a16="http://schemas.microsoft.com/office/drawing/2014/main" id="{3CB0EC88-6B75-05E7-1019-635CB6DA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3456954" cy="360363"/>
          </a:xfrm>
          <a:prstGeom prst="wedgeRoundRectCallout">
            <a:avLst>
              <a:gd name="adj1" fmla="val -92361"/>
              <a:gd name="adj2" fmla="val 42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 err="1"/>
              <a:t>nack_list</a:t>
            </a:r>
            <a:r>
              <a:rPr lang="en-US" b="0" noProof="0" dirty="0"/>
              <a:t> remains until the message is received</a:t>
            </a:r>
          </a:p>
        </p:txBody>
      </p:sp>
      <p:sp>
        <p:nvSpPr>
          <p:cNvPr id="197638" name="AutoShape 9">
            <a:extLst>
              <a:ext uri="{FF2B5EF4-FFF2-40B4-BE49-F238E27FC236}">
                <a16:creationId xmlns:a16="http://schemas.microsoft.com/office/drawing/2014/main" id="{10995FBB-29A0-E6FF-1018-7616A3EF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940298"/>
            <a:ext cx="3456954" cy="360363"/>
          </a:xfrm>
          <a:prstGeom prst="wedgeRoundRectCallout">
            <a:avLst>
              <a:gd name="adj1" fmla="val -103880"/>
              <a:gd name="adj2" fmla="val 48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Add m to the causality graph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24120D4-5DDA-2CE4-0FA7-E2D41359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8499"/>
            <a:ext cx="3456954" cy="360363"/>
          </a:xfrm>
          <a:prstGeom prst="wedgeRoundRectCallout">
            <a:avLst>
              <a:gd name="adj1" fmla="val -92361"/>
              <a:gd name="adj2" fmla="val 42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Clear the </a:t>
            </a:r>
            <a:r>
              <a:rPr lang="en-US" b="0" noProof="0" dirty="0" err="1"/>
              <a:t>ack_list</a:t>
            </a:r>
            <a:r>
              <a:rPr lang="en-US" b="0" noProof="0" dirty="0"/>
              <a:t>, add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8" grpId="0" animBg="1"/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57359CD-53CC-B907-51F8-6B663C739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Trans Algorithm – Receive 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EB8C18-5D5C-D94B-A7AA-3DFC70E6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1600" b="1" noProof="0" dirty="0" err="1">
                <a:latin typeface="Courier New" panose="02070309020205020404" pitchFamily="49" charset="0"/>
              </a:rPr>
              <a:t>Trans_Receive</a:t>
            </a:r>
            <a:r>
              <a:rPr lang="en-US" sz="1600" b="1" noProof="0" dirty="0">
                <a:latin typeface="Courier New" panose="02070309020205020404" pitchFamily="49" charset="0"/>
              </a:rPr>
              <a:t>(m)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foreach </a:t>
            </a:r>
            <a:r>
              <a:rPr lang="en-US" b="1" noProof="0" dirty="0" err="1">
                <a:solidFill>
                  <a:srgbClr val="C00000"/>
                </a:solidFill>
                <a:latin typeface="Courier New" panose="02070309020205020404" pitchFamily="49" charset="0"/>
              </a:rPr>
              <a:t>nack</a:t>
            </a:r>
            <a:r>
              <a:rPr lang="en-US" b="1" noProof="0" dirty="0">
                <a:latin typeface="Courier New" panose="02070309020205020404" pitchFamily="49" charset="0"/>
              </a:rPr>
              <a:t>(n)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  if n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 	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	multicast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if m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  exit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if m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C00000"/>
                </a:solidFill>
                <a:latin typeface="Courier New" panose="02070309020205020404" pitchFamily="49" charset="0"/>
              </a:rPr>
              <a:t>nack_list</a:t>
            </a:r>
            <a:endParaRPr lang="en-US" b="1" noProof="0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en-US" b="1" noProof="0" dirty="0" err="1">
                <a:solidFill>
                  <a:srgbClr val="C00000"/>
                </a:solidFill>
                <a:latin typeface="Courier New" panose="02070309020205020404" pitchFamily="49" charset="0"/>
              </a:rPr>
              <a:t>nack_list</a:t>
            </a:r>
            <a:r>
              <a:rPr lang="en-US" b="1" noProof="0" dirty="0">
                <a:latin typeface="Courier New" panose="02070309020205020404" pitchFamily="49" charset="0"/>
              </a:rPr>
              <a:t> -=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foreach </a:t>
            </a:r>
            <a:r>
              <a:rPr lang="en-US" b="1" noProof="0" dirty="0">
                <a:solidFill>
                  <a:srgbClr val="008000"/>
                </a:solidFill>
                <a:latin typeface="Courier New" panose="02070309020205020404" pitchFamily="49" charset="0"/>
              </a:rPr>
              <a:t>ack</a:t>
            </a:r>
            <a:r>
              <a:rPr lang="en-US" b="1" noProof="0" dirty="0">
                <a:latin typeface="Courier New" panose="02070309020205020404" pitchFamily="49" charset="0"/>
              </a:rPr>
              <a:t>(n)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m &amp;&amp; n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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endParaRPr lang="en-US" b="1" noProof="0" dirty="0">
              <a:solidFill>
                <a:srgbClr val="9900CC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en-US" b="1" noProof="0" dirty="0" err="1">
                <a:solidFill>
                  <a:srgbClr val="C00000"/>
                </a:solidFill>
                <a:latin typeface="Courier New" panose="02070309020205020404" pitchFamily="49" charset="0"/>
              </a:rPr>
              <a:t>nack_list</a:t>
            </a:r>
            <a:r>
              <a:rPr lang="en-US" b="1" noProof="0" dirty="0">
                <a:latin typeface="Courier New" panose="02070309020205020404" pitchFamily="49" charset="0"/>
              </a:rPr>
              <a:t> +=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9900CC"/>
                </a:solidFill>
                <a:latin typeface="Courier New" panose="02070309020205020404" pitchFamily="49" charset="0"/>
              </a:rPr>
              <a:t> 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solidFill>
                  <a:srgbClr val="9900CC"/>
                </a:solidFill>
                <a:latin typeface="Courier New" panose="02070309020205020404" pitchFamily="49" charset="0"/>
              </a:rPr>
              <a:t> </a:t>
            </a:r>
            <a:r>
              <a:rPr lang="en-US" b="1" noProof="0" dirty="0">
                <a:latin typeface="Courier New" panose="02070309020205020404" pitchFamily="49" charset="0"/>
              </a:rPr>
              <a:t>+=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</a:t>
            </a:r>
            <a:r>
              <a:rPr lang="en-US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en-US" b="1" noProof="0" dirty="0">
                <a:latin typeface="Courier New" panose="02070309020205020404" pitchFamily="49" charset="0"/>
              </a:rPr>
              <a:t> +=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foreach n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en-US" b="1" noProof="0" dirty="0">
                <a:latin typeface="Courier New" panose="02070309020205020404" pitchFamily="49" charset="0"/>
              </a:rPr>
              <a:t> &amp;&amp; </a:t>
            </a:r>
            <a:r>
              <a:rPr lang="en-US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en-US" b="1" noProof="0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en-US" b="1" noProof="0" dirty="0" err="1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en-US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b="1" noProof="0" dirty="0">
                <a:latin typeface="Courier New" panose="02070309020205020404" pitchFamily="49" charset="0"/>
              </a:rPr>
              <a:t>-=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  </a:t>
            </a:r>
            <a:r>
              <a:rPr lang="en-US" b="1" noProof="0" dirty="0">
                <a:solidFill>
                  <a:srgbClr val="0000FF"/>
                </a:solidFill>
                <a:latin typeface="Courier New" panose="02070309020205020404" pitchFamily="49" charset="0"/>
              </a:rPr>
              <a:t>deliver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foreach n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 &amp;&amp; </a:t>
            </a:r>
            <a:r>
              <a:rPr lang="en-US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en-US" b="1" noProof="0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	   &amp;&amp; </a:t>
            </a:r>
            <a:r>
              <a:rPr lang="en-US" b="1" dirty="0">
                <a:latin typeface="Courier New" panose="02070309020205020404" pitchFamily="49" charset="0"/>
              </a:rPr>
              <a:t>not exist</a:t>
            </a:r>
            <a:r>
              <a:rPr lang="en-US" b="1" noProof="0" dirty="0">
                <a:latin typeface="Courier New" panose="02070309020205020404" pitchFamily="49" charset="0"/>
              </a:rPr>
              <a:t>( n': </a:t>
            </a:r>
            <a:r>
              <a:rPr lang="en-US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en-US" b="1" noProof="0" dirty="0">
                <a:latin typeface="Courier New" panose="02070309020205020404" pitchFamily="49" charset="0"/>
              </a:rPr>
              <a:t>(n') &amp;&amp; (</a:t>
            </a:r>
            <a:r>
              <a:rPr lang="en-US" b="1" noProof="0" dirty="0" err="1">
                <a:latin typeface="Courier New" panose="02070309020205020404" pitchFamily="49" charset="0"/>
              </a:rPr>
              <a:t>n',n</a:t>
            </a:r>
            <a:r>
              <a:rPr lang="en-US" b="1" noProof="0" dirty="0">
                <a:latin typeface="Courier New" panose="02070309020205020404" pitchFamily="49" charset="0"/>
              </a:rPr>
              <a:t>)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en-US" b="1" noProof="0" dirty="0" err="1">
                <a:solidFill>
                  <a:srgbClr val="008000"/>
                </a:solidFill>
                <a:latin typeface="Courier New" panose="02070309020205020404" pitchFamily="49" charset="0"/>
              </a:rPr>
              <a:t>ack_list</a:t>
            </a:r>
            <a:r>
              <a:rPr lang="en-US" b="1" noProof="0" dirty="0">
                <a:latin typeface="Courier New" panose="02070309020205020404" pitchFamily="49" charset="0"/>
              </a:rPr>
              <a:t> +=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latin typeface="Courier New" panose="02070309020205020404" pitchFamily="49" charset="0"/>
              </a:rPr>
              <a:t>  foreach n </a:t>
            </a:r>
            <a:r>
              <a:rPr lang="en-US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b="1" noProof="0" dirty="0">
                <a:latin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 &amp;&amp; </a:t>
            </a:r>
            <a:r>
              <a:rPr lang="en-US" b="1" noProof="0" dirty="0">
                <a:solidFill>
                  <a:srgbClr val="006600"/>
                </a:solidFill>
                <a:latin typeface="Courier New" panose="02070309020205020404" pitchFamily="49" charset="0"/>
              </a:rPr>
              <a:t>stable</a:t>
            </a:r>
            <a:r>
              <a:rPr lang="en-US" b="1" noProof="0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b="1" noProof="0" dirty="0">
                <a:solidFill>
                  <a:srgbClr val="9900CC"/>
                </a:solidFill>
                <a:latin typeface="Courier New" panose="02070309020205020404" pitchFamily="49" charset="0"/>
              </a:rPr>
              <a:t>    </a:t>
            </a:r>
            <a:r>
              <a:rPr lang="en-US" b="1" noProof="0" dirty="0" err="1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b="1" noProof="0" dirty="0">
                <a:latin typeface="Courier New" panose="02070309020205020404" pitchFamily="49" charset="0"/>
              </a:rPr>
              <a:t> -= n</a:t>
            </a:r>
          </a:p>
        </p:txBody>
      </p:sp>
      <p:sp>
        <p:nvSpPr>
          <p:cNvPr id="197636" name="AutoShape 5">
            <a:extLst>
              <a:ext uri="{FF2B5EF4-FFF2-40B4-BE49-F238E27FC236}">
                <a16:creationId xmlns:a16="http://schemas.microsoft.com/office/drawing/2014/main" id="{A7B0E19A-9817-6FFB-B9BC-6F114A01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73238"/>
            <a:ext cx="2808287" cy="360362"/>
          </a:xfrm>
          <a:prstGeom prst="wedgeRoundRectCallout">
            <a:avLst>
              <a:gd name="adj1" fmla="val -87403"/>
              <a:gd name="adj2" fmla="val 4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including ACK!</a:t>
            </a:r>
          </a:p>
        </p:txBody>
      </p:sp>
      <p:sp>
        <p:nvSpPr>
          <p:cNvPr id="197637" name="AutoShape 6">
            <a:extLst>
              <a:ext uri="{FF2B5EF4-FFF2-40B4-BE49-F238E27FC236}">
                <a16:creationId xmlns:a16="http://schemas.microsoft.com/office/drawing/2014/main" id="{8739D5F9-5A37-B9A6-6B88-325FCB7E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07607"/>
            <a:ext cx="2808287" cy="431800"/>
          </a:xfrm>
          <a:prstGeom prst="wedgeRoundRectCallout">
            <a:avLst>
              <a:gd name="adj1" fmla="val -59812"/>
              <a:gd name="adj2" fmla="val 536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0" noProof="0" dirty="0"/>
              <a:t>All causally preceding messages have been delivered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97638" name="AutoShape 7">
            <a:extLst>
              <a:ext uri="{FF2B5EF4-FFF2-40B4-BE49-F238E27FC236}">
                <a16:creationId xmlns:a16="http://schemas.microsoft.com/office/drawing/2014/main" id="{A722EAED-5352-B3FE-6B96-4545D58D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4250"/>
            <a:ext cx="2808287" cy="442913"/>
          </a:xfrm>
          <a:prstGeom prst="wedgeRoundRectCallout">
            <a:avLst>
              <a:gd name="adj1" fmla="val -65889"/>
              <a:gd name="adj2" fmla="val 560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0" noProof="0" dirty="0"/>
              <a:t>All causal messages that have not been transitively confirmed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197639" name="AutoShape 10">
            <a:extLst>
              <a:ext uri="{FF2B5EF4-FFF2-40B4-BE49-F238E27FC236}">
                <a16:creationId xmlns:a16="http://schemas.microsoft.com/office/drawing/2014/main" id="{21DDBE1E-291A-E798-4ADA-A0A175DF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249988"/>
            <a:ext cx="2808287" cy="360362"/>
          </a:xfrm>
          <a:prstGeom prst="wedgeRoundRectCallout">
            <a:avLst>
              <a:gd name="adj1" fmla="val -95023"/>
              <a:gd name="adj2" fmla="val -43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Remove all stable messages</a:t>
            </a:r>
          </a:p>
        </p:txBody>
      </p:sp>
      <p:sp>
        <p:nvSpPr>
          <p:cNvPr id="197640" name="AutoShape 9">
            <a:extLst>
              <a:ext uri="{FF2B5EF4-FFF2-40B4-BE49-F238E27FC236}">
                <a16:creationId xmlns:a16="http://schemas.microsoft.com/office/drawing/2014/main" id="{4F0D9987-9345-E5A4-4DBA-A7FF4087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859880"/>
            <a:ext cx="2809875" cy="360363"/>
          </a:xfrm>
          <a:prstGeom prst="wedgeRoundRectCallout">
            <a:avLst>
              <a:gd name="adj1" fmla="val -88812"/>
              <a:gd name="adj2" fmla="val 457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Detection of unreceived message</a:t>
            </a:r>
          </a:p>
        </p:txBody>
      </p:sp>
      <p:sp>
        <p:nvSpPr>
          <p:cNvPr id="197641" name="AutoShape 10">
            <a:extLst>
              <a:ext uri="{FF2B5EF4-FFF2-40B4-BE49-F238E27FC236}">
                <a16:creationId xmlns:a16="http://schemas.microsoft.com/office/drawing/2014/main" id="{06718BB9-3DEA-8E19-0071-0F65FA55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756275"/>
            <a:ext cx="2808287" cy="360363"/>
          </a:xfrm>
          <a:prstGeom prst="wedgeRoundRectCallout">
            <a:avLst>
              <a:gd name="adj1" fmla="val -31437"/>
              <a:gd name="adj2" fmla="val -9357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n' -&gt; n,   n’ confirms message n</a:t>
            </a:r>
          </a:p>
        </p:txBody>
      </p:sp>
      <p:sp>
        <p:nvSpPr>
          <p:cNvPr id="197642" name="AutoShape 5">
            <a:extLst>
              <a:ext uri="{FF2B5EF4-FFF2-40B4-BE49-F238E27FC236}">
                <a16:creationId xmlns:a16="http://schemas.microsoft.com/office/drawing/2014/main" id="{3442AB8D-758B-A788-FB9E-3F7F0645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287463"/>
            <a:ext cx="2806700" cy="358775"/>
          </a:xfrm>
          <a:prstGeom prst="wedgeRoundRectCallout">
            <a:avLst>
              <a:gd name="adj1" fmla="val -89755"/>
              <a:gd name="adj2" fmla="val 473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noProof="0" dirty="0"/>
              <a:t>Forwarding the message to 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nimBg="1"/>
      <p:bldP spid="197639" grpId="0" animBg="1"/>
      <p:bldP spid="197640" grpId="0" animBg="1"/>
      <p:bldP spid="19764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B71779D-67AC-FE06-4D01-207F5A57E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Trans Algorithm - Execution</a:t>
            </a:r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C6ACD3BA-5217-D2F9-5027-958AC5DEF528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4579938"/>
            <a:ext cx="287337" cy="288925"/>
            <a:chOff x="1111" y="1752"/>
            <a:chExt cx="181" cy="182"/>
          </a:xfrm>
        </p:grpSpPr>
        <p:sp>
          <p:nvSpPr>
            <p:cNvPr id="199744" name="Oval 4">
              <a:extLst>
                <a:ext uri="{FF2B5EF4-FFF2-40B4-BE49-F238E27FC236}">
                  <a16:creationId xmlns:a16="http://schemas.microsoft.com/office/drawing/2014/main" id="{05D4703F-F18E-902E-FF16-6A26099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45" name="Text Box 5">
              <a:extLst>
                <a:ext uri="{FF2B5EF4-FFF2-40B4-BE49-F238E27FC236}">
                  <a16:creationId xmlns:a16="http://schemas.microsoft.com/office/drawing/2014/main" id="{E7F2E57F-FF0C-3FEA-9A46-5FF37CA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b</a:t>
              </a:r>
            </a:p>
          </p:txBody>
        </p:sp>
      </p:grpSp>
      <p:grpSp>
        <p:nvGrpSpPr>
          <p:cNvPr id="207876" name="Group 6">
            <a:extLst>
              <a:ext uri="{FF2B5EF4-FFF2-40B4-BE49-F238E27FC236}">
                <a16:creationId xmlns:a16="http://schemas.microsoft.com/office/drawing/2014/main" id="{68A464E2-E020-9305-BB67-9A1EFC520C2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5229225"/>
            <a:ext cx="287337" cy="288925"/>
            <a:chOff x="1474" y="2024"/>
            <a:chExt cx="181" cy="182"/>
          </a:xfrm>
        </p:grpSpPr>
        <p:sp>
          <p:nvSpPr>
            <p:cNvPr id="199742" name="Oval 7">
              <a:extLst>
                <a:ext uri="{FF2B5EF4-FFF2-40B4-BE49-F238E27FC236}">
                  <a16:creationId xmlns:a16="http://schemas.microsoft.com/office/drawing/2014/main" id="{37C244AC-1C59-FD14-24FA-3937A4E0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43" name="Text Box 8">
              <a:extLst>
                <a:ext uri="{FF2B5EF4-FFF2-40B4-BE49-F238E27FC236}">
                  <a16:creationId xmlns:a16="http://schemas.microsoft.com/office/drawing/2014/main" id="{CBED4E54-825B-59E9-F9DD-A4DA70EF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c</a:t>
              </a:r>
            </a:p>
          </p:txBody>
        </p:sp>
      </p:grpSp>
      <p:sp>
        <p:nvSpPr>
          <p:cNvPr id="207877" name="Line 9">
            <a:extLst>
              <a:ext uri="{FF2B5EF4-FFF2-40B4-BE49-F238E27FC236}">
                <a16:creationId xmlns:a16="http://schemas.microsoft.com/office/drawing/2014/main" id="{7943E496-1F7B-E8AE-F26F-5949A99771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78" name="Oval 10">
            <a:extLst>
              <a:ext uri="{FF2B5EF4-FFF2-40B4-BE49-F238E27FC236}">
                <a16:creationId xmlns:a16="http://schemas.microsoft.com/office/drawing/2014/main" id="{2AE6131C-32D8-7E66-D721-0624466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879" name="Text Box 11">
            <a:extLst>
              <a:ext uri="{FF2B5EF4-FFF2-40B4-BE49-F238E27FC236}">
                <a16:creationId xmlns:a16="http://schemas.microsoft.com/office/drawing/2014/main" id="{092831D4-DDE6-6971-F02B-B50E485E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d</a:t>
            </a:r>
          </a:p>
        </p:txBody>
      </p:sp>
      <p:grpSp>
        <p:nvGrpSpPr>
          <p:cNvPr id="207880" name="Group 12">
            <a:extLst>
              <a:ext uri="{FF2B5EF4-FFF2-40B4-BE49-F238E27FC236}">
                <a16:creationId xmlns:a16="http://schemas.microsoft.com/office/drawing/2014/main" id="{047E0500-414E-3DFE-E8F3-356D10B506F0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5589588"/>
            <a:ext cx="287338" cy="288925"/>
            <a:chOff x="1474" y="2024"/>
            <a:chExt cx="181" cy="182"/>
          </a:xfrm>
        </p:grpSpPr>
        <p:sp>
          <p:nvSpPr>
            <p:cNvPr id="199740" name="Oval 13">
              <a:extLst>
                <a:ext uri="{FF2B5EF4-FFF2-40B4-BE49-F238E27FC236}">
                  <a16:creationId xmlns:a16="http://schemas.microsoft.com/office/drawing/2014/main" id="{19C6780A-00BB-7A24-F0A0-B605CD33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41" name="Text Box 14">
              <a:extLst>
                <a:ext uri="{FF2B5EF4-FFF2-40B4-BE49-F238E27FC236}">
                  <a16:creationId xmlns:a16="http://schemas.microsoft.com/office/drawing/2014/main" id="{BC819A6C-97D7-5F6C-B5D5-B8854386E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noProof="0" dirty="0">
                  <a:solidFill>
                    <a:srgbClr val="0000FF"/>
                  </a:solidFill>
                </a:rPr>
                <a:t>e</a:t>
              </a:r>
            </a:p>
          </p:txBody>
        </p:sp>
      </p:grpSp>
      <p:sp>
        <p:nvSpPr>
          <p:cNvPr id="207881" name="Line 15">
            <a:extLst>
              <a:ext uri="{FF2B5EF4-FFF2-40B4-BE49-F238E27FC236}">
                <a16:creationId xmlns:a16="http://schemas.microsoft.com/office/drawing/2014/main" id="{C7455640-F250-348C-BEEF-C9E7C0B922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82" name="Line 16">
            <a:extLst>
              <a:ext uri="{FF2B5EF4-FFF2-40B4-BE49-F238E27FC236}">
                <a16:creationId xmlns:a16="http://schemas.microsoft.com/office/drawing/2014/main" id="{42C443AD-FD66-3A2F-FF27-982966C45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48688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83" name="Line 17">
            <a:extLst>
              <a:ext uri="{FF2B5EF4-FFF2-40B4-BE49-F238E27FC236}">
                <a16:creationId xmlns:a16="http://schemas.microsoft.com/office/drawing/2014/main" id="{B84A580F-F4B9-695C-35B4-56AD48982D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84" name="Line 18">
            <a:extLst>
              <a:ext uri="{FF2B5EF4-FFF2-40B4-BE49-F238E27FC236}">
                <a16:creationId xmlns:a16="http://schemas.microsoft.com/office/drawing/2014/main" id="{9F30EE0C-51EC-0B4F-80CF-873A860D9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85" name="Line 19">
            <a:extLst>
              <a:ext uri="{FF2B5EF4-FFF2-40B4-BE49-F238E27FC236}">
                <a16:creationId xmlns:a16="http://schemas.microsoft.com/office/drawing/2014/main" id="{18382108-304D-C246-0236-F6D5A0CEE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4149725"/>
            <a:ext cx="649287" cy="2087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grpSp>
        <p:nvGrpSpPr>
          <p:cNvPr id="207886" name="Group 20">
            <a:extLst>
              <a:ext uri="{FF2B5EF4-FFF2-40B4-BE49-F238E27FC236}">
                <a16:creationId xmlns:a16="http://schemas.microsoft.com/office/drawing/2014/main" id="{1E17914E-5F2D-B809-AD4A-FA9FA66A8BA9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579938"/>
            <a:ext cx="287337" cy="288925"/>
            <a:chOff x="1111" y="1752"/>
            <a:chExt cx="181" cy="182"/>
          </a:xfrm>
        </p:grpSpPr>
        <p:sp>
          <p:nvSpPr>
            <p:cNvPr id="199738" name="Oval 21">
              <a:extLst>
                <a:ext uri="{FF2B5EF4-FFF2-40B4-BE49-F238E27FC236}">
                  <a16:creationId xmlns:a16="http://schemas.microsoft.com/office/drawing/2014/main" id="{07EC5326-8B61-CA79-EEFA-5EE7AF5A4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39" name="Text Box 22">
              <a:extLst>
                <a:ext uri="{FF2B5EF4-FFF2-40B4-BE49-F238E27FC236}">
                  <a16:creationId xmlns:a16="http://schemas.microsoft.com/office/drawing/2014/main" id="{12E7F074-4264-5041-EFEC-CAA5E45D2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noProof="0" dirty="0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207887" name="Group 23">
            <a:extLst>
              <a:ext uri="{FF2B5EF4-FFF2-40B4-BE49-F238E27FC236}">
                <a16:creationId xmlns:a16="http://schemas.microsoft.com/office/drawing/2014/main" id="{6FAE397E-9DD7-49F4-3A2F-4A982A8AC81D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5229225"/>
            <a:ext cx="287337" cy="288925"/>
            <a:chOff x="1474" y="2024"/>
            <a:chExt cx="181" cy="182"/>
          </a:xfrm>
        </p:grpSpPr>
        <p:sp>
          <p:nvSpPr>
            <p:cNvPr id="199736" name="Oval 24">
              <a:extLst>
                <a:ext uri="{FF2B5EF4-FFF2-40B4-BE49-F238E27FC236}">
                  <a16:creationId xmlns:a16="http://schemas.microsoft.com/office/drawing/2014/main" id="{1EBD32FF-0750-42D7-20A4-B23BFB0C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37" name="Text Box 25">
              <a:extLst>
                <a:ext uri="{FF2B5EF4-FFF2-40B4-BE49-F238E27FC236}">
                  <a16:creationId xmlns:a16="http://schemas.microsoft.com/office/drawing/2014/main" id="{05974C9A-D8F2-A25F-E3A8-042528DAF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c</a:t>
              </a:r>
            </a:p>
          </p:txBody>
        </p:sp>
      </p:grpSp>
      <p:sp>
        <p:nvSpPr>
          <p:cNvPr id="207888" name="Line 26">
            <a:extLst>
              <a:ext uri="{FF2B5EF4-FFF2-40B4-BE49-F238E27FC236}">
                <a16:creationId xmlns:a16="http://schemas.microsoft.com/office/drawing/2014/main" id="{597B714B-24C7-3DA1-EF3E-6032D88FE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0588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89" name="Oval 27">
            <a:extLst>
              <a:ext uri="{FF2B5EF4-FFF2-40B4-BE49-F238E27FC236}">
                <a16:creationId xmlns:a16="http://schemas.microsoft.com/office/drawing/2014/main" id="{9BC9144E-3A69-1514-8810-5DB916CD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890" name="Text Box 28">
            <a:extLst>
              <a:ext uri="{FF2B5EF4-FFF2-40B4-BE49-F238E27FC236}">
                <a16:creationId xmlns:a16="http://schemas.microsoft.com/office/drawing/2014/main" id="{D53860EB-48C0-A23C-0473-E180D1F8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d</a:t>
            </a:r>
          </a:p>
        </p:txBody>
      </p:sp>
      <p:sp>
        <p:nvSpPr>
          <p:cNvPr id="207891" name="Line 29">
            <a:extLst>
              <a:ext uri="{FF2B5EF4-FFF2-40B4-BE49-F238E27FC236}">
                <a16:creationId xmlns:a16="http://schemas.microsoft.com/office/drawing/2014/main" id="{0324CF97-C210-62D3-18B4-8C0BFD38C5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92" name="Line 30">
            <a:extLst>
              <a:ext uri="{FF2B5EF4-FFF2-40B4-BE49-F238E27FC236}">
                <a16:creationId xmlns:a16="http://schemas.microsoft.com/office/drawing/2014/main" id="{11A2F1FF-4E47-8EF9-BF64-CD64DB33A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93" name="Line 31">
            <a:extLst>
              <a:ext uri="{FF2B5EF4-FFF2-40B4-BE49-F238E27FC236}">
                <a16:creationId xmlns:a16="http://schemas.microsoft.com/office/drawing/2014/main" id="{3D41B999-B914-F362-F542-665BDA9D9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94" name="Line 32">
            <a:extLst>
              <a:ext uri="{FF2B5EF4-FFF2-40B4-BE49-F238E27FC236}">
                <a16:creationId xmlns:a16="http://schemas.microsoft.com/office/drawing/2014/main" id="{1C51D2EC-5349-7223-732A-3811579A8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0588" y="4394200"/>
            <a:ext cx="1006475" cy="1266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895" name="Oval 33">
            <a:extLst>
              <a:ext uri="{FF2B5EF4-FFF2-40B4-BE49-F238E27FC236}">
                <a16:creationId xmlns:a16="http://schemas.microsoft.com/office/drawing/2014/main" id="{7C4D8809-BCBF-6703-1CB2-68941CCB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896" name="Text Box 34">
            <a:extLst>
              <a:ext uri="{FF2B5EF4-FFF2-40B4-BE49-F238E27FC236}">
                <a16:creationId xmlns:a16="http://schemas.microsoft.com/office/drawing/2014/main" id="{BD81DFFA-8EF2-B236-22A6-D454512E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a</a:t>
            </a:r>
          </a:p>
        </p:txBody>
      </p:sp>
      <p:grpSp>
        <p:nvGrpSpPr>
          <p:cNvPr id="207897" name="Group 35">
            <a:extLst>
              <a:ext uri="{FF2B5EF4-FFF2-40B4-BE49-F238E27FC236}">
                <a16:creationId xmlns:a16="http://schemas.microsoft.com/office/drawing/2014/main" id="{DC32C46D-FFD2-F3CC-CEE4-390CD40BD7F5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627188"/>
            <a:ext cx="287337" cy="288925"/>
            <a:chOff x="1111" y="1752"/>
            <a:chExt cx="181" cy="182"/>
          </a:xfrm>
        </p:grpSpPr>
        <p:sp>
          <p:nvSpPr>
            <p:cNvPr id="199734" name="Oval 36">
              <a:extLst>
                <a:ext uri="{FF2B5EF4-FFF2-40B4-BE49-F238E27FC236}">
                  <a16:creationId xmlns:a16="http://schemas.microsoft.com/office/drawing/2014/main" id="{5C6B150A-EA9F-AEA4-7A69-F98C74C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35" name="Text Box 37">
              <a:extLst>
                <a:ext uri="{FF2B5EF4-FFF2-40B4-BE49-F238E27FC236}">
                  <a16:creationId xmlns:a16="http://schemas.microsoft.com/office/drawing/2014/main" id="{029732FA-F6AA-5D74-6769-FB8DC5C7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b</a:t>
              </a:r>
            </a:p>
          </p:txBody>
        </p:sp>
      </p:grpSp>
      <p:grpSp>
        <p:nvGrpSpPr>
          <p:cNvPr id="207898" name="Group 38">
            <a:extLst>
              <a:ext uri="{FF2B5EF4-FFF2-40B4-BE49-F238E27FC236}">
                <a16:creationId xmlns:a16="http://schemas.microsoft.com/office/drawing/2014/main" id="{0774EF8B-C618-687A-D457-815D8550AB9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276475"/>
            <a:ext cx="287337" cy="288925"/>
            <a:chOff x="1474" y="2024"/>
            <a:chExt cx="181" cy="182"/>
          </a:xfrm>
        </p:grpSpPr>
        <p:sp>
          <p:nvSpPr>
            <p:cNvPr id="199732" name="Oval 39">
              <a:extLst>
                <a:ext uri="{FF2B5EF4-FFF2-40B4-BE49-F238E27FC236}">
                  <a16:creationId xmlns:a16="http://schemas.microsoft.com/office/drawing/2014/main" id="{12EB33DC-3435-B059-EE62-12329719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33" name="Text Box 40">
              <a:extLst>
                <a:ext uri="{FF2B5EF4-FFF2-40B4-BE49-F238E27FC236}">
                  <a16:creationId xmlns:a16="http://schemas.microsoft.com/office/drawing/2014/main" id="{3FFBB99B-C172-B957-5913-AD8374272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c</a:t>
              </a:r>
            </a:p>
          </p:txBody>
        </p:sp>
      </p:grpSp>
      <p:sp>
        <p:nvSpPr>
          <p:cNvPr id="207899" name="Line 41">
            <a:extLst>
              <a:ext uri="{FF2B5EF4-FFF2-40B4-BE49-F238E27FC236}">
                <a16:creationId xmlns:a16="http://schemas.microsoft.com/office/drawing/2014/main" id="{FE08CD68-D143-8BE9-E975-6662016841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900" name="Oval 42">
            <a:extLst>
              <a:ext uri="{FF2B5EF4-FFF2-40B4-BE49-F238E27FC236}">
                <a16:creationId xmlns:a16="http://schemas.microsoft.com/office/drawing/2014/main" id="{43D9E873-837C-C806-EC6D-DF43DE9C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901" name="Text Box 43">
            <a:extLst>
              <a:ext uri="{FF2B5EF4-FFF2-40B4-BE49-F238E27FC236}">
                <a16:creationId xmlns:a16="http://schemas.microsoft.com/office/drawing/2014/main" id="{16597A81-8D71-A7CB-3A74-111927A4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2877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d</a:t>
            </a:r>
          </a:p>
        </p:txBody>
      </p:sp>
      <p:sp>
        <p:nvSpPr>
          <p:cNvPr id="207902" name="Line 44">
            <a:extLst>
              <a:ext uri="{FF2B5EF4-FFF2-40B4-BE49-F238E27FC236}">
                <a16:creationId xmlns:a16="http://schemas.microsoft.com/office/drawing/2014/main" id="{AD839D21-2EC8-8FF6-25DC-7E0CA91B75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903" name="Line 45">
            <a:extLst>
              <a:ext uri="{FF2B5EF4-FFF2-40B4-BE49-F238E27FC236}">
                <a16:creationId xmlns:a16="http://schemas.microsoft.com/office/drawing/2014/main" id="{AFD965AC-C2E6-42D9-7D25-B6BBACF2D2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904" name="Line 46">
            <a:extLst>
              <a:ext uri="{FF2B5EF4-FFF2-40B4-BE49-F238E27FC236}">
                <a16:creationId xmlns:a16="http://schemas.microsoft.com/office/drawing/2014/main" id="{61B5F3A3-0649-19CC-C4F2-DB84AEABF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191611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07905" name="Oval 47">
            <a:extLst>
              <a:ext uri="{FF2B5EF4-FFF2-40B4-BE49-F238E27FC236}">
                <a16:creationId xmlns:a16="http://schemas.microsoft.com/office/drawing/2014/main" id="{108026CF-94A9-E3C1-DAE3-1D10CC44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906" name="Text Box 48">
            <a:extLst>
              <a:ext uri="{FF2B5EF4-FFF2-40B4-BE49-F238E27FC236}">
                <a16:creationId xmlns:a16="http://schemas.microsoft.com/office/drawing/2014/main" id="{1AFEC902-E843-4AC2-B064-608419A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7907" name="Oval 49">
            <a:extLst>
              <a:ext uri="{FF2B5EF4-FFF2-40B4-BE49-F238E27FC236}">
                <a16:creationId xmlns:a16="http://schemas.microsoft.com/office/drawing/2014/main" id="{4741C136-96F8-14C1-1136-FCC21DDA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07908" name="Text Box 50">
            <a:extLst>
              <a:ext uri="{FF2B5EF4-FFF2-40B4-BE49-F238E27FC236}">
                <a16:creationId xmlns:a16="http://schemas.microsoft.com/office/drawing/2014/main" id="{D3E451C4-DBB2-70D8-12C2-1D4D211C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a</a:t>
            </a:r>
          </a:p>
        </p:txBody>
      </p:sp>
      <p:sp>
        <p:nvSpPr>
          <p:cNvPr id="199717" name="Oval 51">
            <a:extLst>
              <a:ext uri="{FF2B5EF4-FFF2-40B4-BE49-F238E27FC236}">
                <a16:creationId xmlns:a16="http://schemas.microsoft.com/office/drawing/2014/main" id="{6FC363EC-1572-192C-64B8-7A795FB3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199718" name="Text Box 52">
            <a:extLst>
              <a:ext uri="{FF2B5EF4-FFF2-40B4-BE49-F238E27FC236}">
                <a16:creationId xmlns:a16="http://schemas.microsoft.com/office/drawing/2014/main" id="{49D90C38-78BD-58EB-8D74-EC141F14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a</a:t>
            </a:r>
          </a:p>
        </p:txBody>
      </p:sp>
      <p:grpSp>
        <p:nvGrpSpPr>
          <p:cNvPr id="199719" name="Group 53">
            <a:extLst>
              <a:ext uri="{FF2B5EF4-FFF2-40B4-BE49-F238E27FC236}">
                <a16:creationId xmlns:a16="http://schemas.microsoft.com/office/drawing/2014/main" id="{27DCF464-5018-3273-1300-4B5310B90D47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627188"/>
            <a:ext cx="287337" cy="288925"/>
            <a:chOff x="1111" y="1752"/>
            <a:chExt cx="181" cy="182"/>
          </a:xfrm>
        </p:grpSpPr>
        <p:sp>
          <p:nvSpPr>
            <p:cNvPr id="199730" name="Oval 54">
              <a:extLst>
                <a:ext uri="{FF2B5EF4-FFF2-40B4-BE49-F238E27FC236}">
                  <a16:creationId xmlns:a16="http://schemas.microsoft.com/office/drawing/2014/main" id="{8304EB43-3B69-66D8-35FD-3A05A0060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199731" name="Text Box 55">
              <a:extLst>
                <a:ext uri="{FF2B5EF4-FFF2-40B4-BE49-F238E27FC236}">
                  <a16:creationId xmlns:a16="http://schemas.microsoft.com/office/drawing/2014/main" id="{0016BEC3-8EA2-5948-DCEF-B766D7F5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b</a:t>
              </a:r>
            </a:p>
          </p:txBody>
        </p:sp>
      </p:grpSp>
      <p:sp>
        <p:nvSpPr>
          <p:cNvPr id="199720" name="Line 56">
            <a:extLst>
              <a:ext uri="{FF2B5EF4-FFF2-40B4-BE49-F238E27FC236}">
                <a16:creationId xmlns:a16="http://schemas.microsoft.com/office/drawing/2014/main" id="{D7AB9767-7BF0-EECD-FCF5-81A218C6D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199721" name="Text Box 57">
            <a:extLst>
              <a:ext uri="{FF2B5EF4-FFF2-40B4-BE49-F238E27FC236}">
                <a16:creationId xmlns:a16="http://schemas.microsoft.com/office/drawing/2014/main" id="{EDA75C11-AC1A-AB36-A8FF-138ADF7A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52513"/>
            <a:ext cx="100806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NACK: {</a:t>
            </a:r>
            <a:r>
              <a:rPr lang="en-US" sz="1600" noProof="0" dirty="0"/>
              <a:t>a</a:t>
            </a:r>
            <a:r>
              <a:rPr lang="en-US" sz="1600" b="0" noProof="0" dirty="0"/>
              <a:t>}</a:t>
            </a:r>
          </a:p>
        </p:txBody>
      </p:sp>
      <p:sp>
        <p:nvSpPr>
          <p:cNvPr id="207914" name="Text Box 58">
            <a:extLst>
              <a:ext uri="{FF2B5EF4-FFF2-40B4-BE49-F238E27FC236}">
                <a16:creationId xmlns:a16="http://schemas.microsoft.com/office/drawing/2014/main" id="{E4507E68-648A-5708-CE18-55A8411C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936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NACK: {</a:t>
            </a:r>
            <a:r>
              <a:rPr lang="en-US" sz="1600" b="0" noProof="0" dirty="0" err="1"/>
              <a:t>a,</a:t>
            </a:r>
            <a:r>
              <a:rPr lang="en-US" sz="1600" noProof="0" dirty="0" err="1"/>
              <a:t>d</a:t>
            </a:r>
            <a:r>
              <a:rPr lang="en-US" sz="1600" b="0" noProof="0" dirty="0"/>
              <a:t>}</a:t>
            </a:r>
          </a:p>
        </p:txBody>
      </p:sp>
      <p:sp>
        <p:nvSpPr>
          <p:cNvPr id="207915" name="Text Box 59">
            <a:extLst>
              <a:ext uri="{FF2B5EF4-FFF2-40B4-BE49-F238E27FC236}">
                <a16:creationId xmlns:a16="http://schemas.microsoft.com/office/drawing/2014/main" id="{E47C9E6D-F69A-D10A-30C2-FC0EB845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00438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ACK: {</a:t>
            </a:r>
            <a:r>
              <a:rPr lang="en-US" sz="1600" noProof="0" dirty="0"/>
              <a:t>b</a:t>
            </a:r>
            <a:r>
              <a:rPr lang="en-US" sz="1600" b="0" noProof="0" dirty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NACK: {d}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deliver a, b</a:t>
            </a:r>
          </a:p>
        </p:txBody>
      </p:sp>
      <p:sp>
        <p:nvSpPr>
          <p:cNvPr id="207916" name="Text Box 60">
            <a:extLst>
              <a:ext uri="{FF2B5EF4-FFF2-40B4-BE49-F238E27FC236}">
                <a16:creationId xmlns:a16="http://schemas.microsoft.com/office/drawing/2014/main" id="{3F14099F-3738-0D58-0D39-6E8DF840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644900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ACK: {</a:t>
            </a:r>
            <a:r>
              <a:rPr lang="en-US" sz="1600" noProof="0" dirty="0"/>
              <a:t>e</a:t>
            </a:r>
            <a:r>
              <a:rPr lang="en-US" sz="1600" b="0" noProof="0" dirty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NACK: {d}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0" noProof="0" dirty="0"/>
              <a:t>send e</a:t>
            </a:r>
          </a:p>
        </p:txBody>
      </p:sp>
      <p:sp>
        <p:nvSpPr>
          <p:cNvPr id="199725" name="AutoShape 61">
            <a:extLst>
              <a:ext uri="{FF2B5EF4-FFF2-40B4-BE49-F238E27FC236}">
                <a16:creationId xmlns:a16="http://schemas.microsoft.com/office/drawing/2014/main" id="{2651F8B2-8C2E-9545-4671-E5581A64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871663" cy="576262"/>
          </a:xfrm>
          <a:prstGeom prst="wedgeRoundRectCallout">
            <a:avLst>
              <a:gd name="adj1" fmla="val 53528"/>
              <a:gd name="adj2" fmla="val -119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Receives </a:t>
            </a:r>
            <a:r>
              <a:rPr lang="en-US" sz="1400" baseline="0" noProof="0" dirty="0">
                <a:latin typeface="Arial" panose="020B0604020202020204" pitchFamily="34" charset="0"/>
              </a:rPr>
              <a:t>b + Ack(a)</a:t>
            </a:r>
            <a:br>
              <a:rPr lang="en-US" sz="1400" baseline="0" noProof="0" dirty="0">
                <a:latin typeface="Arial" panose="020B0604020202020204" pitchFamily="34" charset="0"/>
              </a:rPr>
            </a:br>
            <a:r>
              <a:rPr lang="en-US" sz="1400" baseline="0" noProof="0" dirty="0">
                <a:latin typeface="Arial" panose="020B0604020202020204" pitchFamily="34" charset="0"/>
              </a:rPr>
              <a:t>a </a:t>
            </a:r>
            <a:r>
              <a:rPr lang="en-US" sz="1400" b="0" baseline="0" dirty="0">
                <a:latin typeface="Arial" panose="020B0604020202020204" pitchFamily="34" charset="0"/>
              </a:rPr>
              <a:t>into</a:t>
            </a:r>
            <a:r>
              <a:rPr lang="en-US" sz="1400" b="0" baseline="0" noProof="0" dirty="0">
                <a:latin typeface="Arial" panose="020B0604020202020204" pitchFamily="34" charset="0"/>
              </a:rPr>
              <a:t> NACK</a:t>
            </a:r>
          </a:p>
        </p:txBody>
      </p:sp>
      <p:sp>
        <p:nvSpPr>
          <p:cNvPr id="207918" name="AutoShape 62">
            <a:extLst>
              <a:ext uri="{FF2B5EF4-FFF2-40B4-BE49-F238E27FC236}">
                <a16:creationId xmlns:a16="http://schemas.microsoft.com/office/drawing/2014/main" id="{2278129E-BBFA-4582-67BA-5F842674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276475"/>
            <a:ext cx="2232025" cy="792163"/>
          </a:xfrm>
          <a:prstGeom prst="wedgeRoundRectCallout">
            <a:avLst>
              <a:gd name="adj1" fmla="val 77699"/>
              <a:gd name="adj2" fmla="val -477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Receives </a:t>
            </a:r>
            <a:r>
              <a:rPr lang="en-US" sz="1400" baseline="0" noProof="0" dirty="0">
                <a:latin typeface="Arial" panose="020B0604020202020204" pitchFamily="34" charset="0"/>
              </a:rPr>
              <a:t>c + Ack(</a:t>
            </a:r>
            <a:r>
              <a:rPr lang="en-US" sz="1400" baseline="0" noProof="0" dirty="0" err="1">
                <a:latin typeface="Arial" panose="020B0604020202020204" pitchFamily="34" charset="0"/>
              </a:rPr>
              <a:t>b,d</a:t>
            </a:r>
            <a:r>
              <a:rPr lang="en-US" sz="1400" baseline="0" noProof="0" dirty="0">
                <a:latin typeface="Arial" panose="020B0604020202020204" pitchFamily="34" charset="0"/>
              </a:rPr>
              <a:t>)</a:t>
            </a:r>
            <a:br>
              <a:rPr lang="en-US" sz="1400" baseline="0" noProof="0" dirty="0">
                <a:latin typeface="Arial" panose="020B0604020202020204" pitchFamily="34" charset="0"/>
              </a:rPr>
            </a:br>
            <a:r>
              <a:rPr lang="en-US" sz="1400" baseline="0" noProof="0" dirty="0">
                <a:latin typeface="Arial" panose="020B0604020202020204" pitchFamily="34" charset="0"/>
              </a:rPr>
              <a:t>d </a:t>
            </a:r>
            <a:r>
              <a:rPr lang="en-US" sz="1400" b="0" baseline="0" noProof="0" dirty="0">
                <a:latin typeface="Arial" panose="020B0604020202020204" pitchFamily="34" charset="0"/>
              </a:rPr>
              <a:t>into NACK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>
                <a:latin typeface="Arial" panose="020B0604020202020204" pitchFamily="34" charset="0"/>
              </a:rPr>
              <a:t>Delivery</a:t>
            </a:r>
            <a:r>
              <a:rPr lang="en-US" sz="1400" b="0" baseline="0">
                <a:latin typeface="Arial" panose="020B0604020202020204" pitchFamily="34" charset="0"/>
              </a:rPr>
              <a:t> </a:t>
            </a:r>
            <a:r>
              <a:rPr lang="en-US" sz="1400" b="0" baseline="0" dirty="0">
                <a:latin typeface="Arial" panose="020B0604020202020204" pitchFamily="34" charset="0"/>
              </a:rPr>
              <a:t>still not possible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07919" name="AutoShape 63">
            <a:extLst>
              <a:ext uri="{FF2B5EF4-FFF2-40B4-BE49-F238E27FC236}">
                <a16:creationId xmlns:a16="http://schemas.microsoft.com/office/drawing/2014/main" id="{F624D1EA-AE58-91DB-9352-83FFF6A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05488"/>
            <a:ext cx="2160587" cy="792162"/>
          </a:xfrm>
          <a:prstGeom prst="wedgeRoundRectCallout">
            <a:avLst>
              <a:gd name="adj1" fmla="val 38245"/>
              <a:gd name="adj2" fmla="val -2097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Receives </a:t>
            </a:r>
            <a:r>
              <a:rPr lang="en-US" sz="1400" baseline="0" noProof="0" dirty="0">
                <a:latin typeface="Arial" panose="020B0604020202020204" pitchFamily="34" charset="0"/>
              </a:rPr>
              <a:t>a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aseline="0" noProof="0" dirty="0" err="1">
                <a:latin typeface="Arial" panose="020B0604020202020204" pitchFamily="34" charset="0"/>
              </a:rPr>
              <a:t>a</a:t>
            </a:r>
            <a:r>
              <a:rPr lang="en-US" sz="1400" baseline="0" noProof="0" dirty="0">
                <a:latin typeface="Arial" panose="020B0604020202020204" pitchFamily="34" charset="0"/>
              </a:rPr>
              <a:t>, b</a:t>
            </a:r>
            <a:r>
              <a:rPr lang="en-US" sz="1400" b="0" baseline="0" noProof="0" dirty="0">
                <a:latin typeface="Arial" panose="020B0604020202020204" pitchFamily="34" charset="0"/>
              </a:rPr>
              <a:t> causal </a:t>
            </a:r>
            <a:r>
              <a:rPr lang="en-US" sz="1400" b="0" baseline="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b="0" baseline="0" noProof="0" dirty="0">
                <a:latin typeface="Arial" panose="020B0604020202020204" pitchFamily="34" charset="0"/>
              </a:rPr>
              <a:t> deliver ACK to b only!</a:t>
            </a:r>
          </a:p>
        </p:txBody>
      </p:sp>
      <p:sp>
        <p:nvSpPr>
          <p:cNvPr id="207920" name="AutoShape 64">
            <a:extLst>
              <a:ext uri="{FF2B5EF4-FFF2-40B4-BE49-F238E27FC236}">
                <a16:creationId xmlns:a16="http://schemas.microsoft.com/office/drawing/2014/main" id="{D1467060-ABB4-B591-DC81-CCB7127B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876925"/>
            <a:ext cx="2663825" cy="576263"/>
          </a:xfrm>
          <a:prstGeom prst="wedgeRoundRectCallout">
            <a:avLst>
              <a:gd name="adj1" fmla="val 51847"/>
              <a:gd name="adj2" fmla="val -102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Sends </a:t>
            </a:r>
            <a:r>
              <a:rPr lang="en-US" sz="1400" baseline="0" noProof="0" dirty="0">
                <a:latin typeface="Arial" panose="020B0604020202020204" pitchFamily="34" charset="0"/>
              </a:rPr>
              <a:t>e + Ack(b) + Nack(d)</a:t>
            </a:r>
            <a:br>
              <a:rPr lang="en-US" sz="140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>
                <a:latin typeface="Arial" panose="020B0604020202020204" pitchFamily="34" charset="0"/>
              </a:rPr>
              <a:t>e is </a:t>
            </a:r>
            <a:r>
              <a:rPr lang="en-US" sz="1400" baseline="0" noProof="0" dirty="0">
                <a:latin typeface="Arial" panose="020B0604020202020204" pitchFamily="34" charset="0"/>
              </a:rPr>
              <a:t>not causal </a:t>
            </a:r>
            <a:r>
              <a:rPr lang="en-US" sz="1400" b="0" baseline="0" noProof="0" dirty="0">
                <a:latin typeface="Arial" panose="020B0604020202020204" pitchFamily="34" charset="0"/>
              </a:rPr>
              <a:t>to c</a:t>
            </a:r>
          </a:p>
        </p:txBody>
      </p:sp>
      <p:sp>
        <p:nvSpPr>
          <p:cNvPr id="207921" name="AutoShape 65">
            <a:extLst>
              <a:ext uri="{FF2B5EF4-FFF2-40B4-BE49-F238E27FC236}">
                <a16:creationId xmlns:a16="http://schemas.microsoft.com/office/drawing/2014/main" id="{FF72BAEE-C713-F800-5E45-1BC7E75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1152525" cy="360363"/>
          </a:xfrm>
          <a:prstGeom prst="wedgeRoundRectCallout">
            <a:avLst>
              <a:gd name="adj1" fmla="val -106440"/>
              <a:gd name="adj2" fmla="val -45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causal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79" grpId="0"/>
      <p:bldP spid="207889" grpId="0" animBg="1"/>
      <p:bldP spid="207890" grpId="0"/>
      <p:bldP spid="207895" grpId="0" animBg="1"/>
      <p:bldP spid="207896" grpId="0"/>
      <p:bldP spid="207900" grpId="0" animBg="1"/>
      <p:bldP spid="207901" grpId="0"/>
      <p:bldP spid="207905" grpId="0" animBg="1"/>
      <p:bldP spid="207906" grpId="0"/>
      <p:bldP spid="207907" grpId="0" animBg="1"/>
      <p:bldP spid="207908" grpId="0"/>
      <p:bldP spid="207914" grpId="0"/>
      <p:bldP spid="207915" grpId="0"/>
      <p:bldP spid="207916" grpId="0"/>
      <p:bldP spid="207918" grpId="0" animBg="1"/>
      <p:bldP spid="207919" grpId="0" animBg="1"/>
      <p:bldP spid="207920" grpId="0" animBg="1"/>
      <p:bldP spid="2079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8DE5A8B-FE67-C5C4-A855-5AD3D7B1F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Trans Algorithm – Observations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41423647-20DF-748C-224F-E470AE063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view of the protocol – shift of the causal line and the stable line</a:t>
            </a:r>
          </a:p>
          <a:p>
            <a:pPr eaLnBrk="1" hangingPunct="1"/>
            <a:r>
              <a:rPr lang="en-US" dirty="0"/>
              <a:t>newly arriving message outside the causal line</a:t>
            </a:r>
          </a:p>
          <a:p>
            <a:pPr eaLnBrk="1" hangingPunct="1"/>
            <a:r>
              <a:rPr lang="en-US" dirty="0"/>
              <a:t>if all causally preceding messages are inside, then the message can also be put inside the causal line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Observations: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if a message is delivered to a reliable node, then eventually every non‑crashing node receives the message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messages are delivered in causal order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G represents the dependency graph in causal ordering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all nodes form the same dependency graph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the order in which messages are added to the graph may, however, differ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if a node crashes, memory requirements are unbounded!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weakness — for practical use, the Trans protocol must be complemented with a group membership protocol</a:t>
            </a:r>
          </a:p>
          <a:p>
            <a:pPr eaLnBrk="1" hangingPunct="1"/>
            <a:endParaRPr lang="en-US" noProof="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1D1BDBE-B738-7D40-923B-BB8EE6B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endParaRPr lang="en-US" noProof="0" dirty="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6A3AE71-D59B-ADB9-8195-01399CABA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noProof="0" dirty="0"/>
              <a:t>Group </a:t>
            </a:r>
            <a:r>
              <a:rPr lang="en-US" b="1" noProof="0" dirty="0"/>
              <a:t>view</a:t>
            </a:r>
            <a:r>
              <a:rPr lang="en-US" noProof="0" dirty="0"/>
              <a:t> - </a:t>
            </a:r>
            <a:r>
              <a:rPr lang="en-US" noProof="0" dirty="0" err="1"/>
              <a:t>množina</a:t>
            </a:r>
            <a:r>
              <a:rPr lang="en-US" noProof="0" dirty="0"/>
              <a:t> </a:t>
            </a:r>
            <a:r>
              <a:rPr lang="en-US" noProof="0" dirty="0" err="1"/>
              <a:t>uzlů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skupině</a:t>
            </a:r>
            <a:endParaRPr lang="en-US" noProof="0" dirty="0"/>
          </a:p>
          <a:p>
            <a:pPr marL="0" indent="0" eaLnBrk="1" hangingPunct="1">
              <a:defRPr/>
            </a:pPr>
            <a:r>
              <a:rPr lang="en-US" noProof="0" dirty="0" err="1"/>
              <a:t>Terminologie</a:t>
            </a:r>
            <a:r>
              <a:rPr lang="en-US" noProof="0" dirty="0"/>
              <a:t>: delivery list, view, group membership, membership list ... </a:t>
            </a:r>
            <a:r>
              <a:rPr lang="en-US" b="1" noProof="0" dirty="0" err="1"/>
              <a:t>pohled</a:t>
            </a:r>
            <a:endParaRPr lang="en-US" b="1" noProof="0" dirty="0"/>
          </a:p>
          <a:p>
            <a:pPr marL="0" indent="0" eaLnBrk="1" hangingPunct="1">
              <a:defRPr/>
            </a:pPr>
            <a:r>
              <a:rPr lang="en-US" noProof="0" dirty="0" err="1"/>
              <a:t>Značení</a:t>
            </a:r>
            <a:r>
              <a:rPr lang="en-US" noProof="0" dirty="0"/>
              <a:t>: L, </a:t>
            </a:r>
            <a:r>
              <a:rPr lang="en-US" noProof="0" dirty="0" err="1"/>
              <a:t>L</a:t>
            </a:r>
            <a:r>
              <a:rPr lang="en-US" sz="2000" baseline="-20000" noProof="0" dirty="0" err="1"/>
              <a:t>p</a:t>
            </a:r>
            <a:r>
              <a:rPr lang="en-US" sz="2000" baseline="-20000" noProof="0" dirty="0"/>
              <a:t>, </a:t>
            </a:r>
            <a:r>
              <a:rPr lang="en-US" noProof="0" dirty="0"/>
              <a:t>L</a:t>
            </a:r>
            <a:r>
              <a:rPr lang="en-US" baseline="40000" noProof="0" dirty="0"/>
              <a:t>x</a:t>
            </a:r>
            <a:r>
              <a:rPr lang="en-US" noProof="0" dirty="0"/>
              <a:t>, </a:t>
            </a:r>
            <a:r>
              <a:rPr lang="en-US" noProof="0" dirty="0" err="1"/>
              <a:t>L</a:t>
            </a:r>
            <a:r>
              <a:rPr lang="en-US" sz="2000" baseline="-20000" noProof="0" dirty="0" err="1"/>
              <a:t>p</a:t>
            </a:r>
            <a:r>
              <a:rPr lang="en-US" baseline="40000" noProof="0" dirty="0" err="1"/>
              <a:t>x</a:t>
            </a:r>
            <a:endParaRPr lang="en-US" baseline="40000" noProof="0" dirty="0"/>
          </a:p>
          <a:p>
            <a:pPr marL="0" indent="0" eaLnBrk="1" hangingPunct="1">
              <a:defRPr/>
            </a:pPr>
            <a:endParaRPr lang="en-US" noProof="0" dirty="0"/>
          </a:p>
          <a:p>
            <a:pPr marL="0" indent="0" eaLnBrk="1" hangingPunct="1">
              <a:defRPr/>
            </a:pPr>
            <a:r>
              <a:rPr lang="en-US" b="1" noProof="0" dirty="0" err="1">
                <a:solidFill>
                  <a:srgbClr val="0000FF"/>
                </a:solidFill>
              </a:rPr>
              <a:t>Virtuální</a:t>
            </a:r>
            <a:r>
              <a:rPr lang="en-US" b="1" noProof="0" dirty="0">
                <a:solidFill>
                  <a:srgbClr val="0000FF"/>
                </a:solidFill>
              </a:rPr>
              <a:t> </a:t>
            </a:r>
            <a:r>
              <a:rPr lang="en-US" b="1" noProof="0" dirty="0" err="1">
                <a:solidFill>
                  <a:srgbClr val="0000FF"/>
                </a:solidFill>
              </a:rPr>
              <a:t>synchronie</a:t>
            </a:r>
            <a:endParaRPr lang="en-US" b="1" noProof="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00FF"/>
                </a:solidFill>
              </a:rPr>
              <a:t>p, q </a:t>
            </a:r>
            <a:r>
              <a:rPr lang="en-US" noProof="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noProof="0" dirty="0">
                <a:solidFill>
                  <a:srgbClr val="0000FF"/>
                </a:solidFill>
              </a:rPr>
              <a:t> L</a:t>
            </a:r>
            <a:r>
              <a:rPr lang="en-US" baseline="40000" noProof="0" dirty="0">
                <a:solidFill>
                  <a:srgbClr val="0000FF"/>
                </a:solidFill>
              </a:rPr>
              <a:t>x </a:t>
            </a:r>
            <a:r>
              <a:rPr lang="en-US" noProof="0" dirty="0">
                <a:solidFill>
                  <a:srgbClr val="0000FF"/>
                </a:solidFill>
              </a:rPr>
              <a:t>, L</a:t>
            </a:r>
            <a:r>
              <a:rPr lang="en-US" baseline="40000" noProof="0" dirty="0">
                <a:solidFill>
                  <a:srgbClr val="0000FF"/>
                </a:solidFill>
              </a:rPr>
              <a:t>x+1 </a:t>
            </a:r>
            <a:endParaRPr lang="en-US" noProof="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>
                <a:solidFill>
                  <a:srgbClr val="0000FF"/>
                </a:solidFill>
              </a:rPr>
              <a:t>install </a:t>
            </a:r>
            <a:r>
              <a:rPr lang="en-US" noProof="0" dirty="0" err="1">
                <a:solidFill>
                  <a:srgbClr val="0000FF"/>
                </a:solidFill>
              </a:rPr>
              <a:t>L</a:t>
            </a:r>
            <a:r>
              <a:rPr lang="en-US" sz="1900" baseline="-20000" noProof="0" dirty="0" err="1">
                <a:solidFill>
                  <a:srgbClr val="0000FF"/>
                </a:solidFill>
              </a:rPr>
              <a:t>p</a:t>
            </a:r>
            <a:r>
              <a:rPr lang="en-US" baseline="40000" noProof="0" dirty="0" err="1">
                <a:solidFill>
                  <a:srgbClr val="0000FF"/>
                </a:solidFill>
              </a:rPr>
              <a:t>x</a:t>
            </a:r>
            <a:r>
              <a:rPr lang="en-US" baseline="40000" noProof="0" dirty="0">
                <a:solidFill>
                  <a:srgbClr val="0000FF"/>
                </a:solidFill>
              </a:rPr>
              <a:t> </a:t>
            </a:r>
            <a:r>
              <a:rPr lang="en-US" noProof="0" dirty="0">
                <a:solidFill>
                  <a:srgbClr val="0000FF"/>
                </a:solidFill>
              </a:rPr>
              <a:t>&lt; </a:t>
            </a:r>
            <a:r>
              <a:rPr lang="en-US" noProof="0" dirty="0" err="1">
                <a:solidFill>
                  <a:srgbClr val="0000FF"/>
                </a:solidFill>
              </a:rPr>
              <a:t>deliver</a:t>
            </a:r>
            <a:r>
              <a:rPr lang="en-US" sz="1900" baseline="-20000" noProof="0" dirty="0" err="1">
                <a:solidFill>
                  <a:srgbClr val="0000FF"/>
                </a:solidFill>
              </a:rPr>
              <a:t>p</a:t>
            </a:r>
            <a:r>
              <a:rPr lang="en-US" noProof="0" dirty="0">
                <a:solidFill>
                  <a:srgbClr val="0000FF"/>
                </a:solidFill>
              </a:rPr>
              <a:t>(m) &lt; install L</a:t>
            </a:r>
            <a:r>
              <a:rPr lang="en-US" sz="1900" baseline="-20000" noProof="0" dirty="0">
                <a:solidFill>
                  <a:srgbClr val="0000FF"/>
                </a:solidFill>
              </a:rPr>
              <a:t>p</a:t>
            </a:r>
            <a:r>
              <a:rPr lang="en-US" baseline="40000" noProof="0" dirty="0">
                <a:solidFill>
                  <a:srgbClr val="0000FF"/>
                </a:solidFill>
              </a:rPr>
              <a:t>x+1  </a:t>
            </a:r>
            <a:r>
              <a:rPr lang="en-US" noProof="0" dirty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baseline="40000" noProof="0" dirty="0">
                <a:solidFill>
                  <a:srgbClr val="0000FF"/>
                </a:solidFill>
              </a:rPr>
              <a:t> </a:t>
            </a:r>
            <a:r>
              <a:rPr lang="en-US" noProof="0" dirty="0">
                <a:solidFill>
                  <a:srgbClr val="0000FF"/>
                </a:solidFill>
              </a:rPr>
              <a:t>install </a:t>
            </a:r>
            <a:r>
              <a:rPr lang="en-US" noProof="0" dirty="0" err="1">
                <a:solidFill>
                  <a:srgbClr val="0000FF"/>
                </a:solidFill>
              </a:rPr>
              <a:t>L</a:t>
            </a:r>
            <a:r>
              <a:rPr lang="en-US" sz="1900" baseline="-20000" noProof="0" dirty="0" err="1">
                <a:solidFill>
                  <a:srgbClr val="0000FF"/>
                </a:solidFill>
              </a:rPr>
              <a:t>q</a:t>
            </a:r>
            <a:r>
              <a:rPr lang="en-US" baseline="40000" noProof="0" dirty="0" err="1">
                <a:solidFill>
                  <a:srgbClr val="0000FF"/>
                </a:solidFill>
              </a:rPr>
              <a:t>x</a:t>
            </a:r>
            <a:r>
              <a:rPr lang="en-US" baseline="40000" noProof="0" dirty="0">
                <a:solidFill>
                  <a:srgbClr val="0000FF"/>
                </a:solidFill>
              </a:rPr>
              <a:t> </a:t>
            </a:r>
            <a:r>
              <a:rPr lang="en-US" noProof="0" dirty="0">
                <a:solidFill>
                  <a:srgbClr val="0000FF"/>
                </a:solidFill>
              </a:rPr>
              <a:t>&lt; </a:t>
            </a:r>
            <a:r>
              <a:rPr lang="en-US" noProof="0" dirty="0" err="1">
                <a:solidFill>
                  <a:srgbClr val="0000FF"/>
                </a:solidFill>
              </a:rPr>
              <a:t>deliver</a:t>
            </a:r>
            <a:r>
              <a:rPr lang="en-US" sz="1900" baseline="-20000" noProof="0" dirty="0" err="1">
                <a:solidFill>
                  <a:srgbClr val="0000FF"/>
                </a:solidFill>
              </a:rPr>
              <a:t>q</a:t>
            </a:r>
            <a:r>
              <a:rPr lang="en-US" noProof="0" dirty="0">
                <a:solidFill>
                  <a:srgbClr val="0000FF"/>
                </a:solidFill>
              </a:rPr>
              <a:t>(m) &lt; install L</a:t>
            </a:r>
            <a:r>
              <a:rPr lang="en-US" sz="1900" baseline="-20000" noProof="0" dirty="0">
                <a:solidFill>
                  <a:srgbClr val="0000FF"/>
                </a:solidFill>
              </a:rPr>
              <a:t>q</a:t>
            </a:r>
            <a:r>
              <a:rPr lang="en-US" baseline="40000" noProof="0" dirty="0">
                <a:solidFill>
                  <a:srgbClr val="0000FF"/>
                </a:solidFill>
              </a:rPr>
              <a:t>x+1 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en-US" sz="800" baseline="40000" noProof="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View-synchronous communication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pokud</a:t>
            </a:r>
            <a:r>
              <a:rPr lang="en-US" noProof="0" dirty="0"/>
              <a:t> je </a:t>
            </a:r>
            <a:r>
              <a:rPr lang="en-US" noProof="0" dirty="0" err="1"/>
              <a:t>zpráva</a:t>
            </a:r>
            <a:r>
              <a:rPr lang="en-US" noProof="0" dirty="0"/>
              <a:t> </a:t>
            </a:r>
            <a:r>
              <a:rPr lang="en-US" i="1" noProof="0" dirty="0"/>
              <a:t>m</a:t>
            </a:r>
            <a:r>
              <a:rPr lang="en-US" noProof="0" dirty="0"/>
              <a:t>  </a:t>
            </a:r>
            <a:r>
              <a:rPr lang="en-US" noProof="0" dirty="0" err="1"/>
              <a:t>odeslána</a:t>
            </a:r>
            <a:r>
              <a:rPr lang="en-US" noProof="0" dirty="0"/>
              <a:t> </a:t>
            </a:r>
            <a:r>
              <a:rPr lang="en-US" noProof="0" dirty="0" err="1"/>
              <a:t>skupině</a:t>
            </a:r>
            <a:r>
              <a:rPr lang="en-US" noProof="0" dirty="0"/>
              <a:t> s L</a:t>
            </a:r>
            <a:r>
              <a:rPr lang="en-US" baseline="40000" noProof="0" dirty="0"/>
              <a:t>x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změnou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L</a:t>
            </a:r>
            <a:r>
              <a:rPr lang="en-US" baseline="40000" noProof="0" dirty="0"/>
              <a:t>x+1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buď</a:t>
            </a:r>
            <a:r>
              <a:rPr lang="en-US" noProof="0" dirty="0"/>
              <a:t> </a:t>
            </a:r>
            <a:r>
              <a:rPr lang="en-US" i="1" noProof="0" dirty="0"/>
              <a:t>m</a:t>
            </a:r>
            <a:r>
              <a:rPr lang="en-US" noProof="0" dirty="0"/>
              <a:t>  </a:t>
            </a:r>
            <a:r>
              <a:rPr lang="en-US" noProof="0" dirty="0" err="1"/>
              <a:t>doručí</a:t>
            </a:r>
            <a:r>
              <a:rPr lang="en-US" noProof="0" dirty="0"/>
              <a:t> </a:t>
            </a:r>
            <a:r>
              <a:rPr lang="en-US" b="1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z L</a:t>
            </a:r>
            <a:r>
              <a:rPr lang="en-US" baseline="40000" noProof="0" dirty="0"/>
              <a:t>x</a:t>
            </a:r>
            <a:r>
              <a:rPr lang="en-US" noProof="0" dirty="0"/>
              <a:t> </a:t>
            </a:r>
            <a:r>
              <a:rPr lang="en-US" noProof="0" dirty="0" err="1"/>
              <a:t>před</a:t>
            </a:r>
            <a:r>
              <a:rPr lang="en-US" noProof="0" dirty="0"/>
              <a:t> </a:t>
            </a:r>
            <a:r>
              <a:rPr lang="en-US" noProof="0" dirty="0" err="1"/>
              <a:t>provedením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L</a:t>
            </a:r>
            <a:r>
              <a:rPr lang="en-US" baseline="40000" noProof="0" dirty="0"/>
              <a:t>x+1</a:t>
            </a:r>
            <a:endParaRPr lang="en-US" i="1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nebo</a:t>
            </a:r>
            <a:r>
              <a:rPr lang="en-US" noProof="0" dirty="0"/>
              <a:t> </a:t>
            </a:r>
            <a:r>
              <a:rPr lang="en-US" b="1" noProof="0" dirty="0" err="1"/>
              <a:t>žádný</a:t>
            </a:r>
            <a:r>
              <a:rPr lang="en-US" noProof="0" dirty="0"/>
              <a:t> </a:t>
            </a:r>
            <a:r>
              <a:rPr lang="en-US" noProof="0" dirty="0" err="1"/>
              <a:t>uzel</a:t>
            </a:r>
            <a:r>
              <a:rPr lang="en-US" noProof="0" dirty="0"/>
              <a:t> z L</a:t>
            </a:r>
            <a:r>
              <a:rPr lang="en-US" baseline="40000" noProof="0" dirty="0"/>
              <a:t>x</a:t>
            </a:r>
            <a:r>
              <a:rPr lang="en-US" noProof="0" dirty="0"/>
              <a:t>  </a:t>
            </a:r>
            <a:r>
              <a:rPr lang="en-US" noProof="0" dirty="0" err="1"/>
              <a:t>který</a:t>
            </a:r>
            <a:r>
              <a:rPr lang="en-US" noProof="0" dirty="0"/>
              <a:t> </a:t>
            </a:r>
            <a:r>
              <a:rPr lang="en-US" noProof="0" dirty="0" err="1"/>
              <a:t>provede</a:t>
            </a:r>
            <a:r>
              <a:rPr lang="en-US" noProof="0" dirty="0"/>
              <a:t> </a:t>
            </a:r>
            <a:r>
              <a:rPr lang="en-US" noProof="0" dirty="0" err="1"/>
              <a:t>změnu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L</a:t>
            </a:r>
            <a:r>
              <a:rPr lang="en-US" baseline="40000" noProof="0" dirty="0"/>
              <a:t>x+1</a:t>
            </a:r>
            <a:r>
              <a:rPr lang="en-US" noProof="0" dirty="0"/>
              <a:t>  </a:t>
            </a:r>
            <a:r>
              <a:rPr lang="en-US" noProof="0" dirty="0" err="1"/>
              <a:t>zprávu</a:t>
            </a:r>
            <a:r>
              <a:rPr lang="en-US" noProof="0" dirty="0"/>
              <a:t> </a:t>
            </a:r>
            <a:r>
              <a:rPr lang="en-US" i="1" noProof="0" dirty="0"/>
              <a:t>m</a:t>
            </a:r>
            <a:r>
              <a:rPr lang="en-US" noProof="0" dirty="0"/>
              <a:t>  </a:t>
            </a:r>
            <a:r>
              <a:rPr lang="en-US" noProof="0" dirty="0" err="1"/>
              <a:t>nedoručí</a:t>
            </a:r>
            <a:endParaRPr lang="en-US" noProof="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/>
              <a:t> </a:t>
            </a:r>
            <a:r>
              <a:rPr lang="en-US" noProof="0" dirty="0" err="1"/>
              <a:t>přesná</a:t>
            </a:r>
            <a:r>
              <a:rPr lang="en-US" noProof="0" dirty="0"/>
              <a:t> </a:t>
            </a:r>
            <a:r>
              <a:rPr lang="en-US" noProof="0" dirty="0" err="1"/>
              <a:t>formální</a:t>
            </a:r>
            <a:r>
              <a:rPr lang="en-US" noProof="0" dirty="0"/>
              <a:t> </a:t>
            </a:r>
            <a:r>
              <a:rPr lang="en-US" noProof="0" dirty="0" err="1"/>
              <a:t>definice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pohledů</a:t>
            </a:r>
            <a:r>
              <a:rPr lang="en-US" noProof="0" dirty="0"/>
              <a:t> </a:t>
            </a:r>
            <a:r>
              <a:rPr lang="en-US" noProof="0" dirty="0" err="1"/>
              <a:t>nejednotná</a:t>
            </a:r>
            <a:endParaRPr lang="en-US" noProof="0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řezy</a:t>
            </a:r>
            <a:r>
              <a:rPr lang="en-US" noProof="0" dirty="0"/>
              <a:t>, </a:t>
            </a:r>
            <a:r>
              <a:rPr lang="en-US" noProof="0" dirty="0" err="1"/>
              <a:t>běhy</a:t>
            </a:r>
            <a:r>
              <a:rPr lang="en-US" noProof="0" dirty="0"/>
              <a:t>, </a:t>
            </a:r>
            <a:r>
              <a:rPr lang="en-US" noProof="0" dirty="0" err="1"/>
              <a:t>temporální</a:t>
            </a:r>
            <a:r>
              <a:rPr lang="en-US" noProof="0" dirty="0"/>
              <a:t> </a:t>
            </a:r>
            <a:r>
              <a:rPr lang="en-US" noProof="0" dirty="0" err="1"/>
              <a:t>logika</a:t>
            </a:r>
            <a:r>
              <a:rPr lang="en-US" noProof="0" dirty="0"/>
              <a:t>, ...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sz="1100" noProof="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podmínka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vzájemné</a:t>
            </a:r>
            <a:r>
              <a:rPr lang="en-US" noProof="0" dirty="0">
                <a:solidFill>
                  <a:srgbClr val="0000FF"/>
                </a:solidFill>
              </a:rPr>
              <a:t> </a:t>
            </a:r>
            <a:r>
              <a:rPr lang="en-US" noProof="0" dirty="0" err="1">
                <a:solidFill>
                  <a:srgbClr val="0000FF"/>
                </a:solidFill>
              </a:rPr>
              <a:t>konzistence</a:t>
            </a:r>
            <a:r>
              <a:rPr lang="en-US" noProof="0" dirty="0">
                <a:solidFill>
                  <a:srgbClr val="0000FF"/>
                </a:solidFill>
              </a:rPr>
              <a:t>: </a:t>
            </a:r>
            <a:r>
              <a:rPr lang="en-US" noProof="0" dirty="0" err="1">
                <a:solidFill>
                  <a:srgbClr val="0000FF"/>
                </a:solidFill>
              </a:rPr>
              <a:t>p</a:t>
            </a:r>
            <a:r>
              <a:rPr lang="en-US" noProof="0" dirty="0" err="1">
                <a:solidFill>
                  <a:srgbClr val="0000FF"/>
                </a:solidFill>
                <a:sym typeface="Symbol" pitchFamily="18" charset="2"/>
              </a:rPr>
              <a:t>Lq</a:t>
            </a:r>
            <a:r>
              <a:rPr lang="en-US" noProof="0" dirty="0">
                <a:solidFill>
                  <a:srgbClr val="0000FF"/>
                </a:solidFill>
                <a:sym typeface="Symbol" pitchFamily="18" charset="2"/>
              </a:rPr>
              <a:t>   </a:t>
            </a:r>
            <a:r>
              <a:rPr lang="en-US" noProof="0" dirty="0" err="1">
                <a:solidFill>
                  <a:srgbClr val="0000FF"/>
                </a:solidFill>
              </a:rPr>
              <a:t>q</a:t>
            </a:r>
            <a:r>
              <a:rPr lang="en-US" noProof="0" dirty="0" err="1">
                <a:solidFill>
                  <a:srgbClr val="0000FF"/>
                </a:solidFill>
                <a:sym typeface="Symbol" pitchFamily="18" charset="2"/>
              </a:rPr>
              <a:t>Lp</a:t>
            </a:r>
            <a:r>
              <a:rPr lang="en-US" noProof="0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všechny</a:t>
            </a:r>
            <a:r>
              <a:rPr lang="en-US" noProof="0" dirty="0"/>
              <a:t> </a:t>
            </a:r>
            <a:r>
              <a:rPr lang="en-US" noProof="0" dirty="0" err="1"/>
              <a:t>uzly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skupině</a:t>
            </a:r>
            <a:r>
              <a:rPr lang="en-US" noProof="0" dirty="0"/>
              <a:t> </a:t>
            </a:r>
            <a:r>
              <a:rPr lang="en-US" noProof="0" dirty="0" err="1"/>
              <a:t>udržují</a:t>
            </a:r>
            <a:r>
              <a:rPr lang="en-US" noProof="0" dirty="0"/>
              <a:t> </a:t>
            </a:r>
            <a:r>
              <a:rPr lang="en-US" noProof="0" dirty="0" err="1"/>
              <a:t>stejný</a:t>
            </a:r>
            <a:r>
              <a:rPr lang="en-US" noProof="0" dirty="0"/>
              <a:t> 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noProof="0" dirty="0" err="1"/>
              <a:t>instalují</a:t>
            </a:r>
            <a:r>
              <a:rPr lang="en-US" noProof="0" dirty="0"/>
              <a:t> </a:t>
            </a:r>
            <a:r>
              <a:rPr lang="en-US" noProof="0" dirty="0" err="1"/>
              <a:t>nové</a:t>
            </a:r>
            <a:r>
              <a:rPr lang="en-US" noProof="0" dirty="0"/>
              <a:t> </a:t>
            </a:r>
            <a:r>
              <a:rPr lang="en-US" noProof="0" dirty="0" err="1"/>
              <a:t>pohledy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stejném</a:t>
            </a:r>
            <a:r>
              <a:rPr lang="en-US" noProof="0" dirty="0"/>
              <a:t> </a:t>
            </a:r>
            <a:r>
              <a:rPr lang="en-US" noProof="0" dirty="0" err="1"/>
              <a:t>pořadí</a:t>
            </a:r>
            <a:endParaRPr lang="en-US" noProof="0" dirty="0"/>
          </a:p>
          <a:p>
            <a:pPr marL="357188" lvl="1" indent="0" eaLnBrk="1" hangingPunct="1">
              <a:buFont typeface="Arial" charset="0"/>
              <a:buNone/>
              <a:defRPr/>
            </a:pPr>
            <a:endParaRPr lang="en-US" noProof="0" dirty="0"/>
          </a:p>
          <a:p>
            <a:pPr marL="357188" lvl="1" indent="0" eaLnBrk="1" hangingPunct="1">
              <a:buFont typeface="Arial" charset="0"/>
              <a:buNone/>
              <a:defRPr/>
            </a:pPr>
            <a:endParaRPr lang="en-US" noProof="0" dirty="0"/>
          </a:p>
        </p:txBody>
      </p:sp>
      <p:sp>
        <p:nvSpPr>
          <p:cNvPr id="203780" name="AutoShape 4">
            <a:extLst>
              <a:ext uri="{FF2B5EF4-FFF2-40B4-BE49-F238E27FC236}">
                <a16:creationId xmlns:a16="http://schemas.microsoft.com/office/drawing/2014/main" id="{8C46114B-985E-0D25-B54B-EB108129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628775"/>
            <a:ext cx="2232025" cy="360363"/>
          </a:xfrm>
          <a:prstGeom prst="wedgeRoundRectCallout">
            <a:avLst>
              <a:gd name="adj1" fmla="val -69389"/>
              <a:gd name="adj2" fmla="val -33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verze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pohledu</a:t>
            </a:r>
            <a:r>
              <a:rPr lang="en-US" sz="1400" b="0" baseline="0" noProof="0" dirty="0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03781" name="AutoShape 4">
            <a:extLst>
              <a:ext uri="{FF2B5EF4-FFF2-40B4-BE49-F238E27FC236}">
                <a16:creationId xmlns:a16="http://schemas.microsoft.com/office/drawing/2014/main" id="{093ED550-8AA9-AA90-66BF-3A8B6343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89138"/>
            <a:ext cx="2232025" cy="360362"/>
          </a:xfrm>
          <a:prstGeom prst="wedgeRoundRectCallout">
            <a:avLst>
              <a:gd name="adj1" fmla="val -72861"/>
              <a:gd name="adj2" fmla="val -726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lokální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pohled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procesu</a:t>
            </a:r>
            <a:r>
              <a:rPr lang="en-US" sz="1400" b="0" baseline="0" noProof="0" dirty="0">
                <a:latin typeface="Arial" panose="020B0604020202020204" pitchFamily="34" charset="0"/>
              </a:rPr>
              <a:t>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42A7D48-919C-D265-2EDC-F22BF19C6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r>
              <a:rPr lang="en-US" noProof="0" dirty="0"/>
              <a:t> - </a:t>
            </a:r>
            <a:r>
              <a:rPr lang="en-US" noProof="0" dirty="0" err="1"/>
              <a:t>přípustné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</p:txBody>
      </p:sp>
      <p:pic>
        <p:nvPicPr>
          <p:cNvPr id="205827" name="Picture 4">
            <a:extLst>
              <a:ext uri="{FF2B5EF4-FFF2-40B4-BE49-F238E27FC236}">
                <a16:creationId xmlns:a16="http://schemas.microsoft.com/office/drawing/2014/main" id="{30B52775-7772-201E-A7F7-8BA310489AC7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396288" cy="3976687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25BA171-3B23-133B-E926-0E7E501C4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Virtuální</a:t>
            </a:r>
            <a:r>
              <a:rPr lang="en-US" noProof="0" dirty="0"/>
              <a:t> </a:t>
            </a:r>
            <a:r>
              <a:rPr lang="en-US" noProof="0" dirty="0" err="1"/>
              <a:t>synchronie</a:t>
            </a:r>
            <a:r>
              <a:rPr lang="en-US" noProof="0" dirty="0"/>
              <a:t> - </a:t>
            </a:r>
            <a:r>
              <a:rPr lang="en-US" noProof="0" dirty="0" err="1"/>
              <a:t>nepřípustné</a:t>
            </a:r>
            <a:r>
              <a:rPr lang="en-US" noProof="0" dirty="0"/>
              <a:t> </a:t>
            </a:r>
            <a:r>
              <a:rPr lang="en-US" noProof="0" dirty="0" err="1"/>
              <a:t>doručování</a:t>
            </a:r>
            <a:endParaRPr lang="en-US" noProof="0" dirty="0"/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EB4ED2D1-7C89-5F5B-A677-A9AD4024475F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51875" cy="4203700"/>
          </a:xfr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881878C-8065-69D8-6B7D-55C672EC8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Transis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F6B44C81-3F17-EF7F-47CC-7D17DA9F4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noProof="0" dirty="0" err="1"/>
              <a:t>Transis</a:t>
            </a:r>
            <a:r>
              <a:rPr lang="en-US" noProof="0" dirty="0"/>
              <a:t> - </a:t>
            </a:r>
            <a:r>
              <a:rPr lang="en-US" noProof="0" dirty="0" err="1"/>
              <a:t>spolehlivý</a:t>
            </a:r>
            <a:r>
              <a:rPr lang="en-US" noProof="0" dirty="0"/>
              <a:t> </a:t>
            </a:r>
            <a:r>
              <a:rPr lang="en-US" noProof="0" dirty="0" err="1"/>
              <a:t>kauzální</a:t>
            </a:r>
            <a:r>
              <a:rPr lang="en-US" noProof="0" dirty="0"/>
              <a:t> multicast, </a:t>
            </a:r>
            <a:r>
              <a:rPr lang="en-US" noProof="0" dirty="0" err="1"/>
              <a:t>členství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skupinách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vychází</a:t>
            </a:r>
            <a:r>
              <a:rPr lang="en-US" noProof="0" dirty="0"/>
              <a:t> z Trans</a:t>
            </a:r>
          </a:p>
          <a:p>
            <a:pPr lvl="1" eaLnBrk="1" hangingPunct="1"/>
            <a:r>
              <a:rPr lang="en-US" noProof="0" dirty="0">
                <a:solidFill>
                  <a:srgbClr val="9900CC"/>
                </a:solidFill>
              </a:rPr>
              <a:t>Technion - Amir, Dolev, Kramer, </a:t>
            </a:r>
            <a:r>
              <a:rPr lang="en-US" noProof="0" dirty="0" err="1">
                <a:solidFill>
                  <a:srgbClr val="9900CC"/>
                </a:solidFill>
              </a:rPr>
              <a:t>Malkhi</a:t>
            </a:r>
            <a:r>
              <a:rPr lang="en-US" noProof="0" dirty="0">
                <a:solidFill>
                  <a:srgbClr val="9900CC"/>
                </a:solidFill>
              </a:rPr>
              <a:t> (1992-2002)</a:t>
            </a:r>
            <a:endParaRPr lang="en-US" noProof="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sz="800" noProof="0" dirty="0"/>
          </a:p>
          <a:p>
            <a:pPr marL="0" indent="0" eaLnBrk="1" hangingPunct="1"/>
            <a:r>
              <a:rPr lang="en-US" b="1" noProof="0" dirty="0" err="1"/>
              <a:t>Monotónnost</a:t>
            </a:r>
            <a:r>
              <a:rPr lang="en-US" noProof="0" dirty="0"/>
              <a:t> </a:t>
            </a:r>
            <a:r>
              <a:rPr lang="en-US" noProof="0" dirty="0" err="1"/>
              <a:t>protokolu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nemožnost</a:t>
            </a:r>
            <a:r>
              <a:rPr lang="en-US" noProof="0" dirty="0"/>
              <a:t> </a:t>
            </a:r>
            <a:r>
              <a:rPr lang="en-US" noProof="0" dirty="0" err="1"/>
              <a:t>dosažení</a:t>
            </a:r>
            <a:r>
              <a:rPr lang="en-US" noProof="0" dirty="0"/>
              <a:t> </a:t>
            </a:r>
            <a:r>
              <a:rPr lang="en-US" noProof="0" dirty="0" err="1"/>
              <a:t>spolehlivého</a:t>
            </a:r>
            <a:r>
              <a:rPr lang="en-US" noProof="0" dirty="0"/>
              <a:t> </a:t>
            </a:r>
            <a:r>
              <a:rPr lang="en-US" noProof="0" dirty="0" err="1"/>
              <a:t>distribovaného</a:t>
            </a:r>
            <a:r>
              <a:rPr lang="en-US" noProof="0" dirty="0"/>
              <a:t> </a:t>
            </a:r>
            <a:r>
              <a:rPr lang="en-US" noProof="0" dirty="0" err="1"/>
              <a:t>konsensu</a:t>
            </a:r>
            <a:r>
              <a:rPr lang="en-US" noProof="0" dirty="0"/>
              <a:t> </a:t>
            </a:r>
            <a:r>
              <a:rPr lang="en-US" i="1" noProof="0" dirty="0"/>
              <a:t>(</a:t>
            </a:r>
            <a:r>
              <a:rPr lang="en-US" i="1" noProof="0" dirty="0" err="1"/>
              <a:t>později</a:t>
            </a:r>
            <a:r>
              <a:rPr lang="en-US" i="1" noProof="0" dirty="0"/>
              <a:t>)</a:t>
            </a:r>
          </a:p>
          <a:p>
            <a:pPr lvl="1" eaLnBrk="1" hangingPunct="1"/>
            <a:r>
              <a:rPr lang="en-US" b="1" noProof="0" dirty="0"/>
              <a:t>paranoia</a:t>
            </a:r>
            <a:r>
              <a:rPr lang="en-US" noProof="0" dirty="0"/>
              <a:t> - </a:t>
            </a:r>
            <a:r>
              <a:rPr lang="en-US" noProof="0" dirty="0" err="1"/>
              <a:t>jedno</a:t>
            </a:r>
            <a:r>
              <a:rPr lang="en-US" noProof="0" dirty="0"/>
              <a:t> </a:t>
            </a:r>
            <a:r>
              <a:rPr lang="en-US" noProof="0" dirty="0" err="1"/>
              <a:t>podezření</a:t>
            </a:r>
            <a:r>
              <a:rPr lang="en-US" noProof="0" dirty="0"/>
              <a:t> </a:t>
            </a:r>
            <a:r>
              <a:rPr lang="en-US" noProof="0" dirty="0" err="1"/>
              <a:t>stačí</a:t>
            </a:r>
            <a:r>
              <a:rPr lang="en-US" noProof="0" dirty="0"/>
              <a:t> k </a:t>
            </a:r>
            <a:r>
              <a:rPr lang="en-US" noProof="0" dirty="0" err="1"/>
              <a:t>vyloučení</a:t>
            </a:r>
            <a:endParaRPr lang="en-US" noProof="0" dirty="0"/>
          </a:p>
          <a:p>
            <a:pPr lvl="2" eaLnBrk="1" hangingPunct="1"/>
            <a:r>
              <a:rPr lang="en-US" noProof="0" dirty="0"/>
              <a:t> k </a:t>
            </a:r>
            <a:r>
              <a:rPr lang="en-US" noProof="0" dirty="0" err="1"/>
              <a:t>vyloučení</a:t>
            </a:r>
            <a:r>
              <a:rPr lang="en-US" noProof="0" dirty="0"/>
              <a:t> </a:t>
            </a:r>
            <a:r>
              <a:rPr lang="en-US" noProof="0" dirty="0" err="1"/>
              <a:t>stačí</a:t>
            </a:r>
            <a:r>
              <a:rPr lang="en-US" noProof="0" dirty="0"/>
              <a:t> </a:t>
            </a:r>
            <a:r>
              <a:rPr lang="en-US" noProof="0" dirty="0" err="1"/>
              <a:t>větší</a:t>
            </a:r>
            <a:r>
              <a:rPr lang="en-US" noProof="0" dirty="0"/>
              <a:t> </a:t>
            </a:r>
            <a:r>
              <a:rPr lang="en-US" noProof="0" dirty="0" err="1"/>
              <a:t>zpoždění</a:t>
            </a:r>
            <a:r>
              <a:rPr lang="en-US" noProof="0" dirty="0"/>
              <a:t> - </a:t>
            </a:r>
            <a:r>
              <a:rPr lang="en-US" noProof="0" dirty="0" err="1"/>
              <a:t>nerozeznatelné</a:t>
            </a:r>
            <a:r>
              <a:rPr lang="en-US" noProof="0" dirty="0"/>
              <a:t> od </a:t>
            </a:r>
            <a:r>
              <a:rPr lang="en-US" noProof="0" dirty="0" err="1"/>
              <a:t>havárie</a:t>
            </a:r>
            <a:r>
              <a:rPr lang="en-US" noProof="0" dirty="0"/>
              <a:t> - </a:t>
            </a:r>
            <a:r>
              <a:rPr lang="en-US" i="1" noProof="0" dirty="0" err="1"/>
              <a:t>asynchronní</a:t>
            </a:r>
            <a:endParaRPr lang="en-US" i="1" noProof="0" dirty="0"/>
          </a:p>
          <a:p>
            <a:pPr lvl="1" eaLnBrk="1" hangingPunct="1"/>
            <a:r>
              <a:rPr lang="en-US" b="1" noProof="0" dirty="0" err="1"/>
              <a:t>jednosměrnost</a:t>
            </a:r>
            <a:r>
              <a:rPr lang="en-US" noProof="0" dirty="0"/>
              <a:t> - </a:t>
            </a:r>
            <a:r>
              <a:rPr lang="en-US" noProof="0" dirty="0" err="1"/>
              <a:t>vyloučené</a:t>
            </a:r>
            <a:r>
              <a:rPr lang="en-US" noProof="0" dirty="0"/>
              <a:t> </a:t>
            </a:r>
            <a:r>
              <a:rPr lang="en-US" noProof="0" dirty="0" err="1"/>
              <a:t>procesy</a:t>
            </a:r>
            <a:r>
              <a:rPr lang="en-US" noProof="0" dirty="0"/>
              <a:t> se </a:t>
            </a:r>
            <a:r>
              <a:rPr lang="en-US" noProof="0" dirty="0" err="1"/>
              <a:t>již</a:t>
            </a:r>
            <a:r>
              <a:rPr lang="en-US" noProof="0" dirty="0"/>
              <a:t> do </a:t>
            </a:r>
            <a:r>
              <a:rPr lang="en-US" noProof="0" dirty="0" err="1"/>
              <a:t>algoritmu</a:t>
            </a:r>
            <a:r>
              <a:rPr lang="en-US" noProof="0" dirty="0"/>
              <a:t> </a:t>
            </a:r>
            <a:r>
              <a:rPr lang="en-US" noProof="0" dirty="0" err="1"/>
              <a:t>nevrací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se ale </a:t>
            </a:r>
            <a:r>
              <a:rPr lang="en-US" noProof="0" dirty="0" err="1"/>
              <a:t>explicitně</a:t>
            </a:r>
            <a:r>
              <a:rPr lang="en-US" noProof="0" dirty="0"/>
              <a:t> </a:t>
            </a:r>
            <a:r>
              <a:rPr lang="en-US" noProof="0" dirty="0" err="1"/>
              <a:t>znovu</a:t>
            </a:r>
            <a:r>
              <a:rPr lang="en-US" noProof="0" dirty="0"/>
              <a:t> </a:t>
            </a:r>
            <a:r>
              <a:rPr lang="en-US" noProof="0" dirty="0" err="1"/>
              <a:t>připojit</a:t>
            </a:r>
            <a:endParaRPr lang="en-US" noProof="0" dirty="0"/>
          </a:p>
          <a:p>
            <a:pPr lvl="2" eaLnBrk="1" hangingPunct="1"/>
            <a:endParaRPr lang="en-US" sz="800" noProof="0" dirty="0"/>
          </a:p>
          <a:p>
            <a:pPr marL="0" indent="0" eaLnBrk="1" hangingPunct="1"/>
            <a:r>
              <a:rPr lang="en-US" b="1" noProof="0" dirty="0"/>
              <a:t>Idea:</a:t>
            </a:r>
            <a:r>
              <a:rPr lang="en-US" noProof="0" dirty="0"/>
              <a:t> </a:t>
            </a:r>
            <a:r>
              <a:rPr lang="en-US" noProof="0" dirty="0" err="1"/>
              <a:t>konzistentní</a:t>
            </a:r>
            <a:r>
              <a:rPr lang="en-US" noProof="0" dirty="0"/>
              <a:t> </a:t>
            </a:r>
            <a:r>
              <a:rPr lang="en-US" noProof="0" dirty="0" err="1"/>
              <a:t>změny</a:t>
            </a:r>
            <a:r>
              <a:rPr lang="en-US" noProof="0" dirty="0"/>
              <a:t> </a:t>
            </a:r>
            <a:r>
              <a:rPr lang="en-US" noProof="0" dirty="0" err="1"/>
              <a:t>pohledů</a:t>
            </a:r>
            <a:r>
              <a:rPr lang="en-US" noProof="0" dirty="0"/>
              <a:t>, </a:t>
            </a:r>
            <a:r>
              <a:rPr lang="en-US" noProof="0" dirty="0" err="1"/>
              <a:t>doručování</a:t>
            </a:r>
            <a:r>
              <a:rPr lang="en-US" noProof="0" dirty="0"/>
              <a:t> v </a:t>
            </a:r>
            <a:r>
              <a:rPr lang="en-US" noProof="0" dirty="0" err="1"/>
              <a:t>rámci</a:t>
            </a:r>
            <a:r>
              <a:rPr lang="en-US" noProof="0" dirty="0"/>
              <a:t> </a:t>
            </a:r>
            <a:r>
              <a:rPr lang="en-US" noProof="0" dirty="0" err="1"/>
              <a:t>pohledů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detekci</a:t>
            </a:r>
            <a:r>
              <a:rPr lang="en-US" noProof="0" dirty="0"/>
              <a:t> </a:t>
            </a:r>
            <a:r>
              <a:rPr lang="en-US" noProof="0" dirty="0" err="1"/>
              <a:t>havárie</a:t>
            </a:r>
            <a:r>
              <a:rPr lang="en-US" noProof="0" dirty="0"/>
              <a:t> </a:t>
            </a:r>
            <a:r>
              <a:rPr lang="en-US" noProof="0" dirty="0" err="1"/>
              <a:t>zpráva</a:t>
            </a:r>
            <a:r>
              <a:rPr lang="en-US" noProof="0" dirty="0"/>
              <a:t> FAULT(q), </a:t>
            </a:r>
            <a:r>
              <a:rPr lang="en-US" noProof="0" dirty="0" err="1"/>
              <a:t>při</a:t>
            </a:r>
            <a:r>
              <a:rPr lang="en-US" noProof="0" dirty="0"/>
              <a:t> </a:t>
            </a:r>
            <a:r>
              <a:rPr lang="en-US" noProof="0" dirty="0" err="1"/>
              <a:t>přijetí</a:t>
            </a:r>
            <a:r>
              <a:rPr lang="en-US" noProof="0" dirty="0"/>
              <a:t> </a:t>
            </a:r>
            <a:r>
              <a:rPr lang="en-US" noProof="0" dirty="0" err="1"/>
              <a:t>její</a:t>
            </a:r>
            <a:r>
              <a:rPr lang="en-US" noProof="0" dirty="0"/>
              <a:t> </a:t>
            </a:r>
            <a:r>
              <a:rPr lang="en-US" noProof="0" dirty="0" err="1"/>
              <a:t>přeposlání</a:t>
            </a:r>
            <a:endParaRPr lang="en-US" noProof="0" dirty="0"/>
          </a:p>
          <a:p>
            <a:pPr lvl="1" eaLnBrk="1" hangingPunct="1"/>
            <a:r>
              <a:rPr lang="en-US" b="1" noProof="0" dirty="0" err="1"/>
              <a:t>kauzální</a:t>
            </a:r>
            <a:r>
              <a:rPr lang="en-US" b="1" noProof="0" dirty="0"/>
              <a:t> </a:t>
            </a:r>
            <a:r>
              <a:rPr lang="en-US" b="1" noProof="0" dirty="0" err="1"/>
              <a:t>hranice</a:t>
            </a:r>
            <a:r>
              <a:rPr lang="en-US" b="1" noProof="0" dirty="0"/>
              <a:t> </a:t>
            </a:r>
            <a:r>
              <a:rPr lang="en-US" noProof="0" dirty="0" err="1"/>
              <a:t>pohledu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předcházejících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pozdržení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r>
              <a:rPr lang="en-US" noProof="0" dirty="0"/>
              <a:t> </a:t>
            </a:r>
            <a:r>
              <a:rPr lang="en-US" noProof="0" dirty="0" err="1"/>
              <a:t>kauzálně</a:t>
            </a:r>
            <a:r>
              <a:rPr lang="en-US" noProof="0" dirty="0"/>
              <a:t> </a:t>
            </a:r>
            <a:r>
              <a:rPr lang="en-US" noProof="0" dirty="0" err="1"/>
              <a:t>následujících</a:t>
            </a:r>
            <a:endParaRPr lang="en-US" noProof="0" dirty="0"/>
          </a:p>
          <a:p>
            <a:pPr lvl="1" eaLnBrk="1" hangingPunct="1"/>
            <a:r>
              <a:rPr lang="en-US" noProof="0" dirty="0" err="1"/>
              <a:t>konkurentní</a:t>
            </a:r>
            <a:r>
              <a:rPr lang="en-US" noProof="0" dirty="0"/>
              <a:t> </a:t>
            </a:r>
            <a:r>
              <a:rPr lang="en-US" b="1" noProof="0" dirty="0" err="1"/>
              <a:t>detekce</a:t>
            </a:r>
            <a:r>
              <a:rPr lang="en-US" b="1" noProof="0" dirty="0"/>
              <a:t> </a:t>
            </a:r>
            <a:r>
              <a:rPr lang="en-US" noProof="0" dirty="0" err="1"/>
              <a:t>různých</a:t>
            </a:r>
            <a:r>
              <a:rPr lang="en-US" noProof="0" dirty="0"/>
              <a:t> </a:t>
            </a:r>
            <a:r>
              <a:rPr lang="en-US" b="1" noProof="0" dirty="0" err="1"/>
              <a:t>havárií</a:t>
            </a:r>
            <a:endParaRPr lang="en-US" b="1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společná</a:t>
            </a:r>
            <a:r>
              <a:rPr lang="en-US" noProof="0" dirty="0"/>
              <a:t> </a:t>
            </a:r>
            <a:r>
              <a:rPr lang="en-US" noProof="0" dirty="0" err="1"/>
              <a:t>hranice</a:t>
            </a:r>
            <a:r>
              <a:rPr lang="en-US" noProof="0" dirty="0"/>
              <a:t>,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obou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  <a:p>
            <a:pPr lvl="2" eaLnBrk="1" hangingPunct="1"/>
            <a:r>
              <a:rPr lang="en-US" noProof="0" dirty="0"/>
              <a:t> </a:t>
            </a:r>
            <a:r>
              <a:rPr lang="en-US" noProof="0" dirty="0" err="1"/>
              <a:t>doručení</a:t>
            </a:r>
            <a:r>
              <a:rPr lang="en-US" noProof="0" dirty="0"/>
              <a:t> </a:t>
            </a:r>
            <a:r>
              <a:rPr lang="en-US" noProof="0" dirty="0" err="1"/>
              <a:t>pozdržených</a:t>
            </a:r>
            <a:r>
              <a:rPr lang="en-US" noProof="0" dirty="0"/>
              <a:t> </a:t>
            </a:r>
            <a:r>
              <a:rPr lang="en-US" noProof="0" dirty="0" err="1"/>
              <a:t>zpráv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3">
            <a:extLst>
              <a:ext uri="{FF2B5EF4-FFF2-40B4-BE49-F238E27FC236}">
                <a16:creationId xmlns:a16="http://schemas.microsoft.com/office/drawing/2014/main" id="{17E7567D-9047-4534-C28D-7F3E33A21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5825" y="22050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11" name="Line 4">
            <a:extLst>
              <a:ext uri="{FF2B5EF4-FFF2-40B4-BE49-F238E27FC236}">
                <a16:creationId xmlns:a16="http://schemas.microsoft.com/office/drawing/2014/main" id="{FF873540-5E22-F17A-17E1-60D1AF1A5C5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8125" y="2636838"/>
            <a:ext cx="0" cy="12954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12" name="Line 5">
            <a:extLst>
              <a:ext uri="{FF2B5EF4-FFF2-40B4-BE49-F238E27FC236}">
                <a16:creationId xmlns:a16="http://schemas.microsoft.com/office/drawing/2014/main" id="{542AFFBC-A80A-B7B4-5A58-BEFE24E0E9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72338" y="3105150"/>
            <a:ext cx="936625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13" name="Line 6">
            <a:extLst>
              <a:ext uri="{FF2B5EF4-FFF2-40B4-BE49-F238E27FC236}">
                <a16:creationId xmlns:a16="http://schemas.microsoft.com/office/drawing/2014/main" id="{4BF63555-3FBB-F8E5-265E-01BB855BD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213100"/>
            <a:ext cx="1008062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74" name="Line 7">
            <a:extLst>
              <a:ext uri="{FF2B5EF4-FFF2-40B4-BE49-F238E27FC236}">
                <a16:creationId xmlns:a16="http://schemas.microsoft.com/office/drawing/2014/main" id="{F1103A2E-853E-A619-5791-F2D1BD72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" y="1989138"/>
            <a:ext cx="2305050" cy="17272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75" name="Rectangle 8">
            <a:extLst>
              <a:ext uri="{FF2B5EF4-FFF2-40B4-BE49-F238E27FC236}">
                <a16:creationId xmlns:a16="http://schemas.microsoft.com/office/drawing/2014/main" id="{F729B528-69F8-F0D5-8A46-9659A84B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Průběh</a:t>
            </a:r>
            <a:r>
              <a:rPr lang="en-US" noProof="0" dirty="0"/>
              <a:t> </a:t>
            </a:r>
            <a:r>
              <a:rPr lang="en-US" noProof="0" dirty="0" err="1"/>
              <a:t>Transis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grpSp>
        <p:nvGrpSpPr>
          <p:cNvPr id="211976" name="Group 9">
            <a:extLst>
              <a:ext uri="{FF2B5EF4-FFF2-40B4-BE49-F238E27FC236}">
                <a16:creationId xmlns:a16="http://schemas.microsoft.com/office/drawing/2014/main" id="{4800EB19-E845-AE78-9D67-D1FBB96A2459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357563"/>
            <a:ext cx="287338" cy="288925"/>
            <a:chOff x="2064" y="2432"/>
            <a:chExt cx="181" cy="182"/>
          </a:xfrm>
        </p:grpSpPr>
        <p:sp>
          <p:nvSpPr>
            <p:cNvPr id="212059" name="Oval 10">
              <a:extLst>
                <a:ext uri="{FF2B5EF4-FFF2-40B4-BE49-F238E27FC236}">
                  <a16:creationId xmlns:a16="http://schemas.microsoft.com/office/drawing/2014/main" id="{E8F569DF-0151-F19A-4F35-DE991B91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60" name="Text Box 11">
              <a:extLst>
                <a:ext uri="{FF2B5EF4-FFF2-40B4-BE49-F238E27FC236}">
                  <a16:creationId xmlns:a16="http://schemas.microsoft.com/office/drawing/2014/main" id="{0992FB54-B3E6-B37D-F8D8-9E3D4CD6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43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0" noProof="0" dirty="0"/>
                <a:t>m</a:t>
              </a:r>
            </a:p>
          </p:txBody>
        </p:sp>
      </p:grpSp>
      <p:sp>
        <p:nvSpPr>
          <p:cNvPr id="211977" name="Line 12">
            <a:extLst>
              <a:ext uri="{FF2B5EF4-FFF2-40B4-BE49-F238E27FC236}">
                <a16:creationId xmlns:a16="http://schemas.microsoft.com/office/drawing/2014/main" id="{E3727693-3FAF-C3A1-262A-AAD024EB1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2349500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78" name="Line 13">
            <a:extLst>
              <a:ext uri="{FF2B5EF4-FFF2-40B4-BE49-F238E27FC236}">
                <a16:creationId xmlns:a16="http://schemas.microsoft.com/office/drawing/2014/main" id="{784A8E35-31C5-2DAE-8A4F-E3ABD571D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2781300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79" name="Text Box 14">
            <a:extLst>
              <a:ext uri="{FF2B5EF4-FFF2-40B4-BE49-F238E27FC236}">
                <a16:creationId xmlns:a16="http://schemas.microsoft.com/office/drawing/2014/main" id="{2509B891-AA90-70AD-7E6F-EC0A5322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205038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9900CC"/>
                </a:solidFill>
              </a:rPr>
              <a:t>L</a:t>
            </a:r>
            <a:r>
              <a:rPr lang="en-US" baseline="30000" noProof="0" dirty="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20" name="Text Box 15">
            <a:extLst>
              <a:ext uri="{FF2B5EF4-FFF2-40B4-BE49-F238E27FC236}">
                <a16:creationId xmlns:a16="http://schemas.microsoft.com/office/drawing/2014/main" id="{CA73B76E-D229-C0F8-44DE-E9D4D2959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529013" cy="431800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noProof="0" dirty="0"/>
              <a:t>A       B       </a:t>
            </a:r>
            <a:r>
              <a:rPr lang="en-US" b="1" noProof="0" dirty="0">
                <a:solidFill>
                  <a:srgbClr val="FF0000"/>
                </a:solidFill>
              </a:rPr>
              <a:t>C</a:t>
            </a:r>
            <a:r>
              <a:rPr lang="en-US" b="1" noProof="0" dirty="0"/>
              <a:t>       D       E       </a:t>
            </a:r>
            <a:r>
              <a:rPr lang="en-US" b="1" noProof="0" dirty="0">
                <a:solidFill>
                  <a:srgbClr val="FF0000"/>
                </a:solidFill>
              </a:rPr>
              <a:t>G</a:t>
            </a:r>
          </a:p>
        </p:txBody>
      </p:sp>
      <p:grpSp>
        <p:nvGrpSpPr>
          <p:cNvPr id="211981" name="Group 16">
            <a:extLst>
              <a:ext uri="{FF2B5EF4-FFF2-40B4-BE49-F238E27FC236}">
                <a16:creationId xmlns:a16="http://schemas.microsoft.com/office/drawing/2014/main" id="{EA581186-0381-6DA6-147C-B04C73D36B0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2163"/>
            <a:ext cx="576262" cy="287337"/>
            <a:chOff x="748" y="1752"/>
            <a:chExt cx="363" cy="181"/>
          </a:xfrm>
        </p:grpSpPr>
        <p:sp>
          <p:nvSpPr>
            <p:cNvPr id="212057" name="Oval 17">
              <a:extLst>
                <a:ext uri="{FF2B5EF4-FFF2-40B4-BE49-F238E27FC236}">
                  <a16:creationId xmlns:a16="http://schemas.microsoft.com/office/drawing/2014/main" id="{3F4B8BB9-C167-22D3-BD0A-0C7AE55D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58" name="Text Box 18">
              <a:extLst>
                <a:ext uri="{FF2B5EF4-FFF2-40B4-BE49-F238E27FC236}">
                  <a16:creationId xmlns:a16="http://schemas.microsoft.com/office/drawing/2014/main" id="{7F1F9216-58B0-1F81-43CE-E8F56B5D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F(E)</a:t>
              </a:r>
            </a:p>
          </p:txBody>
        </p:sp>
      </p:grpSp>
      <p:grpSp>
        <p:nvGrpSpPr>
          <p:cNvPr id="222222" name="Group 19">
            <a:extLst>
              <a:ext uri="{FF2B5EF4-FFF2-40B4-BE49-F238E27FC236}">
                <a16:creationId xmlns:a16="http://schemas.microsoft.com/office/drawing/2014/main" id="{248066CB-538C-DB6D-4491-DB69C75C91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068638"/>
            <a:ext cx="576262" cy="287337"/>
            <a:chOff x="3288" y="1706"/>
            <a:chExt cx="363" cy="181"/>
          </a:xfrm>
        </p:grpSpPr>
        <p:sp>
          <p:nvSpPr>
            <p:cNvPr id="212055" name="Oval 20">
              <a:extLst>
                <a:ext uri="{FF2B5EF4-FFF2-40B4-BE49-F238E27FC236}">
                  <a16:creationId xmlns:a16="http://schemas.microsoft.com/office/drawing/2014/main" id="{D223801C-6CE5-225B-987A-129E5528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56" name="Text Box 21">
              <a:extLst>
                <a:ext uri="{FF2B5EF4-FFF2-40B4-BE49-F238E27FC236}">
                  <a16:creationId xmlns:a16="http://schemas.microsoft.com/office/drawing/2014/main" id="{AE1898C9-E276-3A10-08E2-CC11728F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F(C,G)</a:t>
              </a:r>
            </a:p>
          </p:txBody>
        </p:sp>
      </p:grpSp>
      <p:grpSp>
        <p:nvGrpSpPr>
          <p:cNvPr id="211983" name="Group 22">
            <a:extLst>
              <a:ext uri="{FF2B5EF4-FFF2-40B4-BE49-F238E27FC236}">
                <a16:creationId xmlns:a16="http://schemas.microsoft.com/office/drawing/2014/main" id="{2544A1EF-90CA-0934-993C-F0A34A85570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493963"/>
            <a:ext cx="576263" cy="287337"/>
            <a:chOff x="748" y="1752"/>
            <a:chExt cx="363" cy="181"/>
          </a:xfrm>
        </p:grpSpPr>
        <p:sp>
          <p:nvSpPr>
            <p:cNvPr id="212053" name="Oval 23">
              <a:extLst>
                <a:ext uri="{FF2B5EF4-FFF2-40B4-BE49-F238E27FC236}">
                  <a16:creationId xmlns:a16="http://schemas.microsoft.com/office/drawing/2014/main" id="{132BEECF-5D2E-94B8-90AE-D6545918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54" name="Text Box 24">
              <a:extLst>
                <a:ext uri="{FF2B5EF4-FFF2-40B4-BE49-F238E27FC236}">
                  <a16:creationId xmlns:a16="http://schemas.microsoft.com/office/drawing/2014/main" id="{3A716B93-94AB-7445-58BA-AAA3998ED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F(E)</a:t>
              </a:r>
            </a:p>
          </p:txBody>
        </p:sp>
      </p:grpSp>
      <p:grpSp>
        <p:nvGrpSpPr>
          <p:cNvPr id="211984" name="Group 25">
            <a:extLst>
              <a:ext uri="{FF2B5EF4-FFF2-40B4-BE49-F238E27FC236}">
                <a16:creationId xmlns:a16="http://schemas.microsoft.com/office/drawing/2014/main" id="{3775C6A6-7F73-D86C-BDBF-332BCC467E98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576262" cy="287338"/>
            <a:chOff x="748" y="1752"/>
            <a:chExt cx="363" cy="181"/>
          </a:xfrm>
        </p:grpSpPr>
        <p:sp>
          <p:nvSpPr>
            <p:cNvPr id="212051" name="Oval 26">
              <a:extLst>
                <a:ext uri="{FF2B5EF4-FFF2-40B4-BE49-F238E27FC236}">
                  <a16:creationId xmlns:a16="http://schemas.microsoft.com/office/drawing/2014/main" id="{E565BCAC-1514-D0AB-5318-61F2991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52" name="Text Box 27">
              <a:extLst>
                <a:ext uri="{FF2B5EF4-FFF2-40B4-BE49-F238E27FC236}">
                  <a16:creationId xmlns:a16="http://schemas.microsoft.com/office/drawing/2014/main" id="{5F354BC0-0322-E343-5D5E-7ED5C10FF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F(E)</a:t>
              </a:r>
            </a:p>
          </p:txBody>
        </p:sp>
      </p:grpSp>
      <p:grpSp>
        <p:nvGrpSpPr>
          <p:cNvPr id="211985" name="Group 28">
            <a:extLst>
              <a:ext uri="{FF2B5EF4-FFF2-40B4-BE49-F238E27FC236}">
                <a16:creationId xmlns:a16="http://schemas.microsoft.com/office/drawing/2014/main" id="{136E453A-26F0-C335-A787-E351A159A25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429000"/>
            <a:ext cx="576263" cy="287338"/>
            <a:chOff x="748" y="1752"/>
            <a:chExt cx="363" cy="181"/>
          </a:xfrm>
        </p:grpSpPr>
        <p:sp>
          <p:nvSpPr>
            <p:cNvPr id="212049" name="Oval 29">
              <a:extLst>
                <a:ext uri="{FF2B5EF4-FFF2-40B4-BE49-F238E27FC236}">
                  <a16:creationId xmlns:a16="http://schemas.microsoft.com/office/drawing/2014/main" id="{27F64299-B29E-B7B1-2C84-86725A7C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50" name="Text Box 30">
              <a:extLst>
                <a:ext uri="{FF2B5EF4-FFF2-40B4-BE49-F238E27FC236}">
                  <a16:creationId xmlns:a16="http://schemas.microsoft.com/office/drawing/2014/main" id="{C6BB8828-00A0-372E-C4A7-DD54EF9B8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F(E)</a:t>
              </a:r>
            </a:p>
          </p:txBody>
        </p:sp>
      </p:grpSp>
      <p:sp>
        <p:nvSpPr>
          <p:cNvPr id="211986" name="Line 31">
            <a:extLst>
              <a:ext uri="{FF2B5EF4-FFF2-40B4-BE49-F238E27FC236}">
                <a16:creationId xmlns:a16="http://schemas.microsoft.com/office/drawing/2014/main" id="{8237131D-7955-0C7E-5E65-5A91BBBD3A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47813" y="2781300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87" name="Line 32">
            <a:extLst>
              <a:ext uri="{FF2B5EF4-FFF2-40B4-BE49-F238E27FC236}">
                <a16:creationId xmlns:a16="http://schemas.microsoft.com/office/drawing/2014/main" id="{1623AC05-0EC4-C750-5A6E-00412C82E6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32861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88" name="Oval 33">
            <a:extLst>
              <a:ext uri="{FF2B5EF4-FFF2-40B4-BE49-F238E27FC236}">
                <a16:creationId xmlns:a16="http://schemas.microsoft.com/office/drawing/2014/main" id="{0D68D134-513D-790E-9396-995B958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3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11989" name="Line 34">
            <a:extLst>
              <a:ext uri="{FF2B5EF4-FFF2-40B4-BE49-F238E27FC236}">
                <a16:creationId xmlns:a16="http://schemas.microsoft.com/office/drawing/2014/main" id="{1DAC6B1E-4BC3-1BDF-2953-295FCDE24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213100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90" name="Line 35">
            <a:extLst>
              <a:ext uri="{FF2B5EF4-FFF2-40B4-BE49-F238E27FC236}">
                <a16:creationId xmlns:a16="http://schemas.microsoft.com/office/drawing/2014/main" id="{31658EDC-2C7D-154C-7E68-225000117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349500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91" name="Oval 36">
            <a:extLst>
              <a:ext uri="{FF2B5EF4-FFF2-40B4-BE49-F238E27FC236}">
                <a16:creationId xmlns:a16="http://schemas.microsoft.com/office/drawing/2014/main" id="{6C3FA4B8-DB10-D9EF-2B8D-9F2DB777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11992" name="Oval 37">
            <a:extLst>
              <a:ext uri="{FF2B5EF4-FFF2-40B4-BE49-F238E27FC236}">
                <a16:creationId xmlns:a16="http://schemas.microsoft.com/office/drawing/2014/main" id="{A8B69B3B-2339-1D28-75D1-4048C4A1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11993" name="Line 38">
            <a:extLst>
              <a:ext uri="{FF2B5EF4-FFF2-40B4-BE49-F238E27FC236}">
                <a16:creationId xmlns:a16="http://schemas.microsoft.com/office/drawing/2014/main" id="{E9B802CE-4FD8-B728-84C6-097AB5D27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924175"/>
            <a:ext cx="4318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94" name="Oval 40">
            <a:extLst>
              <a:ext uri="{FF2B5EF4-FFF2-40B4-BE49-F238E27FC236}">
                <a16:creationId xmlns:a16="http://schemas.microsoft.com/office/drawing/2014/main" id="{897CAA9D-BF58-898F-066B-A2B47B6F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424363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11995" name="Line 41">
            <a:extLst>
              <a:ext uri="{FF2B5EF4-FFF2-40B4-BE49-F238E27FC236}">
                <a16:creationId xmlns:a16="http://schemas.microsoft.com/office/drawing/2014/main" id="{B3F51AF9-BA10-19C9-32D4-79F3EA78DC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0338" y="3716338"/>
            <a:ext cx="5730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96" name="Line 42">
            <a:extLst>
              <a:ext uri="{FF2B5EF4-FFF2-40B4-BE49-F238E27FC236}">
                <a16:creationId xmlns:a16="http://schemas.microsoft.com/office/drawing/2014/main" id="{7B9C0720-1860-3B3C-27BC-0227F0968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050" y="2997200"/>
            <a:ext cx="0" cy="142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11997" name="Text Box 44">
            <a:extLst>
              <a:ext uri="{FF2B5EF4-FFF2-40B4-BE49-F238E27FC236}">
                <a16:creationId xmlns:a16="http://schemas.microsoft.com/office/drawing/2014/main" id="{3E4A14F5-219D-2BD4-5602-E64C53CF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052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9900CC"/>
                </a:solidFill>
              </a:rPr>
              <a:t>L</a:t>
            </a:r>
            <a:r>
              <a:rPr lang="en-US" baseline="30000" noProof="0" dirty="0">
                <a:solidFill>
                  <a:srgbClr val="9900CC"/>
                </a:solidFill>
              </a:rPr>
              <a:t>x+1</a:t>
            </a:r>
          </a:p>
        </p:txBody>
      </p:sp>
      <p:grpSp>
        <p:nvGrpSpPr>
          <p:cNvPr id="222238" name="Group 45">
            <a:extLst>
              <a:ext uri="{FF2B5EF4-FFF2-40B4-BE49-F238E27FC236}">
                <a16:creationId xmlns:a16="http://schemas.microsoft.com/office/drawing/2014/main" id="{D691AD16-C951-2DEC-C17A-12F85EF25C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420938"/>
            <a:ext cx="576262" cy="287337"/>
            <a:chOff x="3787" y="1616"/>
            <a:chExt cx="363" cy="181"/>
          </a:xfrm>
        </p:grpSpPr>
        <p:sp>
          <p:nvSpPr>
            <p:cNvPr id="212047" name="Oval 46">
              <a:extLst>
                <a:ext uri="{FF2B5EF4-FFF2-40B4-BE49-F238E27FC236}">
                  <a16:creationId xmlns:a16="http://schemas.microsoft.com/office/drawing/2014/main" id="{406427CF-B74C-9F3A-F88A-BBC211EA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48" name="Text Box 47">
              <a:extLst>
                <a:ext uri="{FF2B5EF4-FFF2-40B4-BE49-F238E27FC236}">
                  <a16:creationId xmlns:a16="http://schemas.microsoft.com/office/drawing/2014/main" id="{332D36B0-C5BB-19F4-5825-D158AAAB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F(C)</a:t>
              </a:r>
            </a:p>
          </p:txBody>
        </p:sp>
      </p:grpSp>
      <p:grpSp>
        <p:nvGrpSpPr>
          <p:cNvPr id="222239" name="Group 48">
            <a:extLst>
              <a:ext uri="{FF2B5EF4-FFF2-40B4-BE49-F238E27FC236}">
                <a16:creationId xmlns:a16="http://schemas.microsoft.com/office/drawing/2014/main" id="{4310AC9B-901C-3A3E-0055-8ABE3A0411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420938"/>
            <a:ext cx="576263" cy="287337"/>
            <a:chOff x="4286" y="1842"/>
            <a:chExt cx="363" cy="181"/>
          </a:xfrm>
        </p:grpSpPr>
        <p:sp>
          <p:nvSpPr>
            <p:cNvPr id="212045" name="Oval 49">
              <a:extLst>
                <a:ext uri="{FF2B5EF4-FFF2-40B4-BE49-F238E27FC236}">
                  <a16:creationId xmlns:a16="http://schemas.microsoft.com/office/drawing/2014/main" id="{E8E06EA0-0CE7-F9FA-9841-67BFFA56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46" name="Text Box 50">
              <a:extLst>
                <a:ext uri="{FF2B5EF4-FFF2-40B4-BE49-F238E27FC236}">
                  <a16:creationId xmlns:a16="http://schemas.microsoft.com/office/drawing/2014/main" id="{E8B7ACC0-D401-8BFC-21F3-1A45A157F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F(G)</a:t>
              </a:r>
            </a:p>
          </p:txBody>
        </p:sp>
      </p:grpSp>
      <p:sp>
        <p:nvSpPr>
          <p:cNvPr id="212000" name="Text Box 51">
            <a:extLst>
              <a:ext uri="{FF2B5EF4-FFF2-40B4-BE49-F238E27FC236}">
                <a16:creationId xmlns:a16="http://schemas.microsoft.com/office/drawing/2014/main" id="{125BEC6F-290F-32FF-91E6-B4DC1CC6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aseline="0" noProof="0" dirty="0"/>
              <a:t>A       B       C       D       </a:t>
            </a:r>
            <a:r>
              <a:rPr lang="en-US" baseline="0" noProof="0" dirty="0">
                <a:solidFill>
                  <a:srgbClr val="FF0000"/>
                </a:solidFill>
              </a:rPr>
              <a:t>E</a:t>
            </a:r>
          </a:p>
        </p:txBody>
      </p:sp>
      <p:grpSp>
        <p:nvGrpSpPr>
          <p:cNvPr id="222241" name="Group 52">
            <a:extLst>
              <a:ext uri="{FF2B5EF4-FFF2-40B4-BE49-F238E27FC236}">
                <a16:creationId xmlns:a16="http://schemas.microsoft.com/office/drawing/2014/main" id="{016A2AEC-81E2-4AA5-5DFA-0148C130388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3068638"/>
            <a:ext cx="576263" cy="287337"/>
            <a:chOff x="3288" y="1706"/>
            <a:chExt cx="363" cy="181"/>
          </a:xfrm>
        </p:grpSpPr>
        <p:sp>
          <p:nvSpPr>
            <p:cNvPr id="212043" name="Oval 53">
              <a:extLst>
                <a:ext uri="{FF2B5EF4-FFF2-40B4-BE49-F238E27FC236}">
                  <a16:creationId xmlns:a16="http://schemas.microsoft.com/office/drawing/2014/main" id="{33B7FEAB-989C-8C41-EE30-0565AA84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44" name="Text Box 54">
              <a:extLst>
                <a:ext uri="{FF2B5EF4-FFF2-40B4-BE49-F238E27FC236}">
                  <a16:creationId xmlns:a16="http://schemas.microsoft.com/office/drawing/2014/main" id="{A3368A3E-E3CB-B71A-3E2B-E38D79B9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F(C,G)</a:t>
              </a:r>
            </a:p>
          </p:txBody>
        </p:sp>
      </p:grpSp>
      <p:grpSp>
        <p:nvGrpSpPr>
          <p:cNvPr id="222242" name="Group 55">
            <a:extLst>
              <a:ext uri="{FF2B5EF4-FFF2-40B4-BE49-F238E27FC236}">
                <a16:creationId xmlns:a16="http://schemas.microsoft.com/office/drawing/2014/main" id="{55771B07-48A7-E494-7E15-D2AE5BB5888F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716338"/>
            <a:ext cx="576263" cy="287337"/>
            <a:chOff x="3288" y="1706"/>
            <a:chExt cx="363" cy="181"/>
          </a:xfrm>
        </p:grpSpPr>
        <p:sp>
          <p:nvSpPr>
            <p:cNvPr id="212041" name="Oval 56">
              <a:extLst>
                <a:ext uri="{FF2B5EF4-FFF2-40B4-BE49-F238E27FC236}">
                  <a16:creationId xmlns:a16="http://schemas.microsoft.com/office/drawing/2014/main" id="{1C6978CF-EA4E-C7EE-6B51-A36E8AD2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42" name="Text Box 57">
              <a:extLst>
                <a:ext uri="{FF2B5EF4-FFF2-40B4-BE49-F238E27FC236}">
                  <a16:creationId xmlns:a16="http://schemas.microsoft.com/office/drawing/2014/main" id="{3CA000B0-93E7-5229-0AAB-A4A09C206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F(C,G)</a:t>
              </a:r>
            </a:p>
          </p:txBody>
        </p:sp>
      </p:grpSp>
      <p:grpSp>
        <p:nvGrpSpPr>
          <p:cNvPr id="222243" name="Group 58">
            <a:extLst>
              <a:ext uri="{FF2B5EF4-FFF2-40B4-BE49-F238E27FC236}">
                <a16:creationId xmlns:a16="http://schemas.microsoft.com/office/drawing/2014/main" id="{DE18227A-A307-5D89-AF3E-1655F5FA2470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716338"/>
            <a:ext cx="576263" cy="287337"/>
            <a:chOff x="3288" y="1706"/>
            <a:chExt cx="363" cy="181"/>
          </a:xfrm>
        </p:grpSpPr>
        <p:sp>
          <p:nvSpPr>
            <p:cNvPr id="212039" name="Oval 59">
              <a:extLst>
                <a:ext uri="{FF2B5EF4-FFF2-40B4-BE49-F238E27FC236}">
                  <a16:creationId xmlns:a16="http://schemas.microsoft.com/office/drawing/2014/main" id="{1E6074F3-5072-3320-E956-0E575F1EA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40" name="Text Box 60">
              <a:extLst>
                <a:ext uri="{FF2B5EF4-FFF2-40B4-BE49-F238E27FC236}">
                  <a16:creationId xmlns:a16="http://schemas.microsoft.com/office/drawing/2014/main" id="{6586B157-776E-A479-68EB-B0C230601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F(C,G)</a:t>
              </a:r>
            </a:p>
          </p:txBody>
        </p:sp>
      </p:grpSp>
      <p:grpSp>
        <p:nvGrpSpPr>
          <p:cNvPr id="222244" name="Group 61">
            <a:extLst>
              <a:ext uri="{FF2B5EF4-FFF2-40B4-BE49-F238E27FC236}">
                <a16:creationId xmlns:a16="http://schemas.microsoft.com/office/drawing/2014/main" id="{546C62ED-706F-680C-AE49-DDFA229A1FC6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1916113"/>
            <a:ext cx="576263" cy="287337"/>
            <a:chOff x="4286" y="1842"/>
            <a:chExt cx="363" cy="181"/>
          </a:xfrm>
        </p:grpSpPr>
        <p:sp>
          <p:nvSpPr>
            <p:cNvPr id="212037" name="Oval 62">
              <a:extLst>
                <a:ext uri="{FF2B5EF4-FFF2-40B4-BE49-F238E27FC236}">
                  <a16:creationId xmlns:a16="http://schemas.microsoft.com/office/drawing/2014/main" id="{C26E0B62-9BA2-8164-D62E-70EDA7219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38" name="Text Box 63">
              <a:extLst>
                <a:ext uri="{FF2B5EF4-FFF2-40B4-BE49-F238E27FC236}">
                  <a16:creationId xmlns:a16="http://schemas.microsoft.com/office/drawing/2014/main" id="{DB99C829-6FD8-7764-FFAC-5D9077C90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F(G)</a:t>
              </a:r>
            </a:p>
          </p:txBody>
        </p:sp>
      </p:grpSp>
      <p:grpSp>
        <p:nvGrpSpPr>
          <p:cNvPr id="222245" name="Group 64">
            <a:extLst>
              <a:ext uri="{FF2B5EF4-FFF2-40B4-BE49-F238E27FC236}">
                <a16:creationId xmlns:a16="http://schemas.microsoft.com/office/drawing/2014/main" id="{A877192C-687E-8FFA-6CDC-0663546CFA70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989138"/>
            <a:ext cx="576263" cy="287337"/>
            <a:chOff x="3787" y="1616"/>
            <a:chExt cx="363" cy="181"/>
          </a:xfrm>
        </p:grpSpPr>
        <p:sp>
          <p:nvSpPr>
            <p:cNvPr id="212035" name="Oval 65">
              <a:extLst>
                <a:ext uri="{FF2B5EF4-FFF2-40B4-BE49-F238E27FC236}">
                  <a16:creationId xmlns:a16="http://schemas.microsoft.com/office/drawing/2014/main" id="{6638BBDD-CB2B-FFAD-611A-F0A4ED2C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noProof="0" dirty="0"/>
            </a:p>
          </p:txBody>
        </p:sp>
        <p:sp>
          <p:nvSpPr>
            <p:cNvPr id="212036" name="Text Box 66">
              <a:extLst>
                <a:ext uri="{FF2B5EF4-FFF2-40B4-BE49-F238E27FC236}">
                  <a16:creationId xmlns:a16="http://schemas.microsoft.com/office/drawing/2014/main" id="{8E197133-9985-5E05-56DD-5E550585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b="0" noProof="0" dirty="0"/>
                <a:t>F(C)</a:t>
              </a:r>
            </a:p>
          </p:txBody>
        </p:sp>
      </p:grpSp>
      <p:sp>
        <p:nvSpPr>
          <p:cNvPr id="222246" name="Oval 67">
            <a:extLst>
              <a:ext uri="{FF2B5EF4-FFF2-40B4-BE49-F238E27FC236}">
                <a16:creationId xmlns:a16="http://schemas.microsoft.com/office/drawing/2014/main" id="{2DFE322D-B485-6ADA-E93E-0F7AC23F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854325"/>
            <a:ext cx="215900" cy="215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47" name="Text Box 68">
            <a:extLst>
              <a:ext uri="{FF2B5EF4-FFF2-40B4-BE49-F238E27FC236}">
                <a16:creationId xmlns:a16="http://schemas.microsoft.com/office/drawing/2014/main" id="{3633A62D-61B6-EB61-B851-B5E1AD65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0" noProof="0" dirty="0"/>
              <a:t>m</a:t>
            </a:r>
          </a:p>
        </p:txBody>
      </p:sp>
      <p:sp>
        <p:nvSpPr>
          <p:cNvPr id="222248" name="Oval 69">
            <a:extLst>
              <a:ext uri="{FF2B5EF4-FFF2-40B4-BE49-F238E27FC236}">
                <a16:creationId xmlns:a16="http://schemas.microsoft.com/office/drawing/2014/main" id="{22296898-E67A-A75D-CB5E-394C3A5E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49" name="Oval 70">
            <a:extLst>
              <a:ext uri="{FF2B5EF4-FFF2-40B4-BE49-F238E27FC236}">
                <a16:creationId xmlns:a16="http://schemas.microsoft.com/office/drawing/2014/main" id="{A2BB7CD4-8778-74AB-98EF-3736674E0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50" name="Oval 71">
            <a:extLst>
              <a:ext uri="{FF2B5EF4-FFF2-40B4-BE49-F238E27FC236}">
                <a16:creationId xmlns:a16="http://schemas.microsoft.com/office/drawing/2014/main" id="{7856593D-87B3-02B4-3559-791B8684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51" name="Line 72">
            <a:extLst>
              <a:ext uri="{FF2B5EF4-FFF2-40B4-BE49-F238E27FC236}">
                <a16:creationId xmlns:a16="http://schemas.microsoft.com/office/drawing/2014/main" id="{E29C35BC-F3F8-8312-4E41-39156393A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2" name="Line 73">
            <a:extLst>
              <a:ext uri="{FF2B5EF4-FFF2-40B4-BE49-F238E27FC236}">
                <a16:creationId xmlns:a16="http://schemas.microsoft.com/office/drawing/2014/main" id="{91B5E74E-D7E0-4015-E0CB-1C4C3B353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3" name="Line 74">
            <a:extLst>
              <a:ext uri="{FF2B5EF4-FFF2-40B4-BE49-F238E27FC236}">
                <a16:creationId xmlns:a16="http://schemas.microsoft.com/office/drawing/2014/main" id="{4C1EEC3D-24DA-2477-5F70-6A4D67733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9338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4" name="Line 75">
            <a:extLst>
              <a:ext uri="{FF2B5EF4-FFF2-40B4-BE49-F238E27FC236}">
                <a16:creationId xmlns:a16="http://schemas.microsoft.com/office/drawing/2014/main" id="{70CC1BB2-7CCE-BDD0-5E63-FEBF6535E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3357563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5" name="Line 76">
            <a:extLst>
              <a:ext uri="{FF2B5EF4-FFF2-40B4-BE49-F238E27FC236}">
                <a16:creationId xmlns:a16="http://schemas.microsoft.com/office/drawing/2014/main" id="{276DEF9D-BB90-6A13-692A-96725C55F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3357563"/>
            <a:ext cx="15113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6" name="Line 77">
            <a:extLst>
              <a:ext uri="{FF2B5EF4-FFF2-40B4-BE49-F238E27FC236}">
                <a16:creationId xmlns:a16="http://schemas.microsoft.com/office/drawing/2014/main" id="{E0E67E29-4A07-0BC8-0FC4-2880BFA86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284538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7" name="Line 78">
            <a:extLst>
              <a:ext uri="{FF2B5EF4-FFF2-40B4-BE49-F238E27FC236}">
                <a16:creationId xmlns:a16="http://schemas.microsoft.com/office/drawing/2014/main" id="{39A05F18-2B83-6688-3E36-D5EF8A1BD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8" name="Line 79">
            <a:extLst>
              <a:ext uri="{FF2B5EF4-FFF2-40B4-BE49-F238E27FC236}">
                <a16:creationId xmlns:a16="http://schemas.microsoft.com/office/drawing/2014/main" id="{C6974DA2-E348-D271-6A58-6B3D9D21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59" name="Line 80">
            <a:extLst>
              <a:ext uri="{FF2B5EF4-FFF2-40B4-BE49-F238E27FC236}">
                <a16:creationId xmlns:a16="http://schemas.microsoft.com/office/drawing/2014/main" id="{3FCFB988-FD11-F449-BCAF-CC5F1125FA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22050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0" name="Line 81">
            <a:extLst>
              <a:ext uri="{FF2B5EF4-FFF2-40B4-BE49-F238E27FC236}">
                <a16:creationId xmlns:a16="http://schemas.microsoft.com/office/drawing/2014/main" id="{74EBF216-428A-22E4-39F9-19ED3C8E0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1" name="Line 82">
            <a:extLst>
              <a:ext uri="{FF2B5EF4-FFF2-40B4-BE49-F238E27FC236}">
                <a16:creationId xmlns:a16="http://schemas.microsoft.com/office/drawing/2014/main" id="{CD4D4183-AFBC-1696-BCE6-80432B1F0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4888" y="26368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2" name="Line 83">
            <a:extLst>
              <a:ext uri="{FF2B5EF4-FFF2-40B4-BE49-F238E27FC236}">
                <a16:creationId xmlns:a16="http://schemas.microsoft.com/office/drawing/2014/main" id="{514FCBE1-39DA-5BF6-0316-9137138D6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3" name="Line 84">
            <a:extLst>
              <a:ext uri="{FF2B5EF4-FFF2-40B4-BE49-F238E27FC236}">
                <a16:creationId xmlns:a16="http://schemas.microsoft.com/office/drawing/2014/main" id="{00F7A2BB-0DE9-5E00-A030-C994E7ACE7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4" name="Line 85">
            <a:extLst>
              <a:ext uri="{FF2B5EF4-FFF2-40B4-BE49-F238E27FC236}">
                <a16:creationId xmlns:a16="http://schemas.microsoft.com/office/drawing/2014/main" id="{4B904C4A-7774-8EB8-5053-813559922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63683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222265" name="Text Box 86">
            <a:extLst>
              <a:ext uri="{FF2B5EF4-FFF2-40B4-BE49-F238E27FC236}">
                <a16:creationId xmlns:a16="http://schemas.microsoft.com/office/drawing/2014/main" id="{DFCE4710-2E4B-2FE8-7576-D7074C00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781300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9900CC"/>
                </a:solidFill>
              </a:rPr>
              <a:t>L</a:t>
            </a:r>
            <a:r>
              <a:rPr lang="en-US" baseline="30000" noProof="0" dirty="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66" name="Text Box 87">
            <a:extLst>
              <a:ext uri="{FF2B5EF4-FFF2-40B4-BE49-F238E27FC236}">
                <a16:creationId xmlns:a16="http://schemas.microsoft.com/office/drawing/2014/main" id="{7F9F5E0A-E097-199F-B819-FC324115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365625"/>
            <a:ext cx="64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noProof="0" dirty="0">
                <a:solidFill>
                  <a:srgbClr val="9900CC"/>
                </a:solidFill>
              </a:rPr>
              <a:t>L</a:t>
            </a:r>
            <a:r>
              <a:rPr lang="en-US" baseline="30000" noProof="0" dirty="0">
                <a:solidFill>
                  <a:srgbClr val="9900CC"/>
                </a:solidFill>
              </a:rPr>
              <a:t>x+1</a:t>
            </a:r>
          </a:p>
        </p:txBody>
      </p:sp>
      <p:sp>
        <p:nvSpPr>
          <p:cNvPr id="212027" name="AutoShape 88">
            <a:extLst>
              <a:ext uri="{FF2B5EF4-FFF2-40B4-BE49-F238E27FC236}">
                <a16:creationId xmlns:a16="http://schemas.microsoft.com/office/drawing/2014/main" id="{188C7AF7-1B9C-517F-AB9B-F953FACE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1655763" cy="360363"/>
          </a:xfrm>
          <a:prstGeom prst="wedgeRoundRectCallout">
            <a:avLst>
              <a:gd name="adj1" fmla="val -17116"/>
              <a:gd name="adj2" fmla="val -2341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v Lx+1</a:t>
            </a:r>
          </a:p>
        </p:txBody>
      </p:sp>
      <p:sp>
        <p:nvSpPr>
          <p:cNvPr id="212028" name="AutoShape 89">
            <a:extLst>
              <a:ext uri="{FF2B5EF4-FFF2-40B4-BE49-F238E27FC236}">
                <a16:creationId xmlns:a16="http://schemas.microsoft.com/office/drawing/2014/main" id="{FCD100F8-D28B-951F-22E7-8216C3E1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5391150"/>
            <a:ext cx="1087437" cy="774700"/>
          </a:xfrm>
          <a:prstGeom prst="wedgeRoundRectCallout">
            <a:avLst>
              <a:gd name="adj1" fmla="val -49569"/>
              <a:gd name="adj2" fmla="val -35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před</a:t>
            </a:r>
            <a:endParaRPr lang="en-US" sz="1400" b="0" baseline="0" noProof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detekcí</a:t>
            </a:r>
            <a:r>
              <a:rPr lang="en-US" sz="1400" b="0" baseline="0" noProof="0" dirty="0">
                <a:latin typeface="Arial" panose="020B0604020202020204" pitchFamily="34" charset="0"/>
              </a:rPr>
              <a:t> F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 err="1">
                <a:solidFill>
                  <a:srgbClr val="0000FF"/>
                </a:solidFill>
                <a:latin typeface="Arial" panose="020B0604020202020204" pitchFamily="34" charset="0"/>
              </a:rPr>
              <a:t>doručit</a:t>
            </a:r>
            <a:endParaRPr lang="en-US" sz="1400" b="0" baseline="0" noProof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69" name="AutoShape 91">
            <a:extLst>
              <a:ext uri="{FF2B5EF4-FFF2-40B4-BE49-F238E27FC236}">
                <a16:creationId xmlns:a16="http://schemas.microsoft.com/office/drawing/2014/main" id="{F647B0EF-5001-A80F-CE01-F8DDFDDD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73688"/>
            <a:ext cx="1584325" cy="576262"/>
          </a:xfrm>
          <a:prstGeom prst="wedgeRoundRectCallout">
            <a:avLst>
              <a:gd name="adj1" fmla="val -52204"/>
              <a:gd name="adj2" fmla="val -45358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nejdřív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pozdržet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doručit</a:t>
            </a:r>
            <a:r>
              <a:rPr lang="en-US" sz="1400" b="0" baseline="0" noProof="0" dirty="0">
                <a:latin typeface="Arial" panose="020B0604020202020204" pitchFamily="34" charset="0"/>
              </a:rPr>
              <a:t> ale v Lx</a:t>
            </a:r>
            <a:endParaRPr lang="en-US" sz="1400" b="0" baseline="0" noProof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70" name="AutoShape 92">
            <a:extLst>
              <a:ext uri="{FF2B5EF4-FFF2-40B4-BE49-F238E27FC236}">
                <a16:creationId xmlns:a16="http://schemas.microsoft.com/office/drawing/2014/main" id="{C10F696B-84DB-BBAC-F53E-FE478CB4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373688"/>
            <a:ext cx="1800225" cy="576262"/>
          </a:xfrm>
          <a:prstGeom prst="wedgeRoundRectCallout">
            <a:avLst>
              <a:gd name="adj1" fmla="val 13139"/>
              <a:gd name="adj2" fmla="val -2585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>
                <a:latin typeface="Arial" panose="020B0604020202020204" pitchFamily="34" charset="0"/>
              </a:rPr>
              <a:t>causal line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 err="1">
                <a:latin typeface="Arial" panose="020B0604020202020204" pitchFamily="34" charset="0"/>
              </a:rPr>
              <a:t>instalace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pohledu</a:t>
            </a:r>
            <a:endParaRPr lang="en-US" sz="1400" b="0" baseline="0" noProof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2031" name="Explosion 2 4">
            <a:extLst>
              <a:ext uri="{FF2B5EF4-FFF2-40B4-BE49-F238E27FC236}">
                <a16:creationId xmlns:a16="http://schemas.microsoft.com/office/drawing/2014/main" id="{CED8342F-E66A-B6FE-98E6-97526CF3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066800"/>
            <a:ext cx="792163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72" name="Explosion 2 4">
            <a:extLst>
              <a:ext uri="{FF2B5EF4-FFF2-40B4-BE49-F238E27FC236}">
                <a16:creationId xmlns:a16="http://schemas.microsoft.com/office/drawing/2014/main" id="{911B6F24-9145-B35D-FA06-AAA58743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066800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22273" name="Explosion 2 4">
            <a:extLst>
              <a:ext uri="{FF2B5EF4-FFF2-40B4-BE49-F238E27FC236}">
                <a16:creationId xmlns:a16="http://schemas.microsoft.com/office/drawing/2014/main" id="{686439D7-2FAE-878E-8702-75E66B45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1065213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noProof="0" dirty="0"/>
          </a:p>
        </p:txBody>
      </p:sp>
      <p:sp>
        <p:nvSpPr>
          <p:cNvPr id="212034" name="AutoShape 111">
            <a:extLst>
              <a:ext uri="{FF2B5EF4-FFF2-40B4-BE49-F238E27FC236}">
                <a16:creationId xmlns:a16="http://schemas.microsoft.com/office/drawing/2014/main" id="{0E7FF901-8E43-3591-32E4-E06676FA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373688"/>
            <a:ext cx="1871663" cy="792162"/>
          </a:xfrm>
          <a:prstGeom prst="wedgeRoundRectCallout">
            <a:avLst>
              <a:gd name="adj1" fmla="val 58972"/>
              <a:gd name="adj2" fmla="val -136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kauzálně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následuje</a:t>
            </a:r>
            <a:r>
              <a:rPr lang="en-US" sz="1400" b="0" baseline="0" noProof="0" dirty="0">
                <a:latin typeface="Arial" panose="020B0604020202020204" pitchFamily="34" charset="0"/>
              </a:rPr>
              <a:t> po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detekci</a:t>
            </a:r>
            <a:r>
              <a:rPr lang="en-US" sz="1400" b="0" baseline="0" noProof="0" dirty="0">
                <a:latin typeface="Arial" panose="020B0604020202020204" pitchFamily="34" charset="0"/>
              </a:rPr>
              <a:t> F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 err="1">
                <a:solidFill>
                  <a:srgbClr val="0000FF"/>
                </a:solidFill>
                <a:latin typeface="Arial" panose="020B0604020202020204" pitchFamily="34" charset="0"/>
              </a:rPr>
              <a:t>zahodit</a:t>
            </a:r>
            <a:endParaRPr lang="en-US" sz="1400" b="0" baseline="0" noProof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 build="p"/>
      <p:bldP spid="222246" grpId="0" animBg="1"/>
      <p:bldP spid="222247" grpId="0"/>
      <p:bldP spid="222248" grpId="0" animBg="1"/>
      <p:bldP spid="222249" grpId="0" animBg="1"/>
      <p:bldP spid="222250" grpId="0" animBg="1"/>
      <p:bldP spid="222265" grpId="0"/>
      <p:bldP spid="222266" grpId="0"/>
      <p:bldP spid="222269" grpId="0" animBg="1"/>
      <p:bldP spid="222270" grpId="0" animBg="1"/>
      <p:bldP spid="222272" grpId="0" animBg="1"/>
      <p:bldP spid="22227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55B2B8AB-0BC2-1338-BCC2-C336D7A6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err="1"/>
              <a:t>Transis</a:t>
            </a:r>
            <a:r>
              <a:rPr lang="en-US" noProof="0" dirty="0"/>
              <a:t> </a:t>
            </a:r>
            <a:r>
              <a:rPr lang="en-US" noProof="0" dirty="0" err="1"/>
              <a:t>algoritmus</a:t>
            </a:r>
            <a:endParaRPr lang="en-US" noProof="0" dirty="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F0A492E-497B-5D83-F759-F59EB62D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568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G	</a:t>
            </a:r>
            <a:r>
              <a:rPr lang="en-US" sz="1600" noProof="0" dirty="0" err="1"/>
              <a:t>graf</a:t>
            </a:r>
            <a:r>
              <a:rPr lang="en-US" sz="1600" noProof="0" dirty="0"/>
              <a:t> </a:t>
            </a:r>
            <a:r>
              <a:rPr lang="en-US" sz="1600" noProof="0" dirty="0" err="1"/>
              <a:t>kauzálních</a:t>
            </a:r>
            <a:r>
              <a:rPr lang="en-US" sz="1600" noProof="0" dirty="0"/>
              <a:t> </a:t>
            </a:r>
            <a:r>
              <a:rPr lang="en-US" sz="1600" noProof="0" dirty="0" err="1"/>
              <a:t>závislostí</a:t>
            </a: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		</a:t>
            </a:r>
            <a:r>
              <a:rPr lang="en-US" sz="1600" noProof="0" dirty="0" err="1"/>
              <a:t>stejný</a:t>
            </a:r>
            <a:r>
              <a:rPr lang="en-US" sz="1600" noProof="0" dirty="0"/>
              <a:t> </a:t>
            </a:r>
            <a:r>
              <a:rPr lang="en-US" sz="1600" noProof="0" dirty="0" err="1"/>
              <a:t>jako</a:t>
            </a:r>
            <a:r>
              <a:rPr lang="en-US" sz="1600" noProof="0" dirty="0"/>
              <a:t> u Trans: m </a:t>
            </a:r>
            <a:r>
              <a:rPr lang="en-US" sz="1600" noProof="0" dirty="0" err="1"/>
              <a:t>potvrzuje</a:t>
            </a:r>
            <a:r>
              <a:rPr lang="en-US" sz="1600" noProof="0" dirty="0"/>
              <a:t> </a:t>
            </a:r>
            <a:r>
              <a:rPr lang="en-US" sz="1600" noProof="0" dirty="0" err="1"/>
              <a:t>zprávu</a:t>
            </a:r>
            <a:r>
              <a:rPr lang="en-US" sz="1600" noProof="0" dirty="0"/>
              <a:t> m' </a:t>
            </a:r>
            <a:r>
              <a:rPr lang="en-US" sz="1600" noProof="0" dirty="0">
                <a:sym typeface="Symbol" panose="05050102010706020507" pitchFamily="18" charset="2"/>
              </a:rPr>
              <a:t> (</a:t>
            </a:r>
            <a:r>
              <a:rPr lang="en-US" sz="1600" noProof="0" dirty="0" err="1">
                <a:sym typeface="Symbol" panose="05050102010706020507" pitchFamily="18" charset="2"/>
              </a:rPr>
              <a:t>m,m</a:t>
            </a:r>
            <a:r>
              <a:rPr lang="en-US" sz="1600" noProof="0" dirty="0">
                <a:sym typeface="Symbol" panose="05050102010706020507" pitchFamily="18" charset="2"/>
              </a:rPr>
              <a:t>') </a:t>
            </a:r>
            <a:r>
              <a:rPr lang="en-US" sz="1600" b="1" noProof="0" dirty="0">
                <a:latin typeface="Courier New" panose="02070309020205020404" pitchFamily="49" charset="0"/>
                <a:sym typeface="Symbol" panose="05050102010706020507" pitchFamily="18" charset="2"/>
              </a:rPr>
              <a:t>G</a:t>
            </a: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L	</a:t>
            </a:r>
            <a:r>
              <a:rPr lang="en-US" sz="1600" noProof="0" dirty="0" err="1"/>
              <a:t>aktuální</a:t>
            </a:r>
            <a:r>
              <a:rPr lang="en-US" sz="1600" noProof="0" dirty="0"/>
              <a:t> </a:t>
            </a:r>
            <a:r>
              <a:rPr lang="en-US" sz="1600" noProof="0" dirty="0" err="1"/>
              <a:t>pohled</a:t>
            </a:r>
            <a:r>
              <a:rPr lang="en-US" sz="1600" noProof="0" dirty="0"/>
              <a:t> (</a:t>
            </a:r>
            <a:r>
              <a:rPr lang="en-US" sz="1600" noProof="0" dirty="0" err="1"/>
              <a:t>množina</a:t>
            </a:r>
            <a:r>
              <a:rPr lang="en-US" sz="1600" noProof="0" dirty="0"/>
              <a:t> </a:t>
            </a:r>
            <a:r>
              <a:rPr lang="en-US" sz="1600" noProof="0" dirty="0" err="1"/>
              <a:t>uzlů</a:t>
            </a:r>
            <a:r>
              <a:rPr lang="en-US" sz="1600" noProof="0" dirty="0"/>
              <a:t>/</a:t>
            </a:r>
            <a:r>
              <a:rPr lang="en-US" sz="1600" noProof="0" dirty="0" err="1"/>
              <a:t>procesů</a:t>
            </a:r>
            <a:r>
              <a:rPr lang="en-US" sz="1600" noProof="0" dirty="0"/>
              <a:t>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F	</a:t>
            </a:r>
            <a:r>
              <a:rPr lang="en-US" sz="1600" noProof="0" dirty="0" err="1"/>
              <a:t>množina</a:t>
            </a:r>
            <a:r>
              <a:rPr lang="en-US" sz="1600" noProof="0" dirty="0"/>
              <a:t> </a:t>
            </a:r>
            <a:r>
              <a:rPr lang="en-US" sz="1600" noProof="0" dirty="0" err="1"/>
              <a:t>uzlů</a:t>
            </a:r>
            <a:r>
              <a:rPr lang="en-US" sz="1600" noProof="0" dirty="0"/>
              <a:t> </a:t>
            </a:r>
            <a:r>
              <a:rPr lang="en-US" sz="1600" noProof="0" dirty="0" err="1"/>
              <a:t>označených</a:t>
            </a:r>
            <a:r>
              <a:rPr lang="en-US" sz="1600" noProof="0" dirty="0"/>
              <a:t> za </a:t>
            </a:r>
            <a:r>
              <a:rPr lang="en-US" sz="1600" noProof="0" dirty="0" err="1"/>
              <a:t>havarované</a:t>
            </a: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FAULT(q)	</a:t>
            </a:r>
            <a:r>
              <a:rPr lang="en-US" sz="1600" noProof="0" dirty="0" err="1"/>
              <a:t>zpráva</a:t>
            </a:r>
            <a:r>
              <a:rPr lang="en-US" sz="1600" noProof="0" dirty="0"/>
              <a:t> s </a:t>
            </a:r>
            <a:r>
              <a:rPr lang="en-US" sz="1600" noProof="0" dirty="0" err="1"/>
              <a:t>detekcí</a:t>
            </a:r>
            <a:r>
              <a:rPr lang="en-US" sz="1600" noProof="0" dirty="0"/>
              <a:t> </a:t>
            </a:r>
            <a:r>
              <a:rPr lang="en-US" sz="1600" noProof="0" dirty="0" err="1"/>
              <a:t>havárie</a:t>
            </a:r>
            <a:r>
              <a:rPr lang="en-US" sz="1600" noProof="0" dirty="0"/>
              <a:t> </a:t>
            </a:r>
            <a:r>
              <a:rPr lang="en-US" sz="1600" noProof="0" dirty="0" err="1"/>
              <a:t>uzlu</a:t>
            </a:r>
            <a:r>
              <a:rPr lang="en-US" sz="1600" noProof="0" dirty="0"/>
              <a:t>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blocked	</a:t>
            </a:r>
            <a:r>
              <a:rPr lang="en-US" sz="1600" noProof="0" dirty="0" err="1"/>
              <a:t>blokované</a:t>
            </a:r>
            <a:r>
              <a:rPr lang="en-US" sz="1600" noProof="0" dirty="0"/>
              <a:t> </a:t>
            </a:r>
            <a:r>
              <a:rPr lang="en-US" sz="1600" noProof="0" dirty="0" err="1"/>
              <a:t>zprávy</a:t>
            </a:r>
            <a:r>
              <a:rPr lang="en-US" sz="1600" noProof="0" dirty="0"/>
              <a:t> </a:t>
            </a:r>
            <a:r>
              <a:rPr lang="en-US" sz="1600" noProof="0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sz="1600" noProof="0" dirty="0"/>
              <a:t> </a:t>
            </a:r>
            <a:r>
              <a:rPr lang="en-US" sz="1600" noProof="0" dirty="0" err="1"/>
              <a:t>doručení</a:t>
            </a:r>
            <a:r>
              <a:rPr lang="en-US" sz="1600" noProof="0" dirty="0"/>
              <a:t> v </a:t>
            </a:r>
            <a:r>
              <a:rPr lang="en-US" sz="1600" noProof="0" dirty="0" err="1"/>
              <a:t>následujícím</a:t>
            </a:r>
            <a:r>
              <a:rPr lang="en-US" sz="1600" noProof="0" dirty="0"/>
              <a:t> </a:t>
            </a:r>
            <a:r>
              <a:rPr lang="en-US" sz="1600" noProof="0" dirty="0" err="1"/>
              <a:t>pohledu</a:t>
            </a: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/>
              <a:t>Last[</a:t>
            </a:r>
            <a:r>
              <a:rPr lang="en-US" sz="1600" noProof="0" dirty="0" err="1"/>
              <a:t>i</a:t>
            </a:r>
            <a:r>
              <a:rPr lang="en-US" sz="1600" noProof="0" dirty="0"/>
              <a:t>]	</a:t>
            </a:r>
            <a:r>
              <a:rPr lang="en-US" sz="1600" noProof="0" dirty="0" err="1"/>
              <a:t>uzly</a:t>
            </a:r>
            <a:r>
              <a:rPr lang="en-US" sz="1600" noProof="0" dirty="0"/>
              <a:t> </a:t>
            </a:r>
            <a:r>
              <a:rPr lang="en-US" sz="1600" noProof="0" dirty="0" err="1"/>
              <a:t>označené</a:t>
            </a:r>
            <a:r>
              <a:rPr lang="en-US" sz="1600" noProof="0" dirty="0"/>
              <a:t> </a:t>
            </a:r>
            <a:r>
              <a:rPr lang="en-US" sz="1600" noProof="0" dirty="0" err="1"/>
              <a:t>procesem</a:t>
            </a:r>
            <a:r>
              <a:rPr lang="en-US" sz="1600" noProof="0" dirty="0"/>
              <a:t> </a:t>
            </a:r>
            <a:r>
              <a:rPr lang="en-US" sz="1600" noProof="0" dirty="0" err="1"/>
              <a:t>i</a:t>
            </a:r>
            <a:r>
              <a:rPr lang="en-US" sz="1600" noProof="0" dirty="0"/>
              <a:t> za </a:t>
            </a:r>
            <a:r>
              <a:rPr lang="en-US" sz="1600" noProof="0" dirty="0" err="1"/>
              <a:t>havarované</a:t>
            </a: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endParaRPr lang="en-US" sz="1600" noProof="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>
                <a:solidFill>
                  <a:schemeClr val="bg2"/>
                </a:solidFill>
              </a:rPr>
              <a:t>J	</a:t>
            </a:r>
            <a:r>
              <a:rPr lang="en-US" sz="1600" noProof="0" dirty="0" err="1">
                <a:solidFill>
                  <a:schemeClr val="bg2"/>
                </a:solidFill>
              </a:rPr>
              <a:t>uzly</a:t>
            </a:r>
            <a:r>
              <a:rPr lang="en-US" sz="1600" noProof="0" dirty="0">
                <a:solidFill>
                  <a:schemeClr val="bg2"/>
                </a:solidFill>
              </a:rPr>
              <a:t> </a:t>
            </a:r>
            <a:r>
              <a:rPr lang="en-US" sz="1600" noProof="0" dirty="0" err="1">
                <a:solidFill>
                  <a:schemeClr val="bg2"/>
                </a:solidFill>
              </a:rPr>
              <a:t>přidávané</a:t>
            </a:r>
            <a:r>
              <a:rPr lang="en-US" sz="1600" noProof="0" dirty="0">
                <a:solidFill>
                  <a:schemeClr val="bg2"/>
                </a:solidFill>
              </a:rPr>
              <a:t> do </a:t>
            </a:r>
            <a:r>
              <a:rPr lang="en-US" sz="1600" noProof="0" dirty="0" err="1">
                <a:solidFill>
                  <a:schemeClr val="bg2"/>
                </a:solidFill>
              </a:rPr>
              <a:t>pohledu</a:t>
            </a:r>
            <a:endParaRPr lang="en-US" sz="1600" noProof="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600" noProof="0" dirty="0" err="1">
                <a:solidFill>
                  <a:schemeClr val="bg2"/>
                </a:solidFill>
              </a:rPr>
              <a:t>JLast</a:t>
            </a:r>
            <a:r>
              <a:rPr lang="en-US" sz="1600" noProof="0" dirty="0">
                <a:solidFill>
                  <a:schemeClr val="bg2"/>
                </a:solidFill>
              </a:rPr>
              <a:t>[</a:t>
            </a:r>
            <a:r>
              <a:rPr lang="en-US" sz="1600" noProof="0" dirty="0" err="1">
                <a:solidFill>
                  <a:schemeClr val="bg2"/>
                </a:solidFill>
              </a:rPr>
              <a:t>i</a:t>
            </a:r>
            <a:r>
              <a:rPr lang="en-US" sz="1600" noProof="0" dirty="0">
                <a:solidFill>
                  <a:schemeClr val="bg2"/>
                </a:solidFill>
              </a:rPr>
              <a:t>]	</a:t>
            </a:r>
            <a:r>
              <a:rPr lang="en-US" sz="1600" noProof="0" dirty="0" err="1">
                <a:solidFill>
                  <a:schemeClr val="bg2"/>
                </a:solidFill>
              </a:rPr>
              <a:t>uzly</a:t>
            </a:r>
            <a:r>
              <a:rPr lang="en-US" sz="1600" noProof="0" dirty="0">
                <a:solidFill>
                  <a:schemeClr val="bg2"/>
                </a:solidFill>
              </a:rPr>
              <a:t> </a:t>
            </a:r>
            <a:r>
              <a:rPr lang="en-US" sz="1600" noProof="0" dirty="0" err="1">
                <a:solidFill>
                  <a:schemeClr val="bg2"/>
                </a:solidFill>
              </a:rPr>
              <a:t>naposledy</a:t>
            </a:r>
            <a:r>
              <a:rPr lang="en-US" sz="1600" noProof="0" dirty="0">
                <a:solidFill>
                  <a:schemeClr val="bg2"/>
                </a:solidFill>
              </a:rPr>
              <a:t> </a:t>
            </a:r>
            <a:r>
              <a:rPr lang="en-US" sz="1600" noProof="0" dirty="0" err="1">
                <a:solidFill>
                  <a:schemeClr val="bg2"/>
                </a:solidFill>
              </a:rPr>
              <a:t>označené</a:t>
            </a:r>
            <a:r>
              <a:rPr lang="en-US" sz="1600" noProof="0" dirty="0">
                <a:solidFill>
                  <a:schemeClr val="bg2"/>
                </a:solidFill>
              </a:rPr>
              <a:t> </a:t>
            </a:r>
            <a:r>
              <a:rPr lang="en-US" sz="1600" noProof="0" dirty="0" err="1">
                <a:solidFill>
                  <a:schemeClr val="bg2"/>
                </a:solidFill>
              </a:rPr>
              <a:t>uzlem</a:t>
            </a:r>
            <a:r>
              <a:rPr lang="en-US" sz="1600" noProof="0" dirty="0">
                <a:solidFill>
                  <a:schemeClr val="bg2"/>
                </a:solidFill>
              </a:rPr>
              <a:t> </a:t>
            </a:r>
            <a:r>
              <a:rPr lang="en-US" sz="1600" noProof="0" dirty="0" err="1">
                <a:solidFill>
                  <a:schemeClr val="bg2"/>
                </a:solidFill>
              </a:rPr>
              <a:t>i</a:t>
            </a:r>
            <a:r>
              <a:rPr lang="en-US" sz="1600" noProof="0" dirty="0">
                <a:solidFill>
                  <a:schemeClr val="bg2"/>
                </a:solidFill>
              </a:rPr>
              <a:t> za </a:t>
            </a:r>
            <a:r>
              <a:rPr lang="en-US" sz="1600" noProof="0" dirty="0" err="1">
                <a:solidFill>
                  <a:schemeClr val="bg2"/>
                </a:solidFill>
              </a:rPr>
              <a:t>přidávané</a:t>
            </a:r>
            <a:endParaRPr lang="en-US" sz="1600" noProof="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600" noProof="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 err="1">
                <a:latin typeface="Courier New" panose="02070309020205020404" pitchFamily="49" charset="0"/>
              </a:rPr>
              <a:t>Transis_failure</a:t>
            </a:r>
            <a:r>
              <a:rPr lang="en-US" sz="1600" b="1" noProof="0" dirty="0">
                <a:latin typeface="Courier New" panose="02070309020205020404" pitchFamily="49" charset="0"/>
              </a:rPr>
              <a:t>(q)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	F +=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	Last[self] = F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>
                <a:latin typeface="Courier New" panose="02070309020205020404" pitchFamily="49" charset="0"/>
              </a:rPr>
              <a:t>	</a:t>
            </a:r>
            <a:r>
              <a:rPr lang="en-US" sz="1600" b="1" noProof="0" dirty="0" err="1">
                <a:latin typeface="Courier New" panose="02070309020205020404" pitchFamily="49" charset="0"/>
              </a:rPr>
              <a:t>Trans_send</a:t>
            </a:r>
            <a:r>
              <a:rPr lang="en-US" sz="1600" b="1" noProof="0" dirty="0">
                <a:latin typeface="Courier New" panose="02070309020205020404" pitchFamily="49" charset="0"/>
              </a:rPr>
              <a:t>(FAULT,F)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 err="1">
                <a:latin typeface="Courier New" panose="02070309020205020404" pitchFamily="49" charset="0"/>
              </a:rPr>
              <a:t>Transis_deliver</a:t>
            </a:r>
            <a:r>
              <a:rPr lang="en-US" sz="1600" b="1" noProof="0" dirty="0">
                <a:latin typeface="Courier New" panose="02070309020205020404" pitchFamily="49" charset="0"/>
              </a:rPr>
              <a:t>(m, sender)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b="1" noProof="0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Transis_new</a:t>
            </a:r>
            <a:r>
              <a:rPr lang="en-US" sz="1600" b="1" noProof="0" dirty="0">
                <a:solidFill>
                  <a:schemeClr val="bg2"/>
                </a:solidFill>
                <a:latin typeface="Courier New" panose="02070309020205020404" pitchFamily="49" charset="0"/>
              </a:rPr>
              <a:t>(q)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b="1" noProof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Transis_deliver_join</a:t>
            </a:r>
            <a:r>
              <a:rPr lang="en-US" sz="1600" b="1" noProof="0" dirty="0">
                <a:solidFill>
                  <a:schemeClr val="bg2"/>
                </a:solidFill>
                <a:latin typeface="Courier New" panose="02070309020205020404" pitchFamily="49" charset="0"/>
              </a:rPr>
              <a:t>(m, sender)</a:t>
            </a:r>
          </a:p>
        </p:txBody>
      </p:sp>
      <p:sp>
        <p:nvSpPr>
          <p:cNvPr id="224260" name="AutoShape 4">
            <a:extLst>
              <a:ext uri="{FF2B5EF4-FFF2-40B4-BE49-F238E27FC236}">
                <a16:creationId xmlns:a16="http://schemas.microsoft.com/office/drawing/2014/main" id="{AC487832-39F7-2698-320F-5A46C67D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734050"/>
            <a:ext cx="1728788" cy="576263"/>
          </a:xfrm>
          <a:prstGeom prst="wedgeRoundRectCallout">
            <a:avLst>
              <a:gd name="adj1" fmla="val -98579"/>
              <a:gd name="adj2" fmla="val -21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ekvivalent</a:t>
            </a:r>
            <a:r>
              <a:rPr lang="en-US" sz="1400" b="0" baseline="0" noProof="0" dirty="0">
                <a:latin typeface="Arial" panose="020B0604020202020204" pitchFamily="34" charset="0"/>
              </a:rPr>
              <a:t> failure</a:t>
            </a:r>
            <a:br>
              <a:rPr lang="en-US" sz="1400" b="0" baseline="0" noProof="0" dirty="0">
                <a:latin typeface="Arial" panose="020B0604020202020204" pitchFamily="34" charset="0"/>
              </a:rPr>
            </a:br>
            <a:r>
              <a:rPr lang="en-US" sz="1400" b="0" baseline="0" noProof="0" dirty="0">
                <a:solidFill>
                  <a:srgbClr val="0000FF"/>
                </a:solidFill>
                <a:latin typeface="Arial" panose="020B0604020202020204" pitchFamily="34" charset="0"/>
              </a:rPr>
              <a:t>F/J, Last/</a:t>
            </a:r>
            <a:r>
              <a:rPr lang="en-US" sz="1400" b="0" baseline="0" noProof="0" dirty="0" err="1">
                <a:solidFill>
                  <a:srgbClr val="0000FF"/>
                </a:solidFill>
                <a:latin typeface="Arial" panose="020B0604020202020204" pitchFamily="34" charset="0"/>
              </a:rPr>
              <a:t>JLast</a:t>
            </a:r>
            <a:endParaRPr lang="en-US" sz="1400" b="0" baseline="0" noProof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4261" name="AutoShape 5">
            <a:extLst>
              <a:ext uri="{FF2B5EF4-FFF2-40B4-BE49-F238E27FC236}">
                <a16:creationId xmlns:a16="http://schemas.microsoft.com/office/drawing/2014/main" id="{3A20F1CA-78C0-7B5D-60A2-893C187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933825"/>
            <a:ext cx="2520950" cy="360363"/>
          </a:xfrm>
          <a:prstGeom prst="wedgeRoundRectCallout">
            <a:avLst>
              <a:gd name="adj1" fmla="val -88037"/>
              <a:gd name="adj2" fmla="val -1740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detekce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havárie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uzlu</a:t>
            </a:r>
            <a:r>
              <a:rPr lang="en-US" sz="1400" b="0" baseline="0" noProof="0" dirty="0">
                <a:latin typeface="Arial" panose="020B0604020202020204" pitchFamily="34" charset="0"/>
              </a:rPr>
              <a:t> q</a:t>
            </a:r>
          </a:p>
        </p:txBody>
      </p:sp>
      <p:sp>
        <p:nvSpPr>
          <p:cNvPr id="224262" name="AutoShape 6">
            <a:extLst>
              <a:ext uri="{FF2B5EF4-FFF2-40B4-BE49-F238E27FC236}">
                <a16:creationId xmlns:a16="http://schemas.microsoft.com/office/drawing/2014/main" id="{011A7D45-6151-2277-8932-35D54273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728788" cy="360363"/>
          </a:xfrm>
          <a:prstGeom prst="wedgeRoundRectCallout">
            <a:avLst>
              <a:gd name="adj1" fmla="val -85648"/>
              <a:gd name="adj2" fmla="val 3066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doručení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zprávy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  <p:sp>
        <p:nvSpPr>
          <p:cNvPr id="214023" name="AutoShape 8">
            <a:extLst>
              <a:ext uri="{FF2B5EF4-FFF2-40B4-BE49-F238E27FC236}">
                <a16:creationId xmlns:a16="http://schemas.microsoft.com/office/drawing/2014/main" id="{F58F952A-16AF-00EC-B323-9891535F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81300"/>
            <a:ext cx="2160587" cy="576263"/>
          </a:xfrm>
          <a:prstGeom prst="wedgeRoundRectCallout">
            <a:avLst>
              <a:gd name="adj1" fmla="val -118477"/>
              <a:gd name="adj2" fmla="val 39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 baseline="0" noProof="0" dirty="0" err="1">
                <a:latin typeface="Arial" panose="020B0604020202020204" pitchFamily="34" charset="0"/>
              </a:rPr>
              <a:t>přidávání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uzlů</a:t>
            </a:r>
            <a:r>
              <a:rPr lang="en-US" sz="1400" b="0" baseline="0" noProof="0" dirty="0">
                <a:latin typeface="Arial" panose="020B0604020202020204" pitchFamily="34" charset="0"/>
              </a:rPr>
              <a:t> do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pohledu</a:t>
            </a:r>
            <a:r>
              <a:rPr lang="en-US" sz="1400" b="0" baseline="0" noProof="0" dirty="0">
                <a:latin typeface="Arial" panose="020B0604020202020204" pitchFamily="34" charset="0"/>
              </a:rPr>
              <a:t> </a:t>
            </a:r>
            <a:r>
              <a:rPr lang="en-US" sz="1400" b="0" baseline="0" noProof="0" dirty="0" err="1">
                <a:latin typeface="Arial" panose="020B0604020202020204" pitchFamily="34" charset="0"/>
              </a:rPr>
              <a:t>symetrické</a:t>
            </a:r>
            <a:endParaRPr lang="en-US" sz="1400" b="0" baseline="0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2123378</TotalTime>
  <Words>25030</Words>
  <Application>Microsoft Office PowerPoint</Application>
  <PresentationFormat>On-screen Show (4:3)</PresentationFormat>
  <Paragraphs>5001</Paragraphs>
  <Slides>257</Slides>
  <Notes>149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257</vt:i4>
      </vt:variant>
    </vt:vector>
  </HeadingPairs>
  <TitlesOfParts>
    <vt:vector size="275" baseType="lpstr">
      <vt:lpstr>Arial</vt:lpstr>
      <vt:lpstr>Arial Unicode MS</vt:lpstr>
      <vt:lpstr>Cambria Math</vt:lpstr>
      <vt:lpstr>Courier New</vt:lpstr>
      <vt:lpstr>Impact</vt:lpstr>
      <vt:lpstr>Lucida Sans Unicode</vt:lpstr>
      <vt:lpstr>Nebraska</vt:lpstr>
      <vt:lpstr>Segoe UI Emoji</vt:lpstr>
      <vt:lpstr>Symbol</vt:lpstr>
      <vt:lpstr>Tahoma</vt:lpstr>
      <vt:lpstr>Times New Roman</vt:lpstr>
      <vt:lpstr>Wingdings</vt:lpstr>
      <vt:lpstr>Wingdings 2</vt:lpstr>
      <vt:lpstr>Default Design</vt:lpstr>
      <vt:lpstr>Picture</vt:lpstr>
      <vt:lpstr>Microsoft Drawing</vt:lpstr>
      <vt:lpstr>Equation</vt:lpstr>
      <vt:lpstr>Document</vt:lpstr>
      <vt:lpstr>Principles of Distributed Systems  NSWI035       ZS 2025/26</vt:lpstr>
      <vt:lpstr>English Version of Slides</vt:lpstr>
      <vt:lpstr>Obsah přednášky</vt:lpstr>
      <vt:lpstr>Literatura</vt:lpstr>
      <vt:lpstr>Související předměty</vt:lpstr>
      <vt:lpstr>"Definice"</vt:lpstr>
      <vt:lpstr>199x - Distribuované operační systémy</vt:lpstr>
      <vt:lpstr>200x - Distribuované frameworky a aplikace</vt:lpstr>
      <vt:lpstr>201x - Cloud computing, *aaS</vt:lpstr>
      <vt:lpstr>202x – Decentralized * ?</vt:lpstr>
      <vt:lpstr>High Performance Distributed Computing</vt:lpstr>
      <vt:lpstr>Distributed Information / Pervasive Systems</vt:lpstr>
      <vt:lpstr>Motivace a cíle návrhu distribuovaného systému</vt:lpstr>
      <vt:lpstr>Přizpůsobivost, spolehlivost</vt:lpstr>
      <vt:lpstr>Škálovatelnost / Scalability</vt:lpstr>
      <vt:lpstr>Výkonnost, chyby návrhu</vt:lpstr>
      <vt:lpstr>PowerPoint Presentation</vt:lpstr>
      <vt:lpstr>Komunikace</vt:lpstr>
      <vt:lpstr>Síťová komunikace - optimalizované protokoly</vt:lpstr>
      <vt:lpstr>Zajištění spolehlivosti komunikace</vt:lpstr>
      <vt:lpstr>Přenos dlouhých zpráv</vt:lpstr>
      <vt:lpstr>Pevné a dynamické dávky</vt:lpstr>
      <vt:lpstr>(Ne)spolehlivost serveru / služeb</vt:lpstr>
      <vt:lpstr>Sémanitka služeb</vt:lpstr>
      <vt:lpstr>Havárie klienta</vt:lpstr>
      <vt:lpstr>Vzdálené volání pomocí zpráv</vt:lpstr>
      <vt:lpstr>RPC – vzdálené volání procedur</vt:lpstr>
      <vt:lpstr>RPC – mechanismus volání</vt:lpstr>
      <vt:lpstr>RPC - spojení</vt:lpstr>
      <vt:lpstr>Příklad IDL (DCE)</vt:lpstr>
      <vt:lpstr>RPC – kompilace modulů</vt:lpstr>
      <vt:lpstr>RPC - problémy</vt:lpstr>
      <vt:lpstr>C++ RPC-related systems in use today</vt:lpstr>
      <vt:lpstr>Message Queues</vt:lpstr>
      <vt:lpstr>Skupinová komunikace</vt:lpstr>
      <vt:lpstr>PowerPoint Presentation</vt:lpstr>
      <vt:lpstr>Synchronizace</vt:lpstr>
      <vt:lpstr>Fyzické hodiny</vt:lpstr>
      <vt:lpstr>Synchronizace fyzických hodin </vt:lpstr>
      <vt:lpstr>Cristianův algoritmus </vt:lpstr>
      <vt:lpstr>Berkeley algoritmus</vt:lpstr>
      <vt:lpstr>Další algoritmy</vt:lpstr>
      <vt:lpstr>Logické hodiny</vt:lpstr>
      <vt:lpstr>Synchronizace logických hodin</vt:lpstr>
      <vt:lpstr>Logické hodiny a kauzalita</vt:lpstr>
      <vt:lpstr>Mutual Exclusion of Processes</vt:lpstr>
      <vt:lpstr>Centralized Algorithm</vt:lpstr>
      <vt:lpstr>Lamport Algorithm</vt:lpstr>
      <vt:lpstr>Lamport Algorithm</vt:lpstr>
      <vt:lpstr>Lamport Algorithm</vt:lpstr>
      <vt:lpstr>Lamport Algorithm</vt:lpstr>
      <vt:lpstr>Mutual Exclusion of Processes - Ricart &amp; Agrawala</vt:lpstr>
      <vt:lpstr>Mutual Exclusion – Voting</vt:lpstr>
      <vt:lpstr>Mutual Exclusion - Pseudocode of Naive Voting</vt:lpstr>
      <vt:lpstr>Mutual Exclusion - Maekawa</vt:lpstr>
      <vt:lpstr>Maekawa – Voting Districts</vt:lpstr>
      <vt:lpstr>Maekawa – Voting Districts</vt:lpstr>
      <vt:lpstr>Maekawa – Deadlock and Solution</vt:lpstr>
      <vt:lpstr>Maekawa - Deadlock and Solution</vt:lpstr>
      <vt:lpstr>Maekawa - Deadlock and Solution</vt:lpstr>
      <vt:lpstr>Maekawa - Deadlock and Solution</vt:lpstr>
      <vt:lpstr>Mutual Exclusion – Tree-based Algorithms</vt:lpstr>
      <vt:lpstr>Mutual Exclusion – Other Algorithms</vt:lpstr>
      <vt:lpstr>Mutual Exclusion Algorithms</vt:lpstr>
      <vt:lpstr>Volba koordinátora</vt:lpstr>
      <vt:lpstr>Volba koordinátora - Bully algoritmus</vt:lpstr>
      <vt:lpstr>Bully algoritmus</vt:lpstr>
      <vt:lpstr>Invitation algoritmus</vt:lpstr>
      <vt:lpstr>Invitation algoritmus</vt:lpstr>
      <vt:lpstr>Invitation algoritmus - průběh</vt:lpstr>
      <vt:lpstr>Invitation algoritmus - vyzývací zprávy</vt:lpstr>
      <vt:lpstr>Volba koordinátora - kruhový algoritmus</vt:lpstr>
      <vt:lpstr>Chang &amp; Roberts - pseudokód</vt:lpstr>
      <vt:lpstr>Hirschback &amp; Sinclair - pseudokód</vt:lpstr>
      <vt:lpstr>Volba koordinátora - randomizovaný protokol</vt:lpstr>
      <vt:lpstr>PowerPoint Presentation</vt:lpstr>
      <vt:lpstr>Doručovací protokoly skupinové komunikace</vt:lpstr>
      <vt:lpstr>Kauzální doručování</vt:lpstr>
      <vt:lpstr>Vektorové hodiny</vt:lpstr>
      <vt:lpstr>Kauzální doručovací protokol</vt:lpstr>
      <vt:lpstr>Kauzální doručování a překrývající se skupiny </vt:lpstr>
      <vt:lpstr>Doručovací protokol pro překrývající se skupiny</vt:lpstr>
      <vt:lpstr>Kauzální doručování pro překrývající se skupiny </vt:lpstr>
      <vt:lpstr>Distribuovaný total-order protokol</vt:lpstr>
      <vt:lpstr>Distribuovaný total-order protokol</vt:lpstr>
      <vt:lpstr>Spolehlivé doručování</vt:lpstr>
      <vt:lpstr>Reliable Causal Delivery</vt:lpstr>
      <vt:lpstr>Trans Algorithm</vt:lpstr>
      <vt:lpstr>Confirmation Mechanism</vt:lpstr>
      <vt:lpstr>Trans Algorithm – Send</vt:lpstr>
      <vt:lpstr>Trans Algorithm – Receive </vt:lpstr>
      <vt:lpstr>Trans Algorithm - Execution</vt:lpstr>
      <vt:lpstr>Trans Algorithm – Observations</vt:lpstr>
      <vt:lpstr>Virtuální synchronie</vt:lpstr>
      <vt:lpstr>Virtuální synchronie - přípustné doručování</vt:lpstr>
      <vt:lpstr>Virtuální synchronie - nepřípustné doručování</vt:lpstr>
      <vt:lpstr>Transis algoritmus</vt:lpstr>
      <vt:lpstr>Průběh Transis algoritmus</vt:lpstr>
      <vt:lpstr>Transis algoritmus</vt:lpstr>
      <vt:lpstr>Transis algoritmus - odebrání uzlu, doručení</vt:lpstr>
      <vt:lpstr>ISIS/VSync protokol</vt:lpstr>
      <vt:lpstr>ISIS/VSync - pohledy</vt:lpstr>
      <vt:lpstr>Instalace nového pohledu</vt:lpstr>
      <vt:lpstr>Průběh virtuální synchronie</vt:lpstr>
      <vt:lpstr>Doručovací protokoly - shrnutí</vt:lpstr>
      <vt:lpstr>Real-World Group Communication Systems</vt:lpstr>
      <vt:lpstr>Synchronizace v DS - shrnutí</vt:lpstr>
      <vt:lpstr>PowerPoint Presentation</vt:lpstr>
      <vt:lpstr>Diffusing Computation</vt:lpstr>
      <vt:lpstr>Termination of Distributed Processes</vt:lpstr>
      <vt:lpstr>Dijkstra-Scholten (DS) Algorithm</vt:lpstr>
      <vt:lpstr>Dijkstra-Scholten (DS) Algorithm</vt:lpstr>
      <vt:lpstr>Huang Algorithm</vt:lpstr>
      <vt:lpstr>Marker (TM) Algorithm</vt:lpstr>
      <vt:lpstr>Global State Detection - Motivation</vt:lpstr>
      <vt:lpstr>Consistent State</vt:lpstr>
      <vt:lpstr>Consistent Cut</vt:lpstr>
      <vt:lpstr>Inconsistent Cut</vt:lpstr>
      <vt:lpstr>Consequences of an Inconsistent Cut</vt:lpstr>
      <vt:lpstr>Marker Algorithm – Global State Detection</vt:lpstr>
      <vt:lpstr>Global State Detection – Step 1</vt:lpstr>
      <vt:lpstr>Global State Detection – Step 2</vt:lpstr>
      <vt:lpstr>Global State Detection – Step 3</vt:lpstr>
      <vt:lpstr>Global State Detection – Step 4</vt:lpstr>
      <vt:lpstr>Global State Detection – Step 5</vt:lpstr>
      <vt:lpstr>Global State Detection – Result</vt:lpstr>
      <vt:lpstr>Marker Algorithm – Global State Detection</vt:lpstr>
      <vt:lpstr>Models of Distributed Computations – Lattice</vt:lpstr>
      <vt:lpstr>Distribuovaný konsensus</vt:lpstr>
      <vt:lpstr>Problém dvou armád</vt:lpstr>
      <vt:lpstr>Problém Byzantských generálů</vt:lpstr>
      <vt:lpstr>Problém Byzantských generálů - 3 uzly</vt:lpstr>
      <vt:lpstr>Problém Byzantských generálů - 4 uzly</vt:lpstr>
      <vt:lpstr>Problém Byzantských generálů - 4 uzly</vt:lpstr>
      <vt:lpstr>Klasifikace problémů distribuovaného konsensu</vt:lpstr>
      <vt:lpstr>Practical Byzantine Fault Tolerance</vt:lpstr>
      <vt:lpstr>Practical Byzantine Fault Tolerance</vt:lpstr>
      <vt:lpstr>Practical Byzantine Fault Tolerance</vt:lpstr>
      <vt:lpstr>Fault-tolerance a nebyzantský konsensus</vt:lpstr>
      <vt:lpstr>Παξοσ</vt:lpstr>
      <vt:lpstr>Konsensus &amp; replikovaný konečný automat</vt:lpstr>
      <vt:lpstr>Part-Time Parliament</vt:lpstr>
      <vt:lpstr>Paxos - role</vt:lpstr>
      <vt:lpstr>Ballot numbers</vt:lpstr>
      <vt:lpstr>Základní Paxos protokol</vt:lpstr>
      <vt:lpstr>Paxos - základní komunikace</vt:lpstr>
      <vt:lpstr>Paxos - výpadky bez režie</vt:lpstr>
      <vt:lpstr>Paxos - výpadek Proposera</vt:lpstr>
      <vt:lpstr>Paxos - competing Proposers</vt:lpstr>
      <vt:lpstr>Paxos - pozorování</vt:lpstr>
      <vt:lpstr>Paxos – invarianty, formální důkaz a animace</vt:lpstr>
      <vt:lpstr>Použití v distribuovaném plánovači</vt:lpstr>
      <vt:lpstr>Paxos - protokoly</vt:lpstr>
      <vt:lpstr>Multi-Paxos</vt:lpstr>
      <vt:lpstr>Multi-paxos - komunikace</vt:lpstr>
      <vt:lpstr>Fast Paxos</vt:lpstr>
      <vt:lpstr>Fast Paxos - kolize</vt:lpstr>
      <vt:lpstr>Cheap Paxos</vt:lpstr>
      <vt:lpstr>Byzantine Paxos</vt:lpstr>
      <vt:lpstr>Paxos - implementace a aplikace</vt:lpstr>
      <vt:lpstr>Paxos - problémy</vt:lpstr>
      <vt:lpstr>Paxos ⇝ RAFT</vt:lpstr>
      <vt:lpstr>RAFT - role a komponenty</vt:lpstr>
      <vt:lpstr>RAFT - Terms</vt:lpstr>
      <vt:lpstr>RAFT - normální průběh</vt:lpstr>
      <vt:lpstr>RAFT - struktura Logu</vt:lpstr>
      <vt:lpstr>RAFT - konzistence Logu</vt:lpstr>
      <vt:lpstr>RAFT - AppendEntries</vt:lpstr>
      <vt:lpstr>RAFT - volba Leadera</vt:lpstr>
      <vt:lpstr>RAFT Protocol Summary</vt:lpstr>
      <vt:lpstr>Další protokoly</vt:lpstr>
      <vt:lpstr>Konsensus - využití</vt:lpstr>
      <vt:lpstr>Konsensus - využití</vt:lpstr>
      <vt:lpstr>PowerPoint Presentation</vt:lpstr>
      <vt:lpstr>Paralelní architektury</vt:lpstr>
      <vt:lpstr>Multiprocesory – sběrnicová architektura</vt:lpstr>
      <vt:lpstr>Multiprocesory – přepínačová architektura</vt:lpstr>
      <vt:lpstr>Multicomputery – sběrnicová architektura</vt:lpstr>
      <vt:lpstr>Multicomputery – přepínačová architektura</vt:lpstr>
      <vt:lpstr>NUMA</vt:lpstr>
      <vt:lpstr>ccNUMA Bulldozer Architecture</vt:lpstr>
      <vt:lpstr>GPGPU</vt:lpstr>
      <vt:lpstr>Mechanismy sdílení paměti</vt:lpstr>
      <vt:lpstr>Distribuovaná sdílená paměť</vt:lpstr>
      <vt:lpstr>Konzistenční modely DSM</vt:lpstr>
      <vt:lpstr>Striktní konzistence</vt:lpstr>
      <vt:lpstr>Sekvenční konzistence</vt:lpstr>
      <vt:lpstr>Sekvenční konzistence</vt:lpstr>
      <vt:lpstr>Sekvenční konzistence</vt:lpstr>
      <vt:lpstr>Sekvenční a externí konzistence</vt:lpstr>
      <vt:lpstr>Kauzální konzistence</vt:lpstr>
      <vt:lpstr>Kauzální konzistence</vt:lpstr>
      <vt:lpstr>PRAM konzistence</vt:lpstr>
      <vt:lpstr>PRAM konzistence</vt:lpstr>
      <vt:lpstr>Slow memory</vt:lpstr>
      <vt:lpstr>Konzistenční modely se synchronizační proměnnou</vt:lpstr>
      <vt:lpstr>Weak consistency</vt:lpstr>
      <vt:lpstr>Weak consistency</vt:lpstr>
      <vt:lpstr>Release consistency</vt:lpstr>
      <vt:lpstr>Release consistency</vt:lpstr>
      <vt:lpstr>Entry consistency</vt:lpstr>
      <vt:lpstr>Shrnutí konzistenčních modelů</vt:lpstr>
      <vt:lpstr>Distribuované stránkování</vt:lpstr>
      <vt:lpstr>Distribuované stránkování - falešné sdílení</vt:lpstr>
      <vt:lpstr>Sekvenčně konzistentní distribuované stránkování</vt:lpstr>
      <vt:lpstr>Kauzálně konzistentní distribuované stránkování</vt:lpstr>
      <vt:lpstr>Kauzálně konzistentní distribuované stránkování</vt:lpstr>
      <vt:lpstr>Kauzálně konzistentní distribuované stránkování</vt:lpstr>
      <vt:lpstr>Distribuované sdílené proměnné</vt:lpstr>
      <vt:lpstr>Epidemické protokoly</vt:lpstr>
      <vt:lpstr>Epidemické protokoly</vt:lpstr>
      <vt:lpstr>Epidemické protokoly</vt:lpstr>
      <vt:lpstr>Další zajímavé protokoly</vt:lpstr>
      <vt:lpstr>PowerPoint Presentation</vt:lpstr>
      <vt:lpstr>Distribuovaná správa prostředků</vt:lpstr>
      <vt:lpstr>Algoritmy detekce deadlocků</vt:lpstr>
      <vt:lpstr>Centralizovaný algoritmus</vt:lpstr>
      <vt:lpstr>Path-pushing</vt:lpstr>
      <vt:lpstr>Path-pushing</vt:lpstr>
      <vt:lpstr>Edge-chasing</vt:lpstr>
      <vt:lpstr>Edge-chasing Chandy-Misra-Haas</vt:lpstr>
      <vt:lpstr>Další algoritmy detekce deadlocků</vt:lpstr>
      <vt:lpstr>Další algoritmy detekce deadlocků</vt:lpstr>
      <vt:lpstr>Distribuované procesy</vt:lpstr>
      <vt:lpstr>Load balancing / task scheduling</vt:lpstr>
      <vt:lpstr>Kooperativní systémy - vzdálené procesy</vt:lpstr>
      <vt:lpstr>Kooperativní load balancing</vt:lpstr>
      <vt:lpstr>Up-down algoritmus</vt:lpstr>
      <vt:lpstr>Migrace procesů / virtuálních strojů</vt:lpstr>
      <vt:lpstr>MOSIX</vt:lpstr>
      <vt:lpstr>T4</vt:lpstr>
      <vt:lpstr>Migratory load balancing</vt:lpstr>
      <vt:lpstr>Vektorový algoritmus</vt:lpstr>
      <vt:lpstr>'Inteligentní' vyvažovací algoritmy</vt:lpstr>
      <vt:lpstr>Prakticky použitelné vyvažovací algoritmy</vt:lpstr>
      <vt:lpstr>PowerPoint Presentation</vt:lpstr>
      <vt:lpstr>PowerPoint Presentation</vt:lpstr>
      <vt:lpstr>Trendy '94 ............................................. 30 years ago</vt:lpstr>
      <vt:lpstr>Transparentnost</vt:lpstr>
      <vt:lpstr>RPC – kompilace modulů</vt:lpstr>
      <vt:lpstr>Implementace sdílených dat - Munin</vt:lpstr>
      <vt:lpstr>Replikace</vt:lpstr>
      <vt:lpstr>Aktualizační protokoly</vt:lpstr>
      <vt:lpstr>Klientocentrické konzistenční modely</vt:lpstr>
      <vt:lpstr>Eventuální konzistence</vt:lpstr>
      <vt:lpstr>Monotonní čtení</vt:lpstr>
      <vt:lpstr>Monotonní zápis</vt:lpstr>
      <vt:lpstr>Čtení vlastních zápisů</vt:lpstr>
      <vt:lpstr>Zápisy následují čtení</vt:lpstr>
      <vt:lpstr>Naïvní implementace</vt:lpstr>
      <vt:lpstr>Efektivnější implementace</vt:lpstr>
      <vt:lpstr>Implementace migrace - přenos procesu</vt:lpstr>
      <vt:lpstr>Implementace migrace - virtuální paměť</vt:lpstr>
      <vt:lpstr>DEMOS/MP</vt:lpstr>
      <vt:lpstr>Charlotte</vt:lpstr>
      <vt:lpstr>V</vt:lpstr>
      <vt:lpstr>Sprite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distribuovaných systémů (ZS 2004/2005)</dc:title>
  <dc:creator>Filip Zavoral</dc:creator>
  <cp:lastModifiedBy>Tomáš Faltín</cp:lastModifiedBy>
  <cp:revision>1868</cp:revision>
  <cp:lastPrinted>2017-11-27T18:31:25Z</cp:lastPrinted>
  <dcterms:created xsi:type="dcterms:W3CDTF">2004-09-09T08:12:10Z</dcterms:created>
  <dcterms:modified xsi:type="dcterms:W3CDTF">2025-12-10T10:41:00Z</dcterms:modified>
</cp:coreProperties>
</file>