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3" r:id="rId4"/>
    <p:sldId id="264" r:id="rId5"/>
    <p:sldId id="266" r:id="rId6"/>
    <p:sldId id="268" r:id="rId7"/>
    <p:sldId id="280" r:id="rId8"/>
    <p:sldId id="285" r:id="rId9"/>
    <p:sldId id="283" r:id="rId10"/>
    <p:sldId id="284" r:id="rId11"/>
    <p:sldId id="273" r:id="rId12"/>
    <p:sldId id="265" r:id="rId13"/>
    <p:sldId id="278" r:id="rId1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A298C-94B2-4ACC-BBD5-C517E427EFA5}" v="1518" dt="2026-03-13T15:38:30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98" autoAdjust="0"/>
  </p:normalViewPr>
  <p:slideViewPr>
    <p:cSldViewPr snapToGrid="0">
      <p:cViewPr>
        <p:scale>
          <a:sx n="120" d="100"/>
          <a:sy n="120" d="100"/>
        </p:scale>
        <p:origin x="25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20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Faltín" userId="f49ad7cc-fcd2-4bf0-a2a5-40893ad535ed" providerId="ADAL" clId="{83A11DF3-3D43-4087-A75D-5105BDCDF87E}"/>
    <pc:docChg chg="undo custSel addSld delSld modSld">
      <pc:chgData name="Tomáš Faltín" userId="f49ad7cc-fcd2-4bf0-a2a5-40893ad535ed" providerId="ADAL" clId="{83A11DF3-3D43-4087-A75D-5105BDCDF87E}" dt="2026-03-13T15:51:27.822" v="6456" actId="20577"/>
      <pc:docMkLst>
        <pc:docMk/>
      </pc:docMkLst>
      <pc:sldChg chg="addSp modSp mod modNotesTx">
        <pc:chgData name="Tomáš Faltín" userId="f49ad7cc-fcd2-4bf0-a2a5-40893ad535ed" providerId="ADAL" clId="{83A11DF3-3D43-4087-A75D-5105BDCDF87E}" dt="2026-03-13T14:41:31.416" v="6044" actId="14100"/>
        <pc:sldMkLst>
          <pc:docMk/>
          <pc:sldMk cId="2639363154" sldId="256"/>
        </pc:sldMkLst>
        <pc:spChg chg="mod">
          <ac:chgData name="Tomáš Faltín" userId="f49ad7cc-fcd2-4bf0-a2a5-40893ad535ed" providerId="ADAL" clId="{83A11DF3-3D43-4087-A75D-5105BDCDF87E}" dt="2026-03-12T15:24:41.014" v="2079" actId="27636"/>
          <ac:spMkLst>
            <pc:docMk/>
            <pc:sldMk cId="2639363154" sldId="256"/>
            <ac:spMk id="5" creationId="{998BE8FB-9E0C-4A35-8AAC-0C6CCF142A4B}"/>
          </ac:spMkLst>
        </pc:spChg>
        <pc:spChg chg="mod ord">
          <ac:chgData name="Tomáš Faltín" userId="f49ad7cc-fcd2-4bf0-a2a5-40893ad535ed" providerId="ADAL" clId="{83A11DF3-3D43-4087-A75D-5105BDCDF87E}" dt="2026-03-13T14:39:40.182" v="6041" actId="20577"/>
          <ac:spMkLst>
            <pc:docMk/>
            <pc:sldMk cId="2639363154" sldId="256"/>
            <ac:spMk id="7" creationId="{2F1E8265-66F5-450C-BE68-A9F581F2C1A3}"/>
          </ac:spMkLst>
        </pc:spChg>
        <pc:picChg chg="add mod">
          <ac:chgData name="Tomáš Faltín" userId="f49ad7cc-fcd2-4bf0-a2a5-40893ad535ed" providerId="ADAL" clId="{83A11DF3-3D43-4087-A75D-5105BDCDF87E}" dt="2026-03-13T14:41:31.416" v="6044" actId="14100"/>
          <ac:picMkLst>
            <pc:docMk/>
            <pc:sldMk cId="2639363154" sldId="256"/>
            <ac:picMk id="1026" creationId="{0301109C-3B62-0B6E-71DD-4C66EE0FBB03}"/>
          </ac:picMkLst>
        </pc:picChg>
      </pc:sldChg>
      <pc:sldChg chg="del">
        <pc:chgData name="Tomáš Faltín" userId="f49ad7cc-fcd2-4bf0-a2a5-40893ad535ed" providerId="ADAL" clId="{83A11DF3-3D43-4087-A75D-5105BDCDF87E}" dt="2026-03-12T13:24:55.102" v="50" actId="47"/>
        <pc:sldMkLst>
          <pc:docMk/>
          <pc:sldMk cId="3028836690" sldId="257"/>
        </pc:sldMkLst>
      </pc:sldChg>
      <pc:sldChg chg="del">
        <pc:chgData name="Tomáš Faltín" userId="f49ad7cc-fcd2-4bf0-a2a5-40893ad535ed" providerId="ADAL" clId="{83A11DF3-3D43-4087-A75D-5105BDCDF87E}" dt="2026-03-12T13:24:55.102" v="50" actId="47"/>
        <pc:sldMkLst>
          <pc:docMk/>
          <pc:sldMk cId="4112271099" sldId="258"/>
        </pc:sldMkLst>
      </pc:sldChg>
      <pc:sldChg chg="del">
        <pc:chgData name="Tomáš Faltín" userId="f49ad7cc-fcd2-4bf0-a2a5-40893ad535ed" providerId="ADAL" clId="{83A11DF3-3D43-4087-A75D-5105BDCDF87E}" dt="2026-03-12T13:24:55.102" v="50" actId="47"/>
        <pc:sldMkLst>
          <pc:docMk/>
          <pc:sldMk cId="2589643940" sldId="259"/>
        </pc:sldMkLst>
      </pc:sldChg>
      <pc:sldChg chg="modSp del mod">
        <pc:chgData name="Tomáš Faltín" userId="f49ad7cc-fcd2-4bf0-a2a5-40893ad535ed" providerId="ADAL" clId="{83A11DF3-3D43-4087-A75D-5105BDCDF87E}" dt="2026-03-12T15:24:54.518" v="2080" actId="47"/>
        <pc:sldMkLst>
          <pc:docMk/>
          <pc:sldMk cId="22559496" sldId="260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22559496" sldId="260"/>
            <ac:spMk id="2" creationId="{DC5B243C-791F-49F3-B1F6-82E31805A035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22559496" sldId="260"/>
            <ac:spMk id="3" creationId="{35D5095C-D8FC-49D8-B7BB-49282B629BA6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22559496" sldId="260"/>
            <ac:spMk id="4" creationId="{F2BDAA39-97CE-471F-BB72-C7C27C5CE600}"/>
          </ac:spMkLst>
        </pc:spChg>
      </pc:sldChg>
      <pc:sldChg chg="del">
        <pc:chgData name="Tomáš Faltín" userId="f49ad7cc-fcd2-4bf0-a2a5-40893ad535ed" providerId="ADAL" clId="{83A11DF3-3D43-4087-A75D-5105BDCDF87E}" dt="2026-03-12T13:24:57.328" v="51" actId="47"/>
        <pc:sldMkLst>
          <pc:docMk/>
          <pc:sldMk cId="1664485450" sldId="261"/>
        </pc:sldMkLst>
      </pc:sldChg>
      <pc:sldChg chg="addSp delSp modSp new mod addAnim delAnim modAnim modNotesTx">
        <pc:chgData name="Tomáš Faltín" userId="f49ad7cc-fcd2-4bf0-a2a5-40893ad535ed" providerId="ADAL" clId="{83A11DF3-3D43-4087-A75D-5105BDCDF87E}" dt="2026-03-13T15:28:33.168" v="6397" actId="1076"/>
        <pc:sldMkLst>
          <pc:docMk/>
          <pc:sldMk cId="3323628359" sldId="261"/>
        </pc:sldMkLst>
        <pc:spChg chg="mod ord">
          <ac:chgData name="Tomáš Faltín" userId="f49ad7cc-fcd2-4bf0-a2a5-40893ad535ed" providerId="ADAL" clId="{83A11DF3-3D43-4087-A75D-5105BDCDF87E}" dt="2026-03-12T16:23:52.793" v="2351" actId="166"/>
          <ac:spMkLst>
            <pc:docMk/>
            <pc:sldMk cId="3323628359" sldId="261"/>
            <ac:spMk id="2" creationId="{A2906291-7416-DEFF-E16D-3F9132761630}"/>
          </ac:spMkLst>
        </pc:spChg>
        <pc:spChg chg="mod ord">
          <ac:chgData name="Tomáš Faltín" userId="f49ad7cc-fcd2-4bf0-a2a5-40893ad535ed" providerId="ADAL" clId="{83A11DF3-3D43-4087-A75D-5105BDCDF87E}" dt="2026-03-12T16:23:52.793" v="2351" actId="166"/>
          <ac:spMkLst>
            <pc:docMk/>
            <pc:sldMk cId="3323628359" sldId="261"/>
            <ac:spMk id="3" creationId="{50DBF82D-85A5-7717-5CBE-7F3FF3243888}"/>
          </ac:spMkLst>
        </pc:spChg>
        <pc:spChg chg="mod ord">
          <ac:chgData name="Tomáš Faltín" userId="f49ad7cc-fcd2-4bf0-a2a5-40893ad535ed" providerId="ADAL" clId="{83A11DF3-3D43-4087-A75D-5105BDCDF87E}" dt="2026-03-12T16:23:52.793" v="2351" actId="166"/>
          <ac:spMkLst>
            <pc:docMk/>
            <pc:sldMk cId="3323628359" sldId="261"/>
            <ac:spMk id="4" creationId="{CAEFE6E5-116B-EB5B-EBEA-64314531FCCB}"/>
          </ac:spMkLst>
        </pc:spChg>
        <pc:spChg chg="add mod ord">
          <ac:chgData name="Tomáš Faltín" userId="f49ad7cc-fcd2-4bf0-a2a5-40893ad535ed" providerId="ADAL" clId="{83A11DF3-3D43-4087-A75D-5105BDCDF87E}" dt="2026-03-13T15:28:33.168" v="6397" actId="1076"/>
          <ac:spMkLst>
            <pc:docMk/>
            <pc:sldMk cId="3323628359" sldId="261"/>
            <ac:spMk id="5" creationId="{9E27C502-BE40-278C-1907-0EDAAF98E861}"/>
          </ac:spMkLst>
        </pc:spChg>
        <pc:spChg chg="add mod ord">
          <ac:chgData name="Tomáš Faltín" userId="f49ad7cc-fcd2-4bf0-a2a5-40893ad535ed" providerId="ADAL" clId="{83A11DF3-3D43-4087-A75D-5105BDCDF87E}" dt="2026-03-13T15:27:42.845" v="6393" actId="1076"/>
          <ac:spMkLst>
            <pc:docMk/>
            <pc:sldMk cId="3323628359" sldId="261"/>
            <ac:spMk id="6" creationId="{755DD327-6BD4-BD2E-EBC3-4DE1402BBB6F}"/>
          </ac:spMkLst>
        </pc:spChg>
        <pc:spChg chg="add">
          <ac:chgData name="Tomáš Faltín" userId="f49ad7cc-fcd2-4bf0-a2a5-40893ad535ed" providerId="ADAL" clId="{83A11DF3-3D43-4087-A75D-5105BDCDF87E}" dt="2026-03-13T14:46:27.284" v="6046"/>
          <ac:spMkLst>
            <pc:docMk/>
            <pc:sldMk cId="3323628359" sldId="261"/>
            <ac:spMk id="7" creationId="{1A9E275E-864C-15D9-CE4D-7C6DD38BCE6B}"/>
          </ac:spMkLst>
        </pc:spChg>
        <pc:spChg chg="add del mod">
          <ac:chgData name="Tomáš Faltín" userId="f49ad7cc-fcd2-4bf0-a2a5-40893ad535ed" providerId="ADAL" clId="{83A11DF3-3D43-4087-A75D-5105BDCDF87E}" dt="2026-03-13T14:46:38.697" v="6050" actId="478"/>
          <ac:spMkLst>
            <pc:docMk/>
            <pc:sldMk cId="3323628359" sldId="261"/>
            <ac:spMk id="8" creationId="{19E9B114-B7AC-74AB-5B89-612413E21C12}"/>
          </ac:spMkLst>
        </pc:spChg>
        <pc:spChg chg="add del mod">
          <ac:chgData name="Tomáš Faltín" userId="f49ad7cc-fcd2-4bf0-a2a5-40893ad535ed" providerId="ADAL" clId="{83A11DF3-3D43-4087-A75D-5105BDCDF87E}" dt="2026-03-12T16:13:11.150" v="2317" actId="478"/>
          <ac:spMkLst>
            <pc:docMk/>
            <pc:sldMk cId="3323628359" sldId="261"/>
            <ac:spMk id="8" creationId="{32FBEC67-35D8-99F2-197D-B59E6ED11094}"/>
          </ac:spMkLst>
        </pc:spChg>
        <pc:spChg chg="add">
          <ac:chgData name="Tomáš Faltín" userId="f49ad7cc-fcd2-4bf0-a2a5-40893ad535ed" providerId="ADAL" clId="{83A11DF3-3D43-4087-A75D-5105BDCDF87E}" dt="2026-03-13T14:46:46.283" v="6051"/>
          <ac:spMkLst>
            <pc:docMk/>
            <pc:sldMk cId="3323628359" sldId="261"/>
            <ac:spMk id="9" creationId="{760E812C-2BB6-FE52-0938-177EAA0C50FB}"/>
          </ac:spMkLst>
        </pc:spChg>
        <pc:graphicFrameChg chg="add mod">
          <ac:chgData name="Tomáš Faltín" userId="f49ad7cc-fcd2-4bf0-a2a5-40893ad535ed" providerId="ADAL" clId="{83A11DF3-3D43-4087-A75D-5105BDCDF87E}" dt="2026-03-12T16:01:11.686" v="2276"/>
          <ac:graphicFrameMkLst>
            <pc:docMk/>
            <pc:sldMk cId="3323628359" sldId="261"/>
            <ac:graphicFrameMk id="7" creationId="{E22F572A-65F8-BF76-9C3A-7F5F351A4C51}"/>
          </ac:graphicFrameMkLst>
        </pc:graphicFrameChg>
        <pc:picChg chg="add mod ord">
          <ac:chgData name="Tomáš Faltín" userId="f49ad7cc-fcd2-4bf0-a2a5-40893ad535ed" providerId="ADAL" clId="{83A11DF3-3D43-4087-A75D-5105BDCDF87E}" dt="2026-03-13T15:27:28.195" v="6389" actId="167"/>
          <ac:picMkLst>
            <pc:docMk/>
            <pc:sldMk cId="3323628359" sldId="261"/>
            <ac:picMk id="11" creationId="{27249EB1-B007-DD6E-8612-1054DB2FBF9C}"/>
          </ac:picMkLst>
        </pc:picChg>
      </pc:sldChg>
      <pc:sldChg chg="addSp delSp modSp new del mod modNotesTx">
        <pc:chgData name="Tomáš Faltín" userId="f49ad7cc-fcd2-4bf0-a2a5-40893ad535ed" providerId="ADAL" clId="{83A11DF3-3D43-4087-A75D-5105BDCDF87E}" dt="2026-03-13T09:43:51.443" v="3714" actId="47"/>
        <pc:sldMkLst>
          <pc:docMk/>
          <pc:sldMk cId="907745312" sldId="262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907745312" sldId="262"/>
            <ac:spMk id="2" creationId="{E8F9229E-D688-A521-4B19-F330EAE7174B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907745312" sldId="262"/>
            <ac:spMk id="3" creationId="{4F4D0A88-8669-92DF-0024-FD346E5F938F}"/>
          </ac:spMkLst>
        </pc:spChg>
        <pc:spChg chg="mod">
          <ac:chgData name="Tomáš Faltín" userId="f49ad7cc-fcd2-4bf0-a2a5-40893ad535ed" providerId="ADAL" clId="{83A11DF3-3D43-4087-A75D-5105BDCDF87E}" dt="2026-03-13T09:36:09.399" v="3610" actId="1076"/>
          <ac:spMkLst>
            <pc:docMk/>
            <pc:sldMk cId="907745312" sldId="262"/>
            <ac:spMk id="4" creationId="{CCDCB884-180E-02FE-47BA-8304EF6B3DCB}"/>
          </ac:spMkLst>
        </pc:spChg>
        <pc:spChg chg="add del mod">
          <ac:chgData name="Tomáš Faltín" userId="f49ad7cc-fcd2-4bf0-a2a5-40893ad535ed" providerId="ADAL" clId="{83A11DF3-3D43-4087-A75D-5105BDCDF87E}" dt="2026-03-13T09:26:29.600" v="3478" actId="478"/>
          <ac:spMkLst>
            <pc:docMk/>
            <pc:sldMk cId="907745312" sldId="262"/>
            <ac:spMk id="19" creationId="{0829F09A-77B8-29F6-44AC-CD9BEFF4D9AF}"/>
          </ac:spMkLst>
        </pc:spChg>
        <pc:spChg chg="add del mod">
          <ac:chgData name="Tomáš Faltín" userId="f49ad7cc-fcd2-4bf0-a2a5-40893ad535ed" providerId="ADAL" clId="{83A11DF3-3D43-4087-A75D-5105BDCDF87E}" dt="2026-03-13T09:26:29.600" v="3478" actId="478"/>
          <ac:spMkLst>
            <pc:docMk/>
            <pc:sldMk cId="907745312" sldId="262"/>
            <ac:spMk id="20" creationId="{490BA2A0-8240-EE91-E27B-E804FD8BC71F}"/>
          </ac:spMkLst>
        </pc:spChg>
        <pc:spChg chg="add del mod">
          <ac:chgData name="Tomáš Faltín" userId="f49ad7cc-fcd2-4bf0-a2a5-40893ad535ed" providerId="ADAL" clId="{83A11DF3-3D43-4087-A75D-5105BDCDF87E}" dt="2026-03-13T09:26:33.397" v="3479" actId="478"/>
          <ac:spMkLst>
            <pc:docMk/>
            <pc:sldMk cId="907745312" sldId="262"/>
            <ac:spMk id="22" creationId="{F1F32727-1AB6-C2D7-E629-8BB9B663D72C}"/>
          </ac:spMkLst>
        </pc:spChg>
        <pc:spChg chg="add mod">
          <ac:chgData name="Tomáš Faltín" userId="f49ad7cc-fcd2-4bf0-a2a5-40893ad535ed" providerId="ADAL" clId="{83A11DF3-3D43-4087-A75D-5105BDCDF87E}" dt="2026-03-13T09:26:59.129" v="3485" actId="1076"/>
          <ac:spMkLst>
            <pc:docMk/>
            <pc:sldMk cId="907745312" sldId="262"/>
            <ac:spMk id="23" creationId="{FB998FCD-53B2-2CC6-0128-AECE9B3E17D2}"/>
          </ac:spMkLst>
        </pc:spChg>
        <pc:spChg chg="add del mod">
          <ac:chgData name="Tomáš Faltín" userId="f49ad7cc-fcd2-4bf0-a2a5-40893ad535ed" providerId="ADAL" clId="{83A11DF3-3D43-4087-A75D-5105BDCDF87E}" dt="2026-03-13T09:26:33.397" v="3479" actId="478"/>
          <ac:spMkLst>
            <pc:docMk/>
            <pc:sldMk cId="907745312" sldId="262"/>
            <ac:spMk id="24" creationId="{AD193E63-BE76-C416-7F69-052525A3886F}"/>
          </ac:spMkLst>
        </pc:spChg>
        <pc:spChg chg="add del mod">
          <ac:chgData name="Tomáš Faltín" userId="f49ad7cc-fcd2-4bf0-a2a5-40893ad535ed" providerId="ADAL" clId="{83A11DF3-3D43-4087-A75D-5105BDCDF87E}" dt="2026-03-13T09:35:37.070" v="3604" actId="478"/>
          <ac:spMkLst>
            <pc:docMk/>
            <pc:sldMk cId="907745312" sldId="262"/>
            <ac:spMk id="53" creationId="{FBE605DE-CB03-FCBD-63EE-7F2E5661235E}"/>
          </ac:spMkLst>
        </pc:spChg>
        <pc:spChg chg="add del mod">
          <ac:chgData name="Tomáš Faltín" userId="f49ad7cc-fcd2-4bf0-a2a5-40893ad535ed" providerId="ADAL" clId="{83A11DF3-3D43-4087-A75D-5105BDCDF87E}" dt="2026-03-13T09:33:17.071" v="3573" actId="478"/>
          <ac:spMkLst>
            <pc:docMk/>
            <pc:sldMk cId="907745312" sldId="262"/>
            <ac:spMk id="57" creationId="{1E725F09-124F-CADD-943F-522317F76978}"/>
          </ac:spMkLst>
        </pc:spChg>
        <pc:spChg chg="add mod">
          <ac:chgData name="Tomáš Faltín" userId="f49ad7cc-fcd2-4bf0-a2a5-40893ad535ed" providerId="ADAL" clId="{83A11DF3-3D43-4087-A75D-5105BDCDF87E}" dt="2026-03-13T09:36:20.610" v="3612" actId="1076"/>
          <ac:spMkLst>
            <pc:docMk/>
            <pc:sldMk cId="907745312" sldId="262"/>
            <ac:spMk id="60" creationId="{B7118D98-313E-AF1C-6043-1B93E14B8063}"/>
          </ac:spMkLst>
        </pc:spChg>
        <pc:spChg chg="add del mod">
          <ac:chgData name="Tomáš Faltín" userId="f49ad7cc-fcd2-4bf0-a2a5-40893ad535ed" providerId="ADAL" clId="{83A11DF3-3D43-4087-A75D-5105BDCDF87E}" dt="2026-03-13T09:36:12.591" v="3611" actId="478"/>
          <ac:spMkLst>
            <pc:docMk/>
            <pc:sldMk cId="907745312" sldId="262"/>
            <ac:spMk id="61" creationId="{CA90018A-A736-E60F-72E5-E3EB031DFBD7}"/>
          </ac:spMkLst>
        </pc:spChg>
        <pc:spChg chg="add mod">
          <ac:chgData name="Tomáš Faltín" userId="f49ad7cc-fcd2-4bf0-a2a5-40893ad535ed" providerId="ADAL" clId="{83A11DF3-3D43-4087-A75D-5105BDCDF87E}" dt="2026-03-13T09:36:51.710" v="3620" actId="1076"/>
          <ac:spMkLst>
            <pc:docMk/>
            <pc:sldMk cId="907745312" sldId="262"/>
            <ac:spMk id="66" creationId="{6E3888EB-66B7-FED4-7C4E-3CB7A021A5F5}"/>
          </ac:spMkLst>
        </pc:spChg>
        <pc:spChg chg="add mod">
          <ac:chgData name="Tomáš Faltín" userId="f49ad7cc-fcd2-4bf0-a2a5-40893ad535ed" providerId="ADAL" clId="{83A11DF3-3D43-4087-A75D-5105BDCDF87E}" dt="2026-03-13T09:37:45.923" v="3636" actId="1076"/>
          <ac:spMkLst>
            <pc:docMk/>
            <pc:sldMk cId="907745312" sldId="262"/>
            <ac:spMk id="72" creationId="{594BD7E9-82E8-5174-A700-101735816AB9}"/>
          </ac:spMkLst>
        </pc:spChg>
        <pc:graphicFrameChg chg="add mod">
          <ac:chgData name="Tomáš Faltín" userId="f49ad7cc-fcd2-4bf0-a2a5-40893ad535ed" providerId="ADAL" clId="{83A11DF3-3D43-4087-A75D-5105BDCDF87E}" dt="2026-03-13T09:11:24.752" v="3390"/>
          <ac:graphicFrameMkLst>
            <pc:docMk/>
            <pc:sldMk cId="907745312" sldId="262"/>
            <ac:graphicFrameMk id="5" creationId="{465A9E1F-39FF-6A77-AA0C-D2DDD30EFEA6}"/>
          </ac:graphicFrameMkLst>
        </pc:graphicFrameChg>
        <pc:picChg chg="add del mod">
          <ac:chgData name="Tomáš Faltín" userId="f49ad7cc-fcd2-4bf0-a2a5-40893ad535ed" providerId="ADAL" clId="{83A11DF3-3D43-4087-A75D-5105BDCDF87E}" dt="2026-03-13T09:28:12.554" v="3499" actId="478"/>
          <ac:picMkLst>
            <pc:docMk/>
            <pc:sldMk cId="907745312" sldId="262"/>
            <ac:picMk id="7" creationId="{783DB197-E51E-1640-3777-74D5A8DD7267}"/>
          </ac:picMkLst>
        </pc:picChg>
        <pc:picChg chg="add del mod">
          <ac:chgData name="Tomáš Faltín" userId="f49ad7cc-fcd2-4bf0-a2a5-40893ad535ed" providerId="ADAL" clId="{83A11DF3-3D43-4087-A75D-5105BDCDF87E}" dt="2026-03-13T09:18:36.271" v="3431" actId="478"/>
          <ac:picMkLst>
            <pc:docMk/>
            <pc:sldMk cId="907745312" sldId="262"/>
            <ac:picMk id="9" creationId="{BA9D95D0-D38D-96A5-B542-E489AA777BD1}"/>
          </ac:picMkLst>
        </pc:picChg>
        <pc:picChg chg="add del mod">
          <ac:chgData name="Tomáš Faltín" userId="f49ad7cc-fcd2-4bf0-a2a5-40893ad535ed" providerId="ADAL" clId="{83A11DF3-3D43-4087-A75D-5105BDCDF87E}" dt="2026-03-13T09:28:12.554" v="3499" actId="478"/>
          <ac:picMkLst>
            <pc:docMk/>
            <pc:sldMk cId="907745312" sldId="262"/>
            <ac:picMk id="10" creationId="{66E0223D-D741-BC25-BC5F-6AEA2868EAE2}"/>
          </ac:picMkLst>
        </pc:picChg>
        <pc:picChg chg="add del mod">
          <ac:chgData name="Tomáš Faltín" userId="f49ad7cc-fcd2-4bf0-a2a5-40893ad535ed" providerId="ADAL" clId="{83A11DF3-3D43-4087-A75D-5105BDCDF87E}" dt="2026-03-13T09:32:51.378" v="3562" actId="478"/>
          <ac:picMkLst>
            <pc:docMk/>
            <pc:sldMk cId="907745312" sldId="262"/>
            <ac:picMk id="11" creationId="{62E50BC0-8248-4D24-7769-206EE5748718}"/>
          </ac:picMkLst>
        </pc:picChg>
        <pc:picChg chg="add del mod">
          <ac:chgData name="Tomáš Faltín" userId="f49ad7cc-fcd2-4bf0-a2a5-40893ad535ed" providerId="ADAL" clId="{83A11DF3-3D43-4087-A75D-5105BDCDF87E}" dt="2026-03-13T09:18:34.239" v="3430" actId="478"/>
          <ac:picMkLst>
            <pc:docMk/>
            <pc:sldMk cId="907745312" sldId="262"/>
            <ac:picMk id="12" creationId="{B3AA3894-81B1-5A3A-7BA0-7E59C047D0E4}"/>
          </ac:picMkLst>
        </pc:picChg>
        <pc:picChg chg="add del mod">
          <ac:chgData name="Tomáš Faltín" userId="f49ad7cc-fcd2-4bf0-a2a5-40893ad535ed" providerId="ADAL" clId="{83A11DF3-3D43-4087-A75D-5105BDCDF87E}" dt="2026-03-13T09:18:34.239" v="3430" actId="478"/>
          <ac:picMkLst>
            <pc:docMk/>
            <pc:sldMk cId="907745312" sldId="262"/>
            <ac:picMk id="13" creationId="{4449EAD6-BDEB-7FB3-F447-B4630998A32D}"/>
          </ac:picMkLst>
        </pc:picChg>
        <pc:picChg chg="add del mod">
          <ac:chgData name="Tomáš Faltín" userId="f49ad7cc-fcd2-4bf0-a2a5-40893ad535ed" providerId="ADAL" clId="{83A11DF3-3D43-4087-A75D-5105BDCDF87E}" dt="2026-03-13T09:26:29.600" v="3478" actId="478"/>
          <ac:picMkLst>
            <pc:docMk/>
            <pc:sldMk cId="907745312" sldId="262"/>
            <ac:picMk id="15" creationId="{8ED15F90-E997-7933-349A-3938FCA9D675}"/>
          </ac:picMkLst>
        </pc:picChg>
        <pc:picChg chg="add del mod">
          <ac:chgData name="Tomáš Faltín" userId="f49ad7cc-fcd2-4bf0-a2a5-40893ad535ed" providerId="ADAL" clId="{83A11DF3-3D43-4087-A75D-5105BDCDF87E}" dt="2026-03-13T09:19:45.581" v="3438" actId="478"/>
          <ac:picMkLst>
            <pc:docMk/>
            <pc:sldMk cId="907745312" sldId="262"/>
            <ac:picMk id="16" creationId="{EAB93CBF-143F-A84D-6C57-334BDABA270E}"/>
          </ac:picMkLst>
        </pc:picChg>
        <pc:picChg chg="add del mod">
          <ac:chgData name="Tomáš Faltín" userId="f49ad7cc-fcd2-4bf0-a2a5-40893ad535ed" providerId="ADAL" clId="{83A11DF3-3D43-4087-A75D-5105BDCDF87E}" dt="2026-03-13T09:26:46.478" v="3482" actId="478"/>
          <ac:picMkLst>
            <pc:docMk/>
            <pc:sldMk cId="907745312" sldId="262"/>
            <ac:picMk id="18" creationId="{5437E7E6-57F8-011F-D365-F026FBA36215}"/>
          </ac:picMkLst>
        </pc:picChg>
        <pc:picChg chg="add del mod">
          <ac:chgData name="Tomáš Faltín" userId="f49ad7cc-fcd2-4bf0-a2a5-40893ad535ed" providerId="ADAL" clId="{83A11DF3-3D43-4087-A75D-5105BDCDF87E}" dt="2026-03-13T09:26:29.600" v="3478" actId="478"/>
          <ac:picMkLst>
            <pc:docMk/>
            <pc:sldMk cId="907745312" sldId="262"/>
            <ac:picMk id="21" creationId="{68A50580-F66C-0F87-336C-AC0F335D08F8}"/>
          </ac:picMkLst>
        </pc:picChg>
        <pc:picChg chg="add mod">
          <ac:chgData name="Tomáš Faltín" userId="f49ad7cc-fcd2-4bf0-a2a5-40893ad535ed" providerId="ADAL" clId="{83A11DF3-3D43-4087-A75D-5105BDCDF87E}" dt="2026-03-13T09:26:57.104" v="3484" actId="1076"/>
          <ac:picMkLst>
            <pc:docMk/>
            <pc:sldMk cId="907745312" sldId="262"/>
            <ac:picMk id="26" creationId="{744109A8-7588-8728-6F2E-D812C5B27A01}"/>
          </ac:picMkLst>
        </pc:picChg>
        <pc:picChg chg="add mod">
          <ac:chgData name="Tomáš Faltín" userId="f49ad7cc-fcd2-4bf0-a2a5-40893ad535ed" providerId="ADAL" clId="{83A11DF3-3D43-4087-A75D-5105BDCDF87E}" dt="2026-03-13T09:26:57.104" v="3484" actId="1076"/>
          <ac:picMkLst>
            <pc:docMk/>
            <pc:sldMk cId="907745312" sldId="262"/>
            <ac:picMk id="27" creationId="{9B46FE20-76B0-0E91-D64C-9C1B3047CEC8}"/>
          </ac:picMkLst>
        </pc:picChg>
        <pc:picChg chg="add del mod">
          <ac:chgData name="Tomáš Faltín" userId="f49ad7cc-fcd2-4bf0-a2a5-40893ad535ed" providerId="ADAL" clId="{83A11DF3-3D43-4087-A75D-5105BDCDF87E}" dt="2026-03-13T09:32:51.378" v="3562" actId="478"/>
          <ac:picMkLst>
            <pc:docMk/>
            <pc:sldMk cId="907745312" sldId="262"/>
            <ac:picMk id="29" creationId="{7BEA8644-ADFD-0109-C047-C5069C362982}"/>
          </ac:picMkLst>
        </pc:picChg>
        <pc:picChg chg="add del mod">
          <ac:chgData name="Tomáš Faltín" userId="f49ad7cc-fcd2-4bf0-a2a5-40893ad535ed" providerId="ADAL" clId="{83A11DF3-3D43-4087-A75D-5105BDCDF87E}" dt="2026-03-13T09:27:58.157" v="3497" actId="478"/>
          <ac:picMkLst>
            <pc:docMk/>
            <pc:sldMk cId="907745312" sldId="262"/>
            <ac:picMk id="31" creationId="{A6135358-E08F-0764-79DC-1F070310F9C8}"/>
          </ac:picMkLst>
        </pc:picChg>
        <pc:picChg chg="add del mod">
          <ac:chgData name="Tomáš Faltín" userId="f49ad7cc-fcd2-4bf0-a2a5-40893ad535ed" providerId="ADAL" clId="{83A11DF3-3D43-4087-A75D-5105BDCDF87E}" dt="2026-03-13T09:32:57.692" v="3565" actId="478"/>
          <ac:picMkLst>
            <pc:docMk/>
            <pc:sldMk cId="907745312" sldId="262"/>
            <ac:picMk id="32" creationId="{1F407E17-E4B3-9877-A1FF-7AD14E2EF7B6}"/>
          </ac:picMkLst>
        </pc:picChg>
        <pc:picChg chg="add del mod">
          <ac:chgData name="Tomáš Faltín" userId="f49ad7cc-fcd2-4bf0-a2a5-40893ad535ed" providerId="ADAL" clId="{83A11DF3-3D43-4087-A75D-5105BDCDF87E}" dt="2026-03-13T09:32:51.378" v="3562" actId="478"/>
          <ac:picMkLst>
            <pc:docMk/>
            <pc:sldMk cId="907745312" sldId="262"/>
            <ac:picMk id="33" creationId="{FF4B7904-D63E-544E-CF43-D1F0B96693B6}"/>
          </ac:picMkLst>
        </pc:picChg>
        <pc:picChg chg="add del mod">
          <ac:chgData name="Tomáš Faltín" userId="f49ad7cc-fcd2-4bf0-a2a5-40893ad535ed" providerId="ADAL" clId="{83A11DF3-3D43-4087-A75D-5105BDCDF87E}" dt="2026-03-13T09:35:37.070" v="3604" actId="478"/>
          <ac:picMkLst>
            <pc:docMk/>
            <pc:sldMk cId="907745312" sldId="262"/>
            <ac:picMk id="34" creationId="{EF3015B3-AC4B-08D0-16F9-4C1AA6CE7D26}"/>
          </ac:picMkLst>
        </pc:picChg>
        <pc:picChg chg="add del mod">
          <ac:chgData name="Tomáš Faltín" userId="f49ad7cc-fcd2-4bf0-a2a5-40893ad535ed" providerId="ADAL" clId="{83A11DF3-3D43-4087-A75D-5105BDCDF87E}" dt="2026-03-13T09:35:37.070" v="3604" actId="478"/>
          <ac:picMkLst>
            <pc:docMk/>
            <pc:sldMk cId="907745312" sldId="262"/>
            <ac:picMk id="35" creationId="{7B839681-651A-F9D9-5CC7-3AD38DC5F56F}"/>
          </ac:picMkLst>
        </pc:picChg>
        <pc:picChg chg="add mod">
          <ac:chgData name="Tomáš Faltín" userId="f49ad7cc-fcd2-4bf0-a2a5-40893ad535ed" providerId="ADAL" clId="{83A11DF3-3D43-4087-A75D-5105BDCDF87E}" dt="2026-03-13T09:37:07.341" v="3625" actId="1076"/>
          <ac:picMkLst>
            <pc:docMk/>
            <pc:sldMk cId="907745312" sldId="262"/>
            <ac:picMk id="44" creationId="{DB76CAE3-FF55-68F6-9656-C92B3D1D3558}"/>
          </ac:picMkLst>
        </pc:picChg>
        <pc:picChg chg="add del mod">
          <ac:chgData name="Tomáš Faltín" userId="f49ad7cc-fcd2-4bf0-a2a5-40893ad535ed" providerId="ADAL" clId="{83A11DF3-3D43-4087-A75D-5105BDCDF87E}" dt="2026-03-13T09:33:17.071" v="3573" actId="478"/>
          <ac:picMkLst>
            <pc:docMk/>
            <pc:sldMk cId="907745312" sldId="262"/>
            <ac:picMk id="55" creationId="{18DCBD23-CAA3-02A3-992A-E87BAD45766B}"/>
          </ac:picMkLst>
        </pc:picChg>
        <pc:picChg chg="add del mod">
          <ac:chgData name="Tomáš Faltín" userId="f49ad7cc-fcd2-4bf0-a2a5-40893ad535ed" providerId="ADAL" clId="{83A11DF3-3D43-4087-A75D-5105BDCDF87E}" dt="2026-03-13T09:33:17.071" v="3573" actId="478"/>
          <ac:picMkLst>
            <pc:docMk/>
            <pc:sldMk cId="907745312" sldId="262"/>
            <ac:picMk id="56" creationId="{72BFB4A3-F9C2-4F59-40FB-42607ECA88F7}"/>
          </ac:picMkLst>
        </pc:picChg>
        <pc:picChg chg="add mod">
          <ac:chgData name="Tomáš Faltín" userId="f49ad7cc-fcd2-4bf0-a2a5-40893ad535ed" providerId="ADAL" clId="{83A11DF3-3D43-4087-A75D-5105BDCDF87E}" dt="2026-03-13T09:36:20.610" v="3612" actId="1076"/>
          <ac:picMkLst>
            <pc:docMk/>
            <pc:sldMk cId="907745312" sldId="262"/>
            <ac:picMk id="58" creationId="{91ED362A-23A2-C86E-93B0-68F5D5F59DC5}"/>
          </ac:picMkLst>
        </pc:picChg>
        <pc:picChg chg="add mod">
          <ac:chgData name="Tomáš Faltín" userId="f49ad7cc-fcd2-4bf0-a2a5-40893ad535ed" providerId="ADAL" clId="{83A11DF3-3D43-4087-A75D-5105BDCDF87E}" dt="2026-03-13T09:36:20.610" v="3612" actId="1076"/>
          <ac:picMkLst>
            <pc:docMk/>
            <pc:sldMk cId="907745312" sldId="262"/>
            <ac:picMk id="59" creationId="{DE0082E8-94B6-DA4A-77E0-211E7559A1E7}"/>
          </ac:picMkLst>
        </pc:picChg>
        <pc:picChg chg="add del mod">
          <ac:chgData name="Tomáš Faltín" userId="f49ad7cc-fcd2-4bf0-a2a5-40893ad535ed" providerId="ADAL" clId="{83A11DF3-3D43-4087-A75D-5105BDCDF87E}" dt="2026-03-13T09:36:12.591" v="3611" actId="478"/>
          <ac:picMkLst>
            <pc:docMk/>
            <pc:sldMk cId="907745312" sldId="262"/>
            <ac:picMk id="62" creationId="{F87E5059-206A-DFEE-B352-51C1B21DA752}"/>
          </ac:picMkLst>
        </pc:picChg>
        <pc:picChg chg="add del mod">
          <ac:chgData name="Tomáš Faltín" userId="f49ad7cc-fcd2-4bf0-a2a5-40893ad535ed" providerId="ADAL" clId="{83A11DF3-3D43-4087-A75D-5105BDCDF87E}" dt="2026-03-13T09:36:12.591" v="3611" actId="478"/>
          <ac:picMkLst>
            <pc:docMk/>
            <pc:sldMk cId="907745312" sldId="262"/>
            <ac:picMk id="63" creationId="{9B4784D5-D66C-75C1-6447-DE731FEF91D0}"/>
          </ac:picMkLst>
        </pc:picChg>
        <pc:picChg chg="add mod">
          <ac:chgData name="Tomáš Faltín" userId="f49ad7cc-fcd2-4bf0-a2a5-40893ad535ed" providerId="ADAL" clId="{83A11DF3-3D43-4087-A75D-5105BDCDF87E}" dt="2026-03-13T09:36:51.710" v="3620" actId="1076"/>
          <ac:picMkLst>
            <pc:docMk/>
            <pc:sldMk cId="907745312" sldId="262"/>
            <ac:picMk id="64" creationId="{E7A2B6C7-B1DF-B423-BD2E-7CCDD3776949}"/>
          </ac:picMkLst>
        </pc:picChg>
        <pc:picChg chg="add mod">
          <ac:chgData name="Tomáš Faltín" userId="f49ad7cc-fcd2-4bf0-a2a5-40893ad535ed" providerId="ADAL" clId="{83A11DF3-3D43-4087-A75D-5105BDCDF87E}" dt="2026-03-13T09:36:51.710" v="3620" actId="1076"/>
          <ac:picMkLst>
            <pc:docMk/>
            <pc:sldMk cId="907745312" sldId="262"/>
            <ac:picMk id="65" creationId="{F9AFDA1E-8A0D-F849-A5D9-FFF2F4A15A0C}"/>
          </ac:picMkLst>
        </pc:picChg>
        <pc:picChg chg="add mod">
          <ac:chgData name="Tomáš Faltín" userId="f49ad7cc-fcd2-4bf0-a2a5-40893ad535ed" providerId="ADAL" clId="{83A11DF3-3D43-4087-A75D-5105BDCDF87E}" dt="2026-03-13T09:37:45.923" v="3636" actId="1076"/>
          <ac:picMkLst>
            <pc:docMk/>
            <pc:sldMk cId="907745312" sldId="262"/>
            <ac:picMk id="70" creationId="{3B9E0AF9-71C3-FA10-069C-87A3A708BF75}"/>
          </ac:picMkLst>
        </pc:picChg>
        <pc:picChg chg="add mod">
          <ac:chgData name="Tomáš Faltín" userId="f49ad7cc-fcd2-4bf0-a2a5-40893ad535ed" providerId="ADAL" clId="{83A11DF3-3D43-4087-A75D-5105BDCDF87E}" dt="2026-03-13T09:37:45.923" v="3636" actId="1076"/>
          <ac:picMkLst>
            <pc:docMk/>
            <pc:sldMk cId="907745312" sldId="262"/>
            <ac:picMk id="71" creationId="{317C903E-4EE8-4568-F19D-AC3C26EE7E50}"/>
          </ac:picMkLst>
        </pc:picChg>
        <pc:cxnChg chg="add del mod">
          <ac:chgData name="Tomáš Faltín" userId="f49ad7cc-fcd2-4bf0-a2a5-40893ad535ed" providerId="ADAL" clId="{83A11DF3-3D43-4087-A75D-5105BDCDF87E}" dt="2026-03-13T09:32:51.378" v="3562" actId="478"/>
          <ac:cxnSpMkLst>
            <pc:docMk/>
            <pc:sldMk cId="907745312" sldId="262"/>
            <ac:cxnSpMk id="37" creationId="{DB7BBA8D-72F8-9D9A-6A99-FE57053A2CFF}"/>
          </ac:cxnSpMkLst>
        </pc:cxnChg>
        <pc:cxnChg chg="add del mod">
          <ac:chgData name="Tomáš Faltín" userId="f49ad7cc-fcd2-4bf0-a2a5-40893ad535ed" providerId="ADAL" clId="{83A11DF3-3D43-4087-A75D-5105BDCDF87E}" dt="2026-03-13T09:30:01.340" v="3524" actId="478"/>
          <ac:cxnSpMkLst>
            <pc:docMk/>
            <pc:sldMk cId="907745312" sldId="262"/>
            <ac:cxnSpMk id="38" creationId="{35F664E5-CB57-9891-2924-6333244B8F54}"/>
          </ac:cxnSpMkLst>
        </pc:cxnChg>
        <pc:cxnChg chg="add del mod">
          <ac:chgData name="Tomáš Faltín" userId="f49ad7cc-fcd2-4bf0-a2a5-40893ad535ed" providerId="ADAL" clId="{83A11DF3-3D43-4087-A75D-5105BDCDF87E}" dt="2026-03-13T09:29:51.101" v="3519" actId="478"/>
          <ac:cxnSpMkLst>
            <pc:docMk/>
            <pc:sldMk cId="907745312" sldId="262"/>
            <ac:cxnSpMk id="42" creationId="{ABCA0C28-1757-785A-EAC8-0F380E474F84}"/>
          </ac:cxnSpMkLst>
        </pc:cxnChg>
        <pc:cxnChg chg="add mod">
          <ac:chgData name="Tomáš Faltín" userId="f49ad7cc-fcd2-4bf0-a2a5-40893ad535ed" providerId="ADAL" clId="{83A11DF3-3D43-4087-A75D-5105BDCDF87E}" dt="2026-03-13T09:37:12.186" v="3627" actId="14100"/>
          <ac:cxnSpMkLst>
            <pc:docMk/>
            <pc:sldMk cId="907745312" sldId="262"/>
            <ac:cxnSpMk id="45" creationId="{0A2C7979-ED19-23EC-DCF1-3B3B335A12B5}"/>
          </ac:cxnSpMkLst>
        </pc:cxnChg>
        <pc:cxnChg chg="add mod">
          <ac:chgData name="Tomáš Faltín" userId="f49ad7cc-fcd2-4bf0-a2a5-40893ad535ed" providerId="ADAL" clId="{83A11DF3-3D43-4087-A75D-5105BDCDF87E}" dt="2026-03-13T09:37:17.710" v="3629" actId="14100"/>
          <ac:cxnSpMkLst>
            <pc:docMk/>
            <pc:sldMk cId="907745312" sldId="262"/>
            <ac:cxnSpMk id="67" creationId="{B759EA3B-4AEB-6880-7D3E-432A7E2B2E7D}"/>
          </ac:cxnSpMkLst>
        </pc:cxnChg>
        <pc:cxnChg chg="add mod">
          <ac:chgData name="Tomáš Faltín" userId="f49ad7cc-fcd2-4bf0-a2a5-40893ad535ed" providerId="ADAL" clId="{83A11DF3-3D43-4087-A75D-5105BDCDF87E}" dt="2026-03-13T09:37:58.440" v="3640" actId="14100"/>
          <ac:cxnSpMkLst>
            <pc:docMk/>
            <pc:sldMk cId="907745312" sldId="262"/>
            <ac:cxnSpMk id="77" creationId="{69258DC4-08D2-7746-FCD8-6BADEAD8DAEC}"/>
          </ac:cxnSpMkLst>
        </pc:cxnChg>
        <pc:cxnChg chg="add mod">
          <ac:chgData name="Tomáš Faltín" userId="f49ad7cc-fcd2-4bf0-a2a5-40893ad535ed" providerId="ADAL" clId="{83A11DF3-3D43-4087-A75D-5105BDCDF87E}" dt="2026-03-13T09:40:25.067" v="3660" actId="14100"/>
          <ac:cxnSpMkLst>
            <pc:docMk/>
            <pc:sldMk cId="907745312" sldId="262"/>
            <ac:cxnSpMk id="82" creationId="{30904EB9-245B-CD4C-0E0C-765908146DEF}"/>
          </ac:cxnSpMkLst>
        </pc:cxnChg>
        <pc:cxnChg chg="add mod">
          <ac:chgData name="Tomáš Faltín" userId="f49ad7cc-fcd2-4bf0-a2a5-40893ad535ed" providerId="ADAL" clId="{83A11DF3-3D43-4087-A75D-5105BDCDF87E}" dt="2026-03-13T09:40:47.223" v="3670" actId="14100"/>
          <ac:cxnSpMkLst>
            <pc:docMk/>
            <pc:sldMk cId="907745312" sldId="262"/>
            <ac:cxnSpMk id="85" creationId="{0863E8A7-720F-5C2F-E94E-0A64F6C11783}"/>
          </ac:cxnSpMkLst>
        </pc:cxnChg>
        <pc:cxnChg chg="add mod">
          <ac:chgData name="Tomáš Faltín" userId="f49ad7cc-fcd2-4bf0-a2a5-40893ad535ed" providerId="ADAL" clId="{83A11DF3-3D43-4087-A75D-5105BDCDF87E}" dt="2026-03-13T09:40:51.620" v="3671" actId="14100"/>
          <ac:cxnSpMkLst>
            <pc:docMk/>
            <pc:sldMk cId="907745312" sldId="262"/>
            <ac:cxnSpMk id="88" creationId="{EAD91C94-00D6-FE2E-22B2-2042E3FDFBDD}"/>
          </ac:cxnSpMkLst>
        </pc:cxnChg>
        <pc:cxnChg chg="add mod">
          <ac:chgData name="Tomáš Faltín" userId="f49ad7cc-fcd2-4bf0-a2a5-40893ad535ed" providerId="ADAL" clId="{83A11DF3-3D43-4087-A75D-5105BDCDF87E}" dt="2026-03-13T09:41:00.667" v="3674" actId="14100"/>
          <ac:cxnSpMkLst>
            <pc:docMk/>
            <pc:sldMk cId="907745312" sldId="262"/>
            <ac:cxnSpMk id="94" creationId="{E0C13531-7C2B-9F0C-913E-713AFE080ED8}"/>
          </ac:cxnSpMkLst>
        </pc:cxnChg>
        <pc:cxnChg chg="add mod">
          <ac:chgData name="Tomáš Faltín" userId="f49ad7cc-fcd2-4bf0-a2a5-40893ad535ed" providerId="ADAL" clId="{83A11DF3-3D43-4087-A75D-5105BDCDF87E}" dt="2026-03-13T09:41:17.347" v="3680" actId="14100"/>
          <ac:cxnSpMkLst>
            <pc:docMk/>
            <pc:sldMk cId="907745312" sldId="262"/>
            <ac:cxnSpMk id="97" creationId="{5EBAF68C-F64B-38C3-53E4-C28FF7FEBFB0}"/>
          </ac:cxnSpMkLst>
        </pc:cxnChg>
        <pc:cxnChg chg="add del mod">
          <ac:chgData name="Tomáš Faltín" userId="f49ad7cc-fcd2-4bf0-a2a5-40893ad535ed" providerId="ADAL" clId="{83A11DF3-3D43-4087-A75D-5105BDCDF87E}" dt="2026-03-13T09:42:47.559" v="3701" actId="478"/>
          <ac:cxnSpMkLst>
            <pc:docMk/>
            <pc:sldMk cId="907745312" sldId="262"/>
            <ac:cxnSpMk id="102" creationId="{5137AD0F-7BCB-1FB8-773E-D4CA6383780D}"/>
          </ac:cxnSpMkLst>
        </pc:cxnChg>
        <pc:cxnChg chg="add mod">
          <ac:chgData name="Tomáš Faltín" userId="f49ad7cc-fcd2-4bf0-a2a5-40893ad535ed" providerId="ADAL" clId="{83A11DF3-3D43-4087-A75D-5105BDCDF87E}" dt="2026-03-13T09:41:59.159" v="3690" actId="14100"/>
          <ac:cxnSpMkLst>
            <pc:docMk/>
            <pc:sldMk cId="907745312" sldId="262"/>
            <ac:cxnSpMk id="106" creationId="{903EAD9E-9C96-A936-5111-ACD7BC676063}"/>
          </ac:cxnSpMkLst>
        </pc:cxnChg>
        <pc:cxnChg chg="add mod">
          <ac:chgData name="Tomáš Faltín" userId="f49ad7cc-fcd2-4bf0-a2a5-40893ad535ed" providerId="ADAL" clId="{83A11DF3-3D43-4087-A75D-5105BDCDF87E}" dt="2026-03-13T09:42:08.880" v="3693" actId="14100"/>
          <ac:cxnSpMkLst>
            <pc:docMk/>
            <pc:sldMk cId="907745312" sldId="262"/>
            <ac:cxnSpMk id="110" creationId="{4ECA2410-2021-6769-0620-D143BEF42815}"/>
          </ac:cxnSpMkLst>
        </pc:cxnChg>
        <pc:cxnChg chg="add mod">
          <ac:chgData name="Tomáš Faltín" userId="f49ad7cc-fcd2-4bf0-a2a5-40893ad535ed" providerId="ADAL" clId="{83A11DF3-3D43-4087-A75D-5105BDCDF87E}" dt="2026-03-13T09:42:18.584" v="3696" actId="14100"/>
          <ac:cxnSpMkLst>
            <pc:docMk/>
            <pc:sldMk cId="907745312" sldId="262"/>
            <ac:cxnSpMk id="113" creationId="{CB1DD67F-25F5-A883-791F-9B87E5D175C5}"/>
          </ac:cxnSpMkLst>
        </pc:cxnChg>
        <pc:cxnChg chg="add mod">
          <ac:chgData name="Tomáš Faltín" userId="f49ad7cc-fcd2-4bf0-a2a5-40893ad535ed" providerId="ADAL" clId="{83A11DF3-3D43-4087-A75D-5105BDCDF87E}" dt="2026-03-13T09:42:26.601" v="3699" actId="14100"/>
          <ac:cxnSpMkLst>
            <pc:docMk/>
            <pc:sldMk cId="907745312" sldId="262"/>
            <ac:cxnSpMk id="116" creationId="{47B36B4F-7036-133C-1066-357569D465D3}"/>
          </ac:cxnSpMkLst>
        </pc:cxnChg>
      </pc:sldChg>
      <pc:sldChg chg="addSp delSp modSp new mod modAnim modNotes modNotesTx">
        <pc:chgData name="Tomáš Faltín" userId="f49ad7cc-fcd2-4bf0-a2a5-40893ad535ed" providerId="ADAL" clId="{83A11DF3-3D43-4087-A75D-5105BDCDF87E}" dt="2026-03-13T15:36:19.143" v="6436" actId="27636"/>
        <pc:sldMkLst>
          <pc:docMk/>
          <pc:sldMk cId="160119043" sldId="263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160119043" sldId="263"/>
            <ac:spMk id="2" creationId="{93630D25-F2C1-E15A-4EFE-0037B42D96DD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160119043" sldId="263"/>
            <ac:spMk id="3" creationId="{4988C9E4-93B5-09E9-6328-1511EB77DF4E}"/>
          </ac:spMkLst>
        </pc:spChg>
        <pc:spChg chg="mod ord">
          <ac:chgData name="Tomáš Faltín" userId="f49ad7cc-fcd2-4bf0-a2a5-40893ad535ed" providerId="ADAL" clId="{83A11DF3-3D43-4087-A75D-5105BDCDF87E}" dt="2026-03-13T08:35:54.800" v="3147" actId="27636"/>
          <ac:spMkLst>
            <pc:docMk/>
            <pc:sldMk cId="160119043" sldId="263"/>
            <ac:spMk id="4" creationId="{D67F5769-B81D-8A13-A7CE-D49AB1A0D82D}"/>
          </ac:spMkLst>
        </pc:spChg>
        <pc:graphicFrameChg chg="add mod">
          <ac:chgData name="Tomáš Faltín" userId="f49ad7cc-fcd2-4bf0-a2a5-40893ad535ed" providerId="ADAL" clId="{83A11DF3-3D43-4087-A75D-5105BDCDF87E}" dt="2026-03-12T16:31:34.155" v="2367"/>
          <ac:graphicFrameMkLst>
            <pc:docMk/>
            <pc:sldMk cId="160119043" sldId="263"/>
            <ac:graphicFrameMk id="5" creationId="{A62DD8C1-7151-2EA2-3922-DEB54AC865D2}"/>
          </ac:graphicFrameMkLst>
        </pc:graphicFrameChg>
        <pc:picChg chg="add del mod">
          <ac:chgData name="Tomáš Faltín" userId="f49ad7cc-fcd2-4bf0-a2a5-40893ad535ed" providerId="ADAL" clId="{83A11DF3-3D43-4087-A75D-5105BDCDF87E}" dt="2026-03-12T17:10:35.687" v="2689" actId="478"/>
          <ac:picMkLst>
            <pc:docMk/>
            <pc:sldMk cId="160119043" sldId="263"/>
            <ac:picMk id="9218" creationId="{BAAA5364-E77C-2BBB-D556-69F1D4D4D58B}"/>
          </ac:picMkLst>
        </pc:picChg>
        <pc:picChg chg="add del mod">
          <ac:chgData name="Tomáš Faltín" userId="f49ad7cc-fcd2-4bf0-a2a5-40893ad535ed" providerId="ADAL" clId="{83A11DF3-3D43-4087-A75D-5105BDCDF87E}" dt="2026-03-12T17:11:38.267" v="2699" actId="478"/>
          <ac:picMkLst>
            <pc:docMk/>
            <pc:sldMk cId="160119043" sldId="263"/>
            <ac:picMk id="9220" creationId="{DC28B6D8-0561-322C-7A60-BB854614E28B}"/>
          </ac:picMkLst>
        </pc:picChg>
        <pc:picChg chg="add del mod">
          <ac:chgData name="Tomáš Faltín" userId="f49ad7cc-fcd2-4bf0-a2a5-40893ad535ed" providerId="ADAL" clId="{83A11DF3-3D43-4087-A75D-5105BDCDF87E}" dt="2026-03-12T17:08:12.369" v="2663" actId="478"/>
          <ac:picMkLst>
            <pc:docMk/>
            <pc:sldMk cId="160119043" sldId="263"/>
            <ac:picMk id="9222" creationId="{5731A44A-FA4C-FE77-988B-E92AC499B3AC}"/>
          </ac:picMkLst>
        </pc:picChg>
        <pc:picChg chg="add mod">
          <ac:chgData name="Tomáš Faltín" userId="f49ad7cc-fcd2-4bf0-a2a5-40893ad535ed" providerId="ADAL" clId="{83A11DF3-3D43-4087-A75D-5105BDCDF87E}" dt="2026-03-12T17:11:45.666" v="2705" actId="1076"/>
          <ac:picMkLst>
            <pc:docMk/>
            <pc:sldMk cId="160119043" sldId="263"/>
            <ac:picMk id="9224" creationId="{94F75EE6-CA7C-B657-A700-1919E5C86104}"/>
          </ac:picMkLst>
        </pc:picChg>
        <pc:picChg chg="add mod">
          <ac:chgData name="Tomáš Faltín" userId="f49ad7cc-fcd2-4bf0-a2a5-40893ad535ed" providerId="ADAL" clId="{83A11DF3-3D43-4087-A75D-5105BDCDF87E}" dt="2026-03-13T08:26:13.524" v="2805" actId="1076"/>
          <ac:picMkLst>
            <pc:docMk/>
            <pc:sldMk cId="160119043" sldId="263"/>
            <ac:picMk id="9226" creationId="{ADBA37EC-DD77-8EDB-C6D5-97EC76E9AA08}"/>
          </ac:picMkLst>
        </pc:picChg>
        <pc:picChg chg="add del mod">
          <ac:chgData name="Tomáš Faltín" userId="f49ad7cc-fcd2-4bf0-a2a5-40893ad535ed" providerId="ADAL" clId="{83A11DF3-3D43-4087-A75D-5105BDCDF87E}" dt="2026-03-12T17:10:28.072" v="2683" actId="478"/>
          <ac:picMkLst>
            <pc:docMk/>
            <pc:sldMk cId="160119043" sldId="263"/>
            <ac:picMk id="9228" creationId="{EEB74A3A-8D5B-5C2B-800C-9D00ED189359}"/>
          </ac:picMkLst>
        </pc:picChg>
        <pc:picChg chg="add mod">
          <ac:chgData name="Tomáš Faltín" userId="f49ad7cc-fcd2-4bf0-a2a5-40893ad535ed" providerId="ADAL" clId="{83A11DF3-3D43-4087-A75D-5105BDCDF87E}" dt="2026-03-13T08:26:09.080" v="2803" actId="27636"/>
          <ac:picMkLst>
            <pc:docMk/>
            <pc:sldMk cId="160119043" sldId="263"/>
            <ac:picMk id="9230" creationId="{1EDCCC41-82D3-FB24-4B27-BD9F904D07D2}"/>
          </ac:picMkLst>
        </pc:picChg>
        <pc:picChg chg="add mod">
          <ac:chgData name="Tomáš Faltín" userId="f49ad7cc-fcd2-4bf0-a2a5-40893ad535ed" providerId="ADAL" clId="{83A11DF3-3D43-4087-A75D-5105BDCDF87E}" dt="2026-03-13T08:26:11.753" v="2804" actId="1076"/>
          <ac:picMkLst>
            <pc:docMk/>
            <pc:sldMk cId="160119043" sldId="263"/>
            <ac:picMk id="9232" creationId="{148B7CE7-247E-F873-8506-F5C0F192F255}"/>
          </ac:picMkLst>
        </pc:picChg>
      </pc:sldChg>
      <pc:sldChg chg="addSp modSp new mod addAnim delAnim modAnim modNotes modNotesTx">
        <pc:chgData name="Tomáš Faltín" userId="f49ad7cc-fcd2-4bf0-a2a5-40893ad535ed" providerId="ADAL" clId="{83A11DF3-3D43-4087-A75D-5105BDCDF87E}" dt="2026-03-13T14:49:24.305" v="6062" actId="1076"/>
        <pc:sldMkLst>
          <pc:docMk/>
          <pc:sldMk cId="1918507223" sldId="264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1918507223" sldId="264"/>
            <ac:spMk id="2" creationId="{E602DEBF-23B4-8C3E-31FE-53075080338E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1918507223" sldId="264"/>
            <ac:spMk id="3" creationId="{B710C674-B2EC-6026-F055-466C1EA0299A}"/>
          </ac:spMkLst>
        </pc:spChg>
        <pc:spChg chg="mod">
          <ac:chgData name="Tomáš Faltín" userId="f49ad7cc-fcd2-4bf0-a2a5-40893ad535ed" providerId="ADAL" clId="{83A11DF3-3D43-4087-A75D-5105BDCDF87E}" dt="2026-03-13T08:36:19.597" v="3149" actId="27636"/>
          <ac:spMkLst>
            <pc:docMk/>
            <pc:sldMk cId="1918507223" sldId="264"/>
            <ac:spMk id="4" creationId="{8EC7B722-2679-F15B-A33C-9E572A128E7B}"/>
          </ac:spMkLst>
        </pc:spChg>
        <pc:graphicFrameChg chg="add mod">
          <ac:chgData name="Tomáš Faltín" userId="f49ad7cc-fcd2-4bf0-a2a5-40893ad535ed" providerId="ADAL" clId="{83A11DF3-3D43-4087-A75D-5105BDCDF87E}" dt="2026-03-12T13:46:57.897" v="500"/>
          <ac:graphicFrameMkLst>
            <pc:docMk/>
            <pc:sldMk cId="1918507223" sldId="264"/>
            <ac:graphicFrameMk id="5" creationId="{4981A077-293C-2D9E-65AD-D4778EABC167}"/>
          </ac:graphicFrameMkLst>
        </pc:graphicFrameChg>
        <pc:picChg chg="add mod">
          <ac:chgData name="Tomáš Faltín" userId="f49ad7cc-fcd2-4bf0-a2a5-40893ad535ed" providerId="ADAL" clId="{83A11DF3-3D43-4087-A75D-5105BDCDF87E}" dt="2026-03-13T14:49:24.305" v="6062" actId="1076"/>
          <ac:picMkLst>
            <pc:docMk/>
            <pc:sldMk cId="1918507223" sldId="264"/>
            <ac:picMk id="3074" creationId="{3BA9710D-82A3-D12C-0D8D-8BE38DD77476}"/>
          </ac:picMkLst>
        </pc:picChg>
      </pc:sldChg>
      <pc:sldChg chg="addSp delSp modSp new mod addAnim delAnim modAnim">
        <pc:chgData name="Tomáš Faltín" userId="f49ad7cc-fcd2-4bf0-a2a5-40893ad535ed" providerId="ADAL" clId="{83A11DF3-3D43-4087-A75D-5105BDCDF87E}" dt="2026-03-13T15:38:30.705" v="6453" actId="478"/>
        <pc:sldMkLst>
          <pc:docMk/>
          <pc:sldMk cId="2803178240" sldId="265"/>
        </pc:sldMkLst>
        <pc:spChg chg="mod">
          <ac:chgData name="Tomáš Faltín" userId="f49ad7cc-fcd2-4bf0-a2a5-40893ad535ed" providerId="ADAL" clId="{83A11DF3-3D43-4087-A75D-5105BDCDF87E}" dt="2026-03-13T15:12:41.444" v="6234" actId="1076"/>
          <ac:spMkLst>
            <pc:docMk/>
            <pc:sldMk cId="2803178240" sldId="265"/>
            <ac:spMk id="2" creationId="{3A2A9275-99D3-F6AF-8F20-391CA83BD541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2803178240" sldId="265"/>
            <ac:spMk id="3" creationId="{36E817FA-C1FD-879B-2CD0-86FE57D9D4DE}"/>
          </ac:spMkLst>
        </pc:spChg>
        <pc:spChg chg="mod">
          <ac:chgData name="Tomáš Faltín" userId="f49ad7cc-fcd2-4bf0-a2a5-40893ad535ed" providerId="ADAL" clId="{83A11DF3-3D43-4087-A75D-5105BDCDF87E}" dt="2026-03-13T15:09:31.968" v="6200" actId="20577"/>
          <ac:spMkLst>
            <pc:docMk/>
            <pc:sldMk cId="2803178240" sldId="265"/>
            <ac:spMk id="4" creationId="{5C9D73A6-7767-8F5A-65F7-D6FC39BB871B}"/>
          </ac:spMkLst>
        </pc:spChg>
        <pc:spChg chg="add mod">
          <ac:chgData name="Tomáš Faltín" userId="f49ad7cc-fcd2-4bf0-a2a5-40893ad535ed" providerId="ADAL" clId="{83A11DF3-3D43-4087-A75D-5105BDCDF87E}" dt="2026-03-13T15:11:52.200" v="6210"/>
          <ac:spMkLst>
            <pc:docMk/>
            <pc:sldMk cId="2803178240" sldId="265"/>
            <ac:spMk id="7" creationId="{75455495-E9C8-BF49-944F-3ED9FDB7CD2E}"/>
          </ac:spMkLst>
        </pc:spChg>
        <pc:spChg chg="add mod">
          <ac:chgData name="Tomáš Faltín" userId="f49ad7cc-fcd2-4bf0-a2a5-40893ad535ed" providerId="ADAL" clId="{83A11DF3-3D43-4087-A75D-5105BDCDF87E}" dt="2026-03-13T15:11:52.200" v="6210"/>
          <ac:spMkLst>
            <pc:docMk/>
            <pc:sldMk cId="2803178240" sldId="265"/>
            <ac:spMk id="8" creationId="{3E865CEE-64E2-BAD6-F087-4404151B6EC1}"/>
          </ac:spMkLst>
        </pc:spChg>
        <pc:spChg chg="add mod">
          <ac:chgData name="Tomáš Faltín" userId="f49ad7cc-fcd2-4bf0-a2a5-40893ad535ed" providerId="ADAL" clId="{83A11DF3-3D43-4087-A75D-5105BDCDF87E}" dt="2026-03-13T15:11:52.200" v="6210"/>
          <ac:spMkLst>
            <pc:docMk/>
            <pc:sldMk cId="2803178240" sldId="265"/>
            <ac:spMk id="9" creationId="{0E3C86E3-6BD5-EA55-4B9E-2CCBEF5F2F5E}"/>
          </ac:spMkLst>
        </pc:spChg>
        <pc:spChg chg="add mod">
          <ac:chgData name="Tomáš Faltín" userId="f49ad7cc-fcd2-4bf0-a2a5-40893ad535ed" providerId="ADAL" clId="{83A11DF3-3D43-4087-A75D-5105BDCDF87E}" dt="2026-03-13T15:11:52.200" v="6210"/>
          <ac:spMkLst>
            <pc:docMk/>
            <pc:sldMk cId="2803178240" sldId="265"/>
            <ac:spMk id="10" creationId="{5E7C01B1-D18D-2251-68B2-21E8B97ED153}"/>
          </ac:spMkLst>
        </pc:spChg>
        <pc:spChg chg="add mod">
          <ac:chgData name="Tomáš Faltín" userId="f49ad7cc-fcd2-4bf0-a2a5-40893ad535ed" providerId="ADAL" clId="{83A11DF3-3D43-4087-A75D-5105BDCDF87E}" dt="2026-03-13T15:11:52.200" v="6210"/>
          <ac:spMkLst>
            <pc:docMk/>
            <pc:sldMk cId="2803178240" sldId="265"/>
            <ac:spMk id="11" creationId="{6DB1977C-7998-2BCD-A18A-60BC329C4075}"/>
          </ac:spMkLst>
        </pc:spChg>
        <pc:spChg chg="add mod">
          <ac:chgData name="Tomáš Faltín" userId="f49ad7cc-fcd2-4bf0-a2a5-40893ad535ed" providerId="ADAL" clId="{83A11DF3-3D43-4087-A75D-5105BDCDF87E}" dt="2026-03-13T15:11:52.200" v="6210"/>
          <ac:spMkLst>
            <pc:docMk/>
            <pc:sldMk cId="2803178240" sldId="265"/>
            <ac:spMk id="12" creationId="{F099CBCD-2D1B-EB99-D529-2F31E4E9EA4E}"/>
          </ac:spMkLst>
        </pc:spChg>
        <pc:spChg chg="add mod">
          <ac:chgData name="Tomáš Faltín" userId="f49ad7cc-fcd2-4bf0-a2a5-40893ad535ed" providerId="ADAL" clId="{83A11DF3-3D43-4087-A75D-5105BDCDF87E}" dt="2026-03-13T15:38:04.077" v="6445" actId="1076"/>
          <ac:spMkLst>
            <pc:docMk/>
            <pc:sldMk cId="2803178240" sldId="265"/>
            <ac:spMk id="13" creationId="{E38BCD79-5E2B-1547-58BA-F634920020F6}"/>
          </ac:spMkLst>
        </pc:spChg>
        <pc:spChg chg="add mod">
          <ac:chgData name="Tomáš Faltín" userId="f49ad7cc-fcd2-4bf0-a2a5-40893ad535ed" providerId="ADAL" clId="{83A11DF3-3D43-4087-A75D-5105BDCDF87E}" dt="2026-03-13T15:38:04.077" v="6445" actId="1076"/>
          <ac:spMkLst>
            <pc:docMk/>
            <pc:sldMk cId="2803178240" sldId="265"/>
            <ac:spMk id="14" creationId="{26ED4402-F3E9-5267-F8A8-22EC8C5119D0}"/>
          </ac:spMkLst>
        </pc:spChg>
        <pc:spChg chg="add mod">
          <ac:chgData name="Tomáš Faltín" userId="f49ad7cc-fcd2-4bf0-a2a5-40893ad535ed" providerId="ADAL" clId="{83A11DF3-3D43-4087-A75D-5105BDCDF87E}" dt="2026-03-13T15:38:04.077" v="6445" actId="1076"/>
          <ac:spMkLst>
            <pc:docMk/>
            <pc:sldMk cId="2803178240" sldId="265"/>
            <ac:spMk id="15" creationId="{50481DF8-08B9-945F-9C0C-3C8243498740}"/>
          </ac:spMkLst>
        </pc:spChg>
        <pc:spChg chg="add mod">
          <ac:chgData name="Tomáš Faltín" userId="f49ad7cc-fcd2-4bf0-a2a5-40893ad535ed" providerId="ADAL" clId="{83A11DF3-3D43-4087-A75D-5105BDCDF87E}" dt="2026-03-13T15:38:04.077" v="6445" actId="1076"/>
          <ac:spMkLst>
            <pc:docMk/>
            <pc:sldMk cId="2803178240" sldId="265"/>
            <ac:spMk id="16" creationId="{2CE42448-F55B-9F77-C860-C314E5BCDDDD}"/>
          </ac:spMkLst>
        </pc:spChg>
        <pc:spChg chg="add mod">
          <ac:chgData name="Tomáš Faltín" userId="f49ad7cc-fcd2-4bf0-a2a5-40893ad535ed" providerId="ADAL" clId="{83A11DF3-3D43-4087-A75D-5105BDCDF87E}" dt="2026-03-13T15:38:04.077" v="6445" actId="1076"/>
          <ac:spMkLst>
            <pc:docMk/>
            <pc:sldMk cId="2803178240" sldId="265"/>
            <ac:spMk id="17" creationId="{4F445CF1-FC69-CD74-5D0E-3E6FADF135FE}"/>
          </ac:spMkLst>
        </pc:spChg>
        <pc:spChg chg="add mod">
          <ac:chgData name="Tomáš Faltín" userId="f49ad7cc-fcd2-4bf0-a2a5-40893ad535ed" providerId="ADAL" clId="{83A11DF3-3D43-4087-A75D-5105BDCDF87E}" dt="2026-03-13T15:38:04.077" v="6445" actId="1076"/>
          <ac:spMkLst>
            <pc:docMk/>
            <pc:sldMk cId="2803178240" sldId="265"/>
            <ac:spMk id="18" creationId="{60CFEB26-1DA0-CDB4-CB82-35189EE8B1F9}"/>
          </ac:spMkLst>
        </pc:spChg>
        <pc:spChg chg="add mod">
          <ac:chgData name="Tomáš Faltín" userId="f49ad7cc-fcd2-4bf0-a2a5-40893ad535ed" providerId="ADAL" clId="{83A11DF3-3D43-4087-A75D-5105BDCDF87E}" dt="2026-03-13T15:38:29.581" v="6451" actId="1076"/>
          <ac:spMkLst>
            <pc:docMk/>
            <pc:sldMk cId="2803178240" sldId="265"/>
            <ac:spMk id="21" creationId="{79342376-1EAD-213C-736F-DFC94BCA7583}"/>
          </ac:spMkLst>
        </pc:spChg>
        <pc:graphicFrameChg chg="add mod">
          <ac:chgData name="Tomáš Faltín" userId="f49ad7cc-fcd2-4bf0-a2a5-40893ad535ed" providerId="ADAL" clId="{83A11DF3-3D43-4087-A75D-5105BDCDF87E}" dt="2026-03-12T15:07:43.374" v="1849"/>
          <ac:graphicFrameMkLst>
            <pc:docMk/>
            <pc:sldMk cId="2803178240" sldId="265"/>
            <ac:graphicFrameMk id="5" creationId="{6BEAA855-5E4C-FDEC-781A-80F2B61BDF7E}"/>
          </ac:graphicFrameMkLst>
        </pc:graphicFrameChg>
        <pc:graphicFrameChg chg="add del mod modGraphic">
          <ac:chgData name="Tomáš Faltín" userId="f49ad7cc-fcd2-4bf0-a2a5-40893ad535ed" providerId="ADAL" clId="{83A11DF3-3D43-4087-A75D-5105BDCDF87E}" dt="2026-03-13T15:38:04.077" v="6445" actId="1076"/>
          <ac:graphicFrameMkLst>
            <pc:docMk/>
            <pc:sldMk cId="2803178240" sldId="265"/>
            <ac:graphicFrameMk id="6" creationId="{4F711028-D157-FDDF-51A5-410E648A3935}"/>
          </ac:graphicFrameMkLst>
        </pc:graphicFrameChg>
        <pc:picChg chg="add mod">
          <ac:chgData name="Tomáš Faltín" userId="f49ad7cc-fcd2-4bf0-a2a5-40893ad535ed" providerId="ADAL" clId="{83A11DF3-3D43-4087-A75D-5105BDCDF87E}" dt="2026-03-13T15:11:28.497" v="6205" actId="1076"/>
          <ac:picMkLst>
            <pc:docMk/>
            <pc:sldMk cId="2803178240" sldId="265"/>
            <ac:picMk id="5" creationId="{97D35671-A5DC-0754-4BCD-1DF9850CAD36}"/>
          </ac:picMkLst>
        </pc:picChg>
        <pc:picChg chg="add del mod">
          <ac:chgData name="Tomáš Faltín" userId="f49ad7cc-fcd2-4bf0-a2a5-40893ad535ed" providerId="ADAL" clId="{83A11DF3-3D43-4087-A75D-5105BDCDF87E}" dt="2026-03-13T15:38:30.705" v="6453" actId="478"/>
          <ac:picMkLst>
            <pc:docMk/>
            <pc:sldMk cId="2803178240" sldId="265"/>
            <ac:picMk id="20" creationId="{B501FC4F-CE75-8832-E27C-60939BFB01CD}"/>
          </ac:picMkLst>
        </pc:picChg>
      </pc:sldChg>
      <pc:sldChg chg="addSp modSp new mod modAnim modNotesTx">
        <pc:chgData name="Tomáš Faltín" userId="f49ad7cc-fcd2-4bf0-a2a5-40893ad535ed" providerId="ADAL" clId="{83A11DF3-3D43-4087-A75D-5105BDCDF87E}" dt="2026-03-13T08:36:45.096" v="3151" actId="403"/>
        <pc:sldMkLst>
          <pc:docMk/>
          <pc:sldMk cId="2508298662" sldId="266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2508298662" sldId="266"/>
            <ac:spMk id="2" creationId="{DBEAE230-5EEB-5C21-8DEA-23B01C2CAFA5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2508298662" sldId="266"/>
            <ac:spMk id="3" creationId="{DBD0041B-101C-4024-230E-60285AD70AB3}"/>
          </ac:spMkLst>
        </pc:spChg>
        <pc:spChg chg="mod">
          <ac:chgData name="Tomáš Faltín" userId="f49ad7cc-fcd2-4bf0-a2a5-40893ad535ed" providerId="ADAL" clId="{83A11DF3-3D43-4087-A75D-5105BDCDF87E}" dt="2026-03-13T08:36:45.096" v="3151" actId="403"/>
          <ac:spMkLst>
            <pc:docMk/>
            <pc:sldMk cId="2508298662" sldId="266"/>
            <ac:spMk id="4" creationId="{EACCCE7F-94C6-72F6-40A6-A2B34AFB728A}"/>
          </ac:spMkLst>
        </pc:spChg>
        <pc:graphicFrameChg chg="add mod">
          <ac:chgData name="Tomáš Faltín" userId="f49ad7cc-fcd2-4bf0-a2a5-40893ad535ed" providerId="ADAL" clId="{83A11DF3-3D43-4087-A75D-5105BDCDF87E}" dt="2026-03-12T14:03:00.714" v="630"/>
          <ac:graphicFrameMkLst>
            <pc:docMk/>
            <pc:sldMk cId="2508298662" sldId="266"/>
            <ac:graphicFrameMk id="5" creationId="{B53A9596-61A2-4C3A-19F3-E313A38F0A79}"/>
          </ac:graphicFrameMkLst>
        </pc:graphicFrameChg>
      </pc:sldChg>
      <pc:sldChg chg="modSp new del mod modNotesTx">
        <pc:chgData name="Tomáš Faltín" userId="f49ad7cc-fcd2-4bf0-a2a5-40893ad535ed" providerId="ADAL" clId="{83A11DF3-3D43-4087-A75D-5105BDCDF87E}" dt="2026-03-12T14:48:27.712" v="1500" actId="47"/>
        <pc:sldMkLst>
          <pc:docMk/>
          <pc:sldMk cId="1260202051" sldId="267"/>
        </pc:sldMkLst>
        <pc:spChg chg="mod">
          <ac:chgData name="Tomáš Faltín" userId="f49ad7cc-fcd2-4bf0-a2a5-40893ad535ed" providerId="ADAL" clId="{83A11DF3-3D43-4087-A75D-5105BDCDF87E}" dt="2026-03-12T14:07:07.293" v="781" actId="20577"/>
          <ac:spMkLst>
            <pc:docMk/>
            <pc:sldMk cId="1260202051" sldId="267"/>
            <ac:spMk id="3" creationId="{E23DA205-7742-4E37-9B61-B19C137E09B2}"/>
          </ac:spMkLst>
        </pc:spChg>
        <pc:spChg chg="mod">
          <ac:chgData name="Tomáš Faltín" userId="f49ad7cc-fcd2-4bf0-a2a5-40893ad535ed" providerId="ADAL" clId="{83A11DF3-3D43-4087-A75D-5105BDCDF87E}" dt="2026-03-12T14:07:40.022" v="903" actId="20577"/>
          <ac:spMkLst>
            <pc:docMk/>
            <pc:sldMk cId="1260202051" sldId="267"/>
            <ac:spMk id="4" creationId="{9DAAA59E-74C7-388C-F8D1-7EA7A52E2BAA}"/>
          </ac:spMkLst>
        </pc:spChg>
      </pc:sldChg>
      <pc:sldChg chg="addSp delSp modSp new mod addAnim delAnim modAnim modNotesTx">
        <pc:chgData name="Tomáš Faltín" userId="f49ad7cc-fcd2-4bf0-a2a5-40893ad535ed" providerId="ADAL" clId="{83A11DF3-3D43-4087-A75D-5105BDCDF87E}" dt="2026-03-13T15:51:27.822" v="6456" actId="20577"/>
        <pc:sldMkLst>
          <pc:docMk/>
          <pc:sldMk cId="1105296511" sldId="268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1105296511" sldId="268"/>
            <ac:spMk id="2" creationId="{7EB53EA0-BF1A-F619-5CFD-AF69D5BDB7C3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1105296511" sldId="268"/>
            <ac:spMk id="3" creationId="{0524EDC2-2296-E923-201E-82A5452FBCF0}"/>
          </ac:spMkLst>
        </pc:spChg>
        <pc:spChg chg="mod">
          <ac:chgData name="Tomáš Faltín" userId="f49ad7cc-fcd2-4bf0-a2a5-40893ad535ed" providerId="ADAL" clId="{83A11DF3-3D43-4087-A75D-5105BDCDF87E}" dt="2026-03-13T09:01:40.128" v="3313" actId="20577"/>
          <ac:spMkLst>
            <pc:docMk/>
            <pc:sldMk cId="1105296511" sldId="268"/>
            <ac:spMk id="4" creationId="{01D41A61-D4AF-D8CB-2488-60A97A6B4A69}"/>
          </ac:spMkLst>
        </pc:spChg>
        <pc:spChg chg="add del mod">
          <ac:chgData name="Tomáš Faltín" userId="f49ad7cc-fcd2-4bf0-a2a5-40893ad535ed" providerId="ADAL" clId="{83A11DF3-3D43-4087-A75D-5105BDCDF87E}" dt="2026-03-13T08:53:50.577" v="3253" actId="478"/>
          <ac:spMkLst>
            <pc:docMk/>
            <pc:sldMk cId="1105296511" sldId="268"/>
            <ac:spMk id="5" creationId="{80F0499A-5453-EF1C-C8F0-CA7740BC5879}"/>
          </ac:spMkLst>
        </pc:spChg>
        <pc:spChg chg="add del mod">
          <ac:chgData name="Tomáš Faltín" userId="f49ad7cc-fcd2-4bf0-a2a5-40893ad535ed" providerId="ADAL" clId="{83A11DF3-3D43-4087-A75D-5105BDCDF87E}" dt="2026-03-13T08:53:50.577" v="3253" actId="478"/>
          <ac:spMkLst>
            <pc:docMk/>
            <pc:sldMk cId="1105296511" sldId="268"/>
            <ac:spMk id="6" creationId="{E2CE3285-C136-B8F1-FF72-64F856DD2356}"/>
          </ac:spMkLst>
        </pc:spChg>
        <pc:spChg chg="add mod">
          <ac:chgData name="Tomáš Faltín" userId="f49ad7cc-fcd2-4bf0-a2a5-40893ad535ed" providerId="ADAL" clId="{83A11DF3-3D43-4087-A75D-5105BDCDF87E}" dt="2026-03-13T09:03:26.521" v="3340" actId="1076"/>
          <ac:spMkLst>
            <pc:docMk/>
            <pc:sldMk cId="1105296511" sldId="268"/>
            <ac:spMk id="7" creationId="{7E9AFF6E-E0C7-3E83-1F34-B220BBD1BA39}"/>
          </ac:spMkLst>
        </pc:spChg>
        <pc:spChg chg="add mod">
          <ac:chgData name="Tomáš Faltín" userId="f49ad7cc-fcd2-4bf0-a2a5-40893ad535ed" providerId="ADAL" clId="{83A11DF3-3D43-4087-A75D-5105BDCDF87E}" dt="2026-03-13T09:03:26.521" v="3340" actId="1076"/>
          <ac:spMkLst>
            <pc:docMk/>
            <pc:sldMk cId="1105296511" sldId="268"/>
            <ac:spMk id="8" creationId="{73A5FA4C-CE8B-C931-978A-F7CB2222F131}"/>
          </ac:spMkLst>
        </pc:spChg>
        <pc:spChg chg="add mod">
          <ac:chgData name="Tomáš Faltín" userId="f49ad7cc-fcd2-4bf0-a2a5-40893ad535ed" providerId="ADAL" clId="{83A11DF3-3D43-4087-A75D-5105BDCDF87E}" dt="2026-03-13T09:03:26.521" v="3340" actId="1076"/>
          <ac:spMkLst>
            <pc:docMk/>
            <pc:sldMk cId="1105296511" sldId="268"/>
            <ac:spMk id="9" creationId="{FEF56A03-F075-FE36-5A6D-94BB1870B2B5}"/>
          </ac:spMkLst>
        </pc:spChg>
        <pc:spChg chg="add mod">
          <ac:chgData name="Tomáš Faltín" userId="f49ad7cc-fcd2-4bf0-a2a5-40893ad535ed" providerId="ADAL" clId="{83A11DF3-3D43-4087-A75D-5105BDCDF87E}" dt="2026-03-13T09:03:26.521" v="3340" actId="1076"/>
          <ac:spMkLst>
            <pc:docMk/>
            <pc:sldMk cId="1105296511" sldId="268"/>
            <ac:spMk id="10" creationId="{F6263F24-22BC-F4AB-FA16-BA6218B01F87}"/>
          </ac:spMkLst>
        </pc:spChg>
        <pc:spChg chg="add mod">
          <ac:chgData name="Tomáš Faltín" userId="f49ad7cc-fcd2-4bf0-a2a5-40893ad535ed" providerId="ADAL" clId="{83A11DF3-3D43-4087-A75D-5105BDCDF87E}" dt="2026-03-13T09:03:26.521" v="3340" actId="1076"/>
          <ac:spMkLst>
            <pc:docMk/>
            <pc:sldMk cId="1105296511" sldId="268"/>
            <ac:spMk id="11" creationId="{C7492D2B-C7D3-9F47-45D6-862D588A8950}"/>
          </ac:spMkLst>
        </pc:spChg>
        <pc:spChg chg="add mod">
          <ac:chgData name="Tomáš Faltín" userId="f49ad7cc-fcd2-4bf0-a2a5-40893ad535ed" providerId="ADAL" clId="{83A11DF3-3D43-4087-A75D-5105BDCDF87E}" dt="2026-03-13T09:03:26.521" v="3340" actId="1076"/>
          <ac:spMkLst>
            <pc:docMk/>
            <pc:sldMk cId="1105296511" sldId="268"/>
            <ac:spMk id="12" creationId="{50939DB5-BE3A-D596-0548-47D33F5FD8D9}"/>
          </ac:spMkLst>
        </pc:spChg>
        <pc:picChg chg="add mod">
          <ac:chgData name="Tomáš Faltín" userId="f49ad7cc-fcd2-4bf0-a2a5-40893ad535ed" providerId="ADAL" clId="{83A11DF3-3D43-4087-A75D-5105BDCDF87E}" dt="2026-03-13T09:03:22.354" v="3339" actId="1076"/>
          <ac:picMkLst>
            <pc:docMk/>
            <pc:sldMk cId="1105296511" sldId="268"/>
            <ac:picMk id="14" creationId="{4EE2B6CA-BEDA-5B24-7022-7D566480633D}"/>
          </ac:picMkLst>
        </pc:picChg>
        <pc:picChg chg="add del mod">
          <ac:chgData name="Tomáš Faltín" userId="f49ad7cc-fcd2-4bf0-a2a5-40893ad535ed" providerId="ADAL" clId="{83A11DF3-3D43-4087-A75D-5105BDCDF87E}" dt="2026-03-13T08:58:31.934" v="3286" actId="478"/>
          <ac:picMkLst>
            <pc:docMk/>
            <pc:sldMk cId="1105296511" sldId="268"/>
            <ac:picMk id="16" creationId="{7D93F93B-5B03-6767-7582-15BC333C65E3}"/>
          </ac:picMkLst>
        </pc:picChg>
        <pc:picChg chg="add mod">
          <ac:chgData name="Tomáš Faltín" userId="f49ad7cc-fcd2-4bf0-a2a5-40893ad535ed" providerId="ADAL" clId="{83A11DF3-3D43-4087-A75D-5105BDCDF87E}" dt="2026-03-13T09:03:06.709" v="3336" actId="1076"/>
          <ac:picMkLst>
            <pc:docMk/>
            <pc:sldMk cId="1105296511" sldId="268"/>
            <ac:picMk id="18" creationId="{3BDB01A9-2909-36D9-DFB5-101091EEAD39}"/>
          </ac:picMkLst>
        </pc:picChg>
        <pc:picChg chg="add mod">
          <ac:chgData name="Tomáš Faltín" userId="f49ad7cc-fcd2-4bf0-a2a5-40893ad535ed" providerId="ADAL" clId="{83A11DF3-3D43-4087-A75D-5105BDCDF87E}" dt="2026-03-13T09:01:57.166" v="3317" actId="1076"/>
          <ac:picMkLst>
            <pc:docMk/>
            <pc:sldMk cId="1105296511" sldId="268"/>
            <ac:picMk id="20" creationId="{EFEA2D7D-6C57-824A-2751-72B7718D3F3D}"/>
          </ac:picMkLst>
        </pc:picChg>
        <pc:picChg chg="add mod">
          <ac:chgData name="Tomáš Faltín" userId="f49ad7cc-fcd2-4bf0-a2a5-40893ad535ed" providerId="ADAL" clId="{83A11DF3-3D43-4087-A75D-5105BDCDF87E}" dt="2026-03-13T09:01:57.166" v="3317" actId="1076"/>
          <ac:picMkLst>
            <pc:docMk/>
            <pc:sldMk cId="1105296511" sldId="268"/>
            <ac:picMk id="22" creationId="{DD46474E-AAB0-6E4E-B96D-46CA3AC16D55}"/>
          </ac:picMkLst>
        </pc:picChg>
        <pc:picChg chg="add mod">
          <ac:chgData name="Tomáš Faltín" userId="f49ad7cc-fcd2-4bf0-a2a5-40893ad535ed" providerId="ADAL" clId="{83A11DF3-3D43-4087-A75D-5105BDCDF87E}" dt="2026-03-13T09:03:16.959" v="3338" actId="1076"/>
          <ac:picMkLst>
            <pc:docMk/>
            <pc:sldMk cId="1105296511" sldId="268"/>
            <ac:picMk id="24" creationId="{D8A08828-6A3B-822A-C5E0-733E2E447A83}"/>
          </ac:picMkLst>
        </pc:picChg>
        <pc:picChg chg="add mod">
          <ac:chgData name="Tomáš Faltín" userId="f49ad7cc-fcd2-4bf0-a2a5-40893ad535ed" providerId="ADAL" clId="{83A11DF3-3D43-4087-A75D-5105BDCDF87E}" dt="2026-03-13T09:03:22.354" v="3339" actId="1076"/>
          <ac:picMkLst>
            <pc:docMk/>
            <pc:sldMk cId="1105296511" sldId="268"/>
            <ac:picMk id="26" creationId="{B049E003-0183-E6D2-472B-A8D614814F39}"/>
          </ac:picMkLst>
        </pc:picChg>
      </pc:sldChg>
      <pc:sldChg chg="addSp delSp modSp new del mod modAnim modNotesTx">
        <pc:chgData name="Tomáš Faltín" userId="f49ad7cc-fcd2-4bf0-a2a5-40893ad535ed" providerId="ADAL" clId="{83A11DF3-3D43-4087-A75D-5105BDCDF87E}" dt="2026-03-13T10:41:26.633" v="4506" actId="47"/>
        <pc:sldMkLst>
          <pc:docMk/>
          <pc:sldMk cId="2623156104" sldId="269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2623156104" sldId="269"/>
            <ac:spMk id="2" creationId="{3820C73F-EC8C-E67F-149F-D546C030E390}"/>
          </ac:spMkLst>
        </pc:spChg>
        <pc:spChg chg="mod">
          <ac:chgData name="Tomáš Faltín" userId="f49ad7cc-fcd2-4bf0-a2a5-40893ad535ed" providerId="ADAL" clId="{83A11DF3-3D43-4087-A75D-5105BDCDF87E}" dt="2026-03-13T10:01:08.670" v="3769" actId="20577"/>
          <ac:spMkLst>
            <pc:docMk/>
            <pc:sldMk cId="2623156104" sldId="269"/>
            <ac:spMk id="3" creationId="{33D72735-2A5F-FBA8-A0AA-20B3E4564C48}"/>
          </ac:spMkLst>
        </pc:spChg>
        <pc:spChg chg="mod">
          <ac:chgData name="Tomáš Faltín" userId="f49ad7cc-fcd2-4bf0-a2a5-40893ad535ed" providerId="ADAL" clId="{83A11DF3-3D43-4087-A75D-5105BDCDF87E}" dt="2026-03-13T10:23:14.985" v="4342" actId="12"/>
          <ac:spMkLst>
            <pc:docMk/>
            <pc:sldMk cId="2623156104" sldId="269"/>
            <ac:spMk id="4" creationId="{CC60B21A-F066-3FCB-6B0F-DBFB3489E651}"/>
          </ac:spMkLst>
        </pc:spChg>
        <pc:graphicFrameChg chg="add mod">
          <ac:chgData name="Tomáš Faltín" userId="f49ad7cc-fcd2-4bf0-a2a5-40893ad535ed" providerId="ADAL" clId="{83A11DF3-3D43-4087-A75D-5105BDCDF87E}" dt="2026-03-13T10:04:27.453" v="3787"/>
          <ac:graphicFrameMkLst>
            <pc:docMk/>
            <pc:sldMk cId="2623156104" sldId="269"/>
            <ac:graphicFrameMk id="5" creationId="{DAB84BF2-00BC-F5F0-7BC7-A83423188540}"/>
          </ac:graphicFrameMkLst>
        </pc:graphicFrameChg>
        <pc:graphicFrameChg chg="add mod">
          <ac:chgData name="Tomáš Faltín" userId="f49ad7cc-fcd2-4bf0-a2a5-40893ad535ed" providerId="ADAL" clId="{83A11DF3-3D43-4087-A75D-5105BDCDF87E}" dt="2026-03-12T14:51:51.095" v="1578"/>
          <ac:graphicFrameMkLst>
            <pc:docMk/>
            <pc:sldMk cId="2623156104" sldId="269"/>
            <ac:graphicFrameMk id="5" creationId="{DE9A00CB-C921-12BA-380B-D1B8BF4E7F29}"/>
          </ac:graphicFrameMkLst>
        </pc:graphicFrameChg>
        <pc:graphicFrameChg chg="add mod">
          <ac:chgData name="Tomáš Faltín" userId="f49ad7cc-fcd2-4bf0-a2a5-40893ad535ed" providerId="ADAL" clId="{83A11DF3-3D43-4087-A75D-5105BDCDF87E}" dt="2026-03-13T10:11:04.373" v="4084"/>
          <ac:graphicFrameMkLst>
            <pc:docMk/>
            <pc:sldMk cId="2623156104" sldId="269"/>
            <ac:graphicFrameMk id="6" creationId="{753DBF2F-6317-D965-4E2F-90899316B1C1}"/>
          </ac:graphicFrameMkLst>
        </pc:graphicFrameChg>
        <pc:graphicFrameChg chg="add mod modGraphic">
          <ac:chgData name="Tomáš Faltín" userId="f49ad7cc-fcd2-4bf0-a2a5-40893ad535ed" providerId="ADAL" clId="{83A11DF3-3D43-4087-A75D-5105BDCDF87E}" dt="2026-03-13T10:23:24.270" v="4344" actId="1076"/>
          <ac:graphicFrameMkLst>
            <pc:docMk/>
            <pc:sldMk cId="2623156104" sldId="269"/>
            <ac:graphicFrameMk id="7" creationId="{3F0D85AE-F64E-4871-739B-0FAB0E5CC6A4}"/>
          </ac:graphicFrameMkLst>
        </pc:graphicFrameChg>
        <pc:graphicFrameChg chg="add mod modGraphic">
          <ac:chgData name="Tomáš Faltín" userId="f49ad7cc-fcd2-4bf0-a2a5-40893ad535ed" providerId="ADAL" clId="{83A11DF3-3D43-4087-A75D-5105BDCDF87E}" dt="2026-03-13T10:23:49.499" v="4350" actId="1076"/>
          <ac:graphicFrameMkLst>
            <pc:docMk/>
            <pc:sldMk cId="2623156104" sldId="269"/>
            <ac:graphicFrameMk id="8" creationId="{CF3A7C4E-B4CB-043E-76FD-645318BB2528}"/>
          </ac:graphicFrameMkLst>
        </pc:graphicFrameChg>
        <pc:graphicFrameChg chg="add mod modGraphic">
          <ac:chgData name="Tomáš Faltín" userId="f49ad7cc-fcd2-4bf0-a2a5-40893ad535ed" providerId="ADAL" clId="{83A11DF3-3D43-4087-A75D-5105BDCDF87E}" dt="2026-03-13T10:23:53.202" v="4351" actId="1076"/>
          <ac:graphicFrameMkLst>
            <pc:docMk/>
            <pc:sldMk cId="2623156104" sldId="269"/>
            <ac:graphicFrameMk id="9" creationId="{762BD88F-94A8-7259-8B92-28D94EA8C005}"/>
          </ac:graphicFrameMkLst>
        </pc:graphicFrameChg>
        <pc:cxnChg chg="add mod">
          <ac:chgData name="Tomáš Faltín" userId="f49ad7cc-fcd2-4bf0-a2a5-40893ad535ed" providerId="ADAL" clId="{83A11DF3-3D43-4087-A75D-5105BDCDF87E}" dt="2026-03-13T10:23:56.233" v="4352" actId="14100"/>
          <ac:cxnSpMkLst>
            <pc:docMk/>
            <pc:sldMk cId="2623156104" sldId="269"/>
            <ac:cxnSpMk id="11" creationId="{2D0955DC-1450-6F17-F208-29D47492DA9D}"/>
          </ac:cxnSpMkLst>
        </pc:cxnChg>
        <pc:cxnChg chg="add del mod">
          <ac:chgData name="Tomáš Faltín" userId="f49ad7cc-fcd2-4bf0-a2a5-40893ad535ed" providerId="ADAL" clId="{83A11DF3-3D43-4087-A75D-5105BDCDF87E}" dt="2026-03-13T10:22:08.681" v="4318" actId="478"/>
          <ac:cxnSpMkLst>
            <pc:docMk/>
            <pc:sldMk cId="2623156104" sldId="269"/>
            <ac:cxnSpMk id="13" creationId="{0582365A-6018-D307-FB17-42292546D814}"/>
          </ac:cxnSpMkLst>
        </pc:cxnChg>
        <pc:cxnChg chg="add del mod">
          <ac:chgData name="Tomáš Faltín" userId="f49ad7cc-fcd2-4bf0-a2a5-40893ad535ed" providerId="ADAL" clId="{83A11DF3-3D43-4087-A75D-5105BDCDF87E}" dt="2026-03-13T10:23:59.124" v="4353" actId="478"/>
          <ac:cxnSpMkLst>
            <pc:docMk/>
            <pc:sldMk cId="2623156104" sldId="269"/>
            <ac:cxnSpMk id="22" creationId="{DE90754B-59CC-374B-57B8-086326C4ADBF}"/>
          </ac:cxnSpMkLst>
        </pc:cxnChg>
        <pc:cxnChg chg="add mod">
          <ac:chgData name="Tomáš Faltín" userId="f49ad7cc-fcd2-4bf0-a2a5-40893ad535ed" providerId="ADAL" clId="{83A11DF3-3D43-4087-A75D-5105BDCDF87E}" dt="2026-03-13T10:24:11.571" v="4356" actId="13822"/>
          <ac:cxnSpMkLst>
            <pc:docMk/>
            <pc:sldMk cId="2623156104" sldId="269"/>
            <ac:cxnSpMk id="24" creationId="{6B62AF8F-607B-F1B3-AE52-7ADD7C18EE98}"/>
          </ac:cxnSpMkLst>
        </pc:cxnChg>
      </pc:sldChg>
      <pc:sldChg chg="modSp new del mod">
        <pc:chgData name="Tomáš Faltín" userId="f49ad7cc-fcd2-4bf0-a2a5-40893ad535ed" providerId="ADAL" clId="{83A11DF3-3D43-4087-A75D-5105BDCDF87E}" dt="2026-03-13T10:03:40.824" v="3782" actId="47"/>
        <pc:sldMkLst>
          <pc:docMk/>
          <pc:sldMk cId="2248427361" sldId="270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2248427361" sldId="270"/>
            <ac:spMk id="2" creationId="{F43A9A18-E805-6409-8906-814D0847D7F6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2248427361" sldId="270"/>
            <ac:spMk id="3" creationId="{2985F6DC-F76B-A6CC-8E19-A7CDE9174302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2248427361" sldId="270"/>
            <ac:spMk id="4" creationId="{90842831-5B21-229D-06CF-89E3CDBA22B6}"/>
          </ac:spMkLst>
        </pc:spChg>
      </pc:sldChg>
      <pc:sldChg chg="addSp modSp new del mod modNotesTx">
        <pc:chgData name="Tomáš Faltín" userId="f49ad7cc-fcd2-4bf0-a2a5-40893ad535ed" providerId="ADAL" clId="{83A11DF3-3D43-4087-A75D-5105BDCDF87E}" dt="2026-03-13T12:38:12.695" v="5475" actId="47"/>
        <pc:sldMkLst>
          <pc:docMk/>
          <pc:sldMk cId="3019178034" sldId="271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3019178034" sldId="271"/>
            <ac:spMk id="2" creationId="{5E0C3AE3-E562-97A6-EF6C-C75284322169}"/>
          </ac:spMkLst>
        </pc:spChg>
        <pc:spChg chg="mod">
          <ac:chgData name="Tomáš Faltín" userId="f49ad7cc-fcd2-4bf0-a2a5-40893ad535ed" providerId="ADAL" clId="{83A11DF3-3D43-4087-A75D-5105BDCDF87E}" dt="2026-03-13T12:30:37.100" v="5391" actId="20577"/>
          <ac:spMkLst>
            <pc:docMk/>
            <pc:sldMk cId="3019178034" sldId="271"/>
            <ac:spMk id="3" creationId="{69E1F2B2-0007-0107-CD36-FBD5F5345C35}"/>
          </ac:spMkLst>
        </pc:spChg>
        <pc:spChg chg="mod">
          <ac:chgData name="Tomáš Faltín" userId="f49ad7cc-fcd2-4bf0-a2a5-40893ad535ed" providerId="ADAL" clId="{83A11DF3-3D43-4087-A75D-5105BDCDF87E}" dt="2026-03-13T11:51:15.875" v="4876" actId="113"/>
          <ac:spMkLst>
            <pc:docMk/>
            <pc:sldMk cId="3019178034" sldId="271"/>
            <ac:spMk id="4" creationId="{B4D11BE2-1633-769E-890D-E08DED06C99C}"/>
          </ac:spMkLst>
        </pc:spChg>
        <pc:graphicFrameChg chg="add mod">
          <ac:chgData name="Tomáš Faltín" userId="f49ad7cc-fcd2-4bf0-a2a5-40893ad535ed" providerId="ADAL" clId="{83A11DF3-3D43-4087-A75D-5105BDCDF87E}" dt="2026-03-12T14:58:24.095" v="1651"/>
          <ac:graphicFrameMkLst>
            <pc:docMk/>
            <pc:sldMk cId="3019178034" sldId="271"/>
            <ac:graphicFrameMk id="5" creationId="{18AD8E8F-BD34-B0B8-5D32-FA6737E95023}"/>
          </ac:graphicFrameMkLst>
        </pc:graphicFrameChg>
        <pc:graphicFrameChg chg="add mod">
          <ac:chgData name="Tomáš Faltín" userId="f49ad7cc-fcd2-4bf0-a2a5-40893ad535ed" providerId="ADAL" clId="{83A11DF3-3D43-4087-A75D-5105BDCDF87E}" dt="2026-03-13T11:38:34.980" v="4728"/>
          <ac:graphicFrameMkLst>
            <pc:docMk/>
            <pc:sldMk cId="3019178034" sldId="271"/>
            <ac:graphicFrameMk id="5" creationId="{FB2B99D0-0D74-F0A6-755C-4B8DC596C4BE}"/>
          </ac:graphicFrameMkLst>
        </pc:graphicFrameChg>
      </pc:sldChg>
      <pc:sldChg chg="modSp new del mod modNotesTx">
        <pc:chgData name="Tomáš Faltín" userId="f49ad7cc-fcd2-4bf0-a2a5-40893ad535ed" providerId="ADAL" clId="{83A11DF3-3D43-4087-A75D-5105BDCDF87E}" dt="2026-03-13T11:32:21.383" v="4724" actId="47"/>
        <pc:sldMkLst>
          <pc:docMk/>
          <pc:sldMk cId="301643652" sldId="272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301643652" sldId="272"/>
            <ac:spMk id="2" creationId="{932CE993-3418-432D-FD35-CD0EF63788F6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301643652" sldId="272"/>
            <ac:spMk id="3" creationId="{AC2920F0-24C0-891A-246B-228F4D3338B1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301643652" sldId="272"/>
            <ac:spMk id="4" creationId="{D6BF14DB-E792-9E97-686B-C68C1EB2F135}"/>
          </ac:spMkLst>
        </pc:spChg>
      </pc:sldChg>
      <pc:sldChg chg="modSp new mod modAnim modNotesTx">
        <pc:chgData name="Tomáš Faltín" userId="f49ad7cc-fcd2-4bf0-a2a5-40893ad535ed" providerId="ADAL" clId="{83A11DF3-3D43-4087-A75D-5105BDCDF87E}" dt="2026-03-13T15:36:33.969" v="6438" actId="113"/>
        <pc:sldMkLst>
          <pc:docMk/>
          <pc:sldMk cId="390195342" sldId="273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390195342" sldId="273"/>
            <ac:spMk id="2" creationId="{1B624714-D29D-A213-238A-CED6EB7EEE8A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390195342" sldId="273"/>
            <ac:spMk id="3" creationId="{7F7D14B5-FC6F-0AC1-A252-9DDA19446840}"/>
          </ac:spMkLst>
        </pc:spChg>
        <pc:spChg chg="mod">
          <ac:chgData name="Tomáš Faltín" userId="f49ad7cc-fcd2-4bf0-a2a5-40893ad535ed" providerId="ADAL" clId="{83A11DF3-3D43-4087-A75D-5105BDCDF87E}" dt="2026-03-13T15:36:33.969" v="6438" actId="113"/>
          <ac:spMkLst>
            <pc:docMk/>
            <pc:sldMk cId="390195342" sldId="273"/>
            <ac:spMk id="4" creationId="{4D0E92DE-396F-A98D-31B0-5342A07080FC}"/>
          </ac:spMkLst>
        </pc:spChg>
      </pc:sldChg>
      <pc:sldChg chg="modSp new del mod">
        <pc:chgData name="Tomáš Faltín" userId="f49ad7cc-fcd2-4bf0-a2a5-40893ad535ed" providerId="ADAL" clId="{83A11DF3-3D43-4087-A75D-5105BDCDF87E}" dt="2026-03-13T15:14:57.212" v="6260" actId="47"/>
        <pc:sldMkLst>
          <pc:docMk/>
          <pc:sldMk cId="4120834812" sldId="274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4120834812" sldId="274"/>
            <ac:spMk id="2" creationId="{C978C659-3EEA-C176-F1C3-1BAFB23F809E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4120834812" sldId="274"/>
            <ac:spMk id="3" creationId="{6A9AA047-EBF9-C9E0-10B4-80515FEA98DF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4120834812" sldId="274"/>
            <ac:spMk id="4" creationId="{2B8B9019-EB86-9E51-5894-59A19313DD0A}"/>
          </ac:spMkLst>
        </pc:spChg>
      </pc:sldChg>
      <pc:sldChg chg="modSp new del mod">
        <pc:chgData name="Tomáš Faltín" userId="f49ad7cc-fcd2-4bf0-a2a5-40893ad535ed" providerId="ADAL" clId="{83A11DF3-3D43-4087-A75D-5105BDCDF87E}" dt="2026-03-13T15:10:20.031" v="6204" actId="47"/>
        <pc:sldMkLst>
          <pc:docMk/>
          <pc:sldMk cId="3994987334" sldId="275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3994987334" sldId="275"/>
            <ac:spMk id="2" creationId="{51AAAB42-3A35-7F4B-D301-3600E31D9B3A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3994987334" sldId="275"/>
            <ac:spMk id="3" creationId="{CE9F6A8B-84A0-B466-A097-7453D0357506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3994987334" sldId="275"/>
            <ac:spMk id="4" creationId="{4E092B14-7A19-785C-E402-393C5DBDDBBB}"/>
          </ac:spMkLst>
        </pc:spChg>
      </pc:sldChg>
      <pc:sldChg chg="addSp modSp new del mod">
        <pc:chgData name="Tomáš Faltín" userId="f49ad7cc-fcd2-4bf0-a2a5-40893ad535ed" providerId="ADAL" clId="{83A11DF3-3D43-4087-A75D-5105BDCDF87E}" dt="2026-03-13T15:15:11.309" v="6261" actId="47"/>
        <pc:sldMkLst>
          <pc:docMk/>
          <pc:sldMk cId="3591865544" sldId="276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3591865544" sldId="276"/>
            <ac:spMk id="2" creationId="{427260CC-73B7-330E-2AC4-0C3FD880C6F4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3591865544" sldId="276"/>
            <ac:spMk id="3" creationId="{6250B2FF-F1D6-6828-4D3B-EA82AD893838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3591865544" sldId="276"/>
            <ac:spMk id="4" creationId="{731E8783-01A1-9046-4C3F-80B8DA751777}"/>
          </ac:spMkLst>
        </pc:spChg>
        <pc:graphicFrameChg chg="add mod">
          <ac:chgData name="Tomáš Faltín" userId="f49ad7cc-fcd2-4bf0-a2a5-40893ad535ed" providerId="ADAL" clId="{83A11DF3-3D43-4087-A75D-5105BDCDF87E}" dt="2026-03-12T15:09:19.314" v="1913"/>
          <ac:graphicFrameMkLst>
            <pc:docMk/>
            <pc:sldMk cId="3591865544" sldId="276"/>
            <ac:graphicFrameMk id="5" creationId="{F485D5FF-B17F-86C6-8878-B980A287047E}"/>
          </ac:graphicFrameMkLst>
        </pc:graphicFrameChg>
      </pc:sldChg>
      <pc:sldChg chg="addSp modSp new del mod">
        <pc:chgData name="Tomáš Faltín" userId="f49ad7cc-fcd2-4bf0-a2a5-40893ad535ed" providerId="ADAL" clId="{83A11DF3-3D43-4087-A75D-5105BDCDF87E}" dt="2026-03-13T15:20:03.211" v="6289" actId="47"/>
        <pc:sldMkLst>
          <pc:docMk/>
          <pc:sldMk cId="1966161720" sldId="277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1966161720" sldId="277"/>
            <ac:spMk id="2" creationId="{AC6911CB-F759-70AF-782C-20A0AD79D1F6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1966161720" sldId="277"/>
            <ac:spMk id="3" creationId="{CDEC8776-2631-9ADF-A3CD-10EC46AD0296}"/>
          </ac:spMkLst>
        </pc:spChg>
        <pc:spChg chg="mod">
          <ac:chgData name="Tomáš Faltín" userId="f49ad7cc-fcd2-4bf0-a2a5-40893ad535ed" providerId="ADAL" clId="{83A11DF3-3D43-4087-A75D-5105BDCDF87E}" dt="2026-03-13T15:17:27.422" v="6277" actId="113"/>
          <ac:spMkLst>
            <pc:docMk/>
            <pc:sldMk cId="1966161720" sldId="277"/>
            <ac:spMk id="4" creationId="{F4745B46-B0AA-E1D4-5B7E-FDB925AC50BB}"/>
          </ac:spMkLst>
        </pc:spChg>
        <pc:graphicFrameChg chg="add mod">
          <ac:chgData name="Tomáš Faltín" userId="f49ad7cc-fcd2-4bf0-a2a5-40893ad535ed" providerId="ADAL" clId="{83A11DF3-3D43-4087-A75D-5105BDCDF87E}" dt="2026-03-12T15:14:51.796" v="1986"/>
          <ac:graphicFrameMkLst>
            <pc:docMk/>
            <pc:sldMk cId="1966161720" sldId="277"/>
            <ac:graphicFrameMk id="5" creationId="{563214AF-16AF-5B30-9FD9-F4978A01CBC0}"/>
          </ac:graphicFrameMkLst>
        </pc:graphicFrameChg>
      </pc:sldChg>
      <pc:sldChg chg="addSp modSp new mod modAnim modNotesTx">
        <pc:chgData name="Tomáš Faltín" userId="f49ad7cc-fcd2-4bf0-a2a5-40893ad535ed" providerId="ADAL" clId="{83A11DF3-3D43-4087-A75D-5105BDCDF87E}" dt="2026-03-13T15:43:27.861" v="6455" actId="20577"/>
        <pc:sldMkLst>
          <pc:docMk/>
          <pc:sldMk cId="1377566137" sldId="278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1377566137" sldId="278"/>
            <ac:spMk id="2" creationId="{FD91FF7A-341C-EA55-2A37-D7CAB58F4CC5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1377566137" sldId="278"/>
            <ac:spMk id="3" creationId="{1E9F9392-74FC-1BFC-920C-73E41D1106FE}"/>
          </ac:spMkLst>
        </pc:spChg>
        <pc:spChg chg="mod">
          <ac:chgData name="Tomáš Faltín" userId="f49ad7cc-fcd2-4bf0-a2a5-40893ad535ed" providerId="ADAL" clId="{83A11DF3-3D43-4087-A75D-5105BDCDF87E}" dt="2026-03-13T15:25:03.130" v="6386" actId="113"/>
          <ac:spMkLst>
            <pc:docMk/>
            <pc:sldMk cId="1377566137" sldId="278"/>
            <ac:spMk id="4" creationId="{411A303A-D8DB-D64A-92C6-18C869DA6C28}"/>
          </ac:spMkLst>
        </pc:spChg>
        <pc:picChg chg="add mod">
          <ac:chgData name="Tomáš Faltín" userId="f49ad7cc-fcd2-4bf0-a2a5-40893ad535ed" providerId="ADAL" clId="{83A11DF3-3D43-4087-A75D-5105BDCDF87E}" dt="2026-03-13T15:21:20.854" v="6296" actId="27349"/>
          <ac:picMkLst>
            <pc:docMk/>
            <pc:sldMk cId="1377566137" sldId="278"/>
            <ac:picMk id="6" creationId="{E8539725-1F57-CDC7-A586-B015299A4259}"/>
          </ac:picMkLst>
        </pc:picChg>
      </pc:sldChg>
      <pc:sldChg chg="modSp new del mod">
        <pc:chgData name="Tomáš Faltín" userId="f49ad7cc-fcd2-4bf0-a2a5-40893ad535ed" providerId="ADAL" clId="{83A11DF3-3D43-4087-A75D-5105BDCDF87E}" dt="2026-03-13T15:19:52.674" v="6287" actId="47"/>
        <pc:sldMkLst>
          <pc:docMk/>
          <pc:sldMk cId="1535650176" sldId="279"/>
        </pc:sldMkLst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1535650176" sldId="279"/>
            <ac:spMk id="2" creationId="{353A24E7-4E74-AA7B-2DA2-80C5AD9853CB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1535650176" sldId="279"/>
            <ac:spMk id="3" creationId="{BA373869-DAB2-4B54-2437-095FD37237DD}"/>
          </ac:spMkLst>
        </pc:spChg>
        <pc:spChg chg="mod">
          <ac:chgData name="Tomáš Faltín" userId="f49ad7cc-fcd2-4bf0-a2a5-40893ad535ed" providerId="ADAL" clId="{83A11DF3-3D43-4087-A75D-5105BDCDF87E}" dt="2026-03-12T15:17:35.977" v="2044" actId="790"/>
          <ac:spMkLst>
            <pc:docMk/>
            <pc:sldMk cId="1535650176" sldId="279"/>
            <ac:spMk id="4" creationId="{D46D0577-DFAA-FD2D-850A-CFDF319B6E63}"/>
          </ac:spMkLst>
        </pc:spChg>
      </pc:sldChg>
      <pc:sldChg chg="addSp delSp modSp add del mod">
        <pc:chgData name="Tomáš Faltín" userId="f49ad7cc-fcd2-4bf0-a2a5-40893ad535ed" providerId="ADAL" clId="{83A11DF3-3D43-4087-A75D-5105BDCDF87E}" dt="2026-03-13T09:39:40.028" v="3654" actId="47"/>
        <pc:sldMkLst>
          <pc:docMk/>
          <pc:sldMk cId="177004465" sldId="280"/>
        </pc:sldMkLst>
        <pc:spChg chg="mod">
          <ac:chgData name="Tomáš Faltín" userId="f49ad7cc-fcd2-4bf0-a2a5-40893ad535ed" providerId="ADAL" clId="{83A11DF3-3D43-4087-A75D-5105BDCDF87E}" dt="2026-03-13T09:38:34.766" v="3643" actId="1076"/>
          <ac:spMkLst>
            <pc:docMk/>
            <pc:sldMk cId="177004465" sldId="280"/>
            <ac:spMk id="2" creationId="{61BA27BF-9F23-E85E-57C9-6D5F8713502F}"/>
          </ac:spMkLst>
        </pc:spChg>
        <pc:spChg chg="del">
          <ac:chgData name="Tomáš Faltín" userId="f49ad7cc-fcd2-4bf0-a2a5-40893ad535ed" providerId="ADAL" clId="{83A11DF3-3D43-4087-A75D-5105BDCDF87E}" dt="2026-03-13T09:38:46.991" v="3647" actId="478"/>
          <ac:spMkLst>
            <pc:docMk/>
            <pc:sldMk cId="177004465" sldId="280"/>
            <ac:spMk id="66" creationId="{BABAFE34-8023-30C0-DB17-5C759551F4D9}"/>
          </ac:spMkLst>
        </pc:spChg>
        <pc:spChg chg="add del">
          <ac:chgData name="Tomáš Faltín" userId="f49ad7cc-fcd2-4bf0-a2a5-40893ad535ed" providerId="ADAL" clId="{83A11DF3-3D43-4087-A75D-5105BDCDF87E}" dt="2026-03-13T09:38:43.069" v="3646" actId="478"/>
          <ac:spMkLst>
            <pc:docMk/>
            <pc:sldMk cId="177004465" sldId="280"/>
            <ac:spMk id="72" creationId="{F6DBD456-B2CE-9DAD-CD9F-E1E80F2BE7BC}"/>
          </ac:spMkLst>
        </pc:spChg>
        <pc:picChg chg="mod">
          <ac:chgData name="Tomáš Faltín" userId="f49ad7cc-fcd2-4bf0-a2a5-40893ad535ed" providerId="ADAL" clId="{83A11DF3-3D43-4087-A75D-5105BDCDF87E}" dt="2026-03-13T09:38:52.047" v="3649" actId="1076"/>
          <ac:picMkLst>
            <pc:docMk/>
            <pc:sldMk cId="177004465" sldId="280"/>
            <ac:picMk id="44" creationId="{5FA984EE-0000-D6A7-22EF-CC1640E0BF05}"/>
          </ac:picMkLst>
        </pc:picChg>
        <pc:picChg chg="del">
          <ac:chgData name="Tomáš Faltín" userId="f49ad7cc-fcd2-4bf0-a2a5-40893ad535ed" providerId="ADAL" clId="{83A11DF3-3D43-4087-A75D-5105BDCDF87E}" dt="2026-03-13T09:38:46.991" v="3647" actId="478"/>
          <ac:picMkLst>
            <pc:docMk/>
            <pc:sldMk cId="177004465" sldId="280"/>
            <ac:picMk id="64" creationId="{1218E0DD-943B-B42F-A841-B2426F4F0904}"/>
          </ac:picMkLst>
        </pc:picChg>
        <pc:picChg chg="del">
          <ac:chgData name="Tomáš Faltín" userId="f49ad7cc-fcd2-4bf0-a2a5-40893ad535ed" providerId="ADAL" clId="{83A11DF3-3D43-4087-A75D-5105BDCDF87E}" dt="2026-03-13T09:38:46.991" v="3647" actId="478"/>
          <ac:picMkLst>
            <pc:docMk/>
            <pc:sldMk cId="177004465" sldId="280"/>
            <ac:picMk id="65" creationId="{F42048C5-7F01-D9A0-5430-C0B9A97853C8}"/>
          </ac:picMkLst>
        </pc:picChg>
        <pc:picChg chg="add del">
          <ac:chgData name="Tomáš Faltín" userId="f49ad7cc-fcd2-4bf0-a2a5-40893ad535ed" providerId="ADAL" clId="{83A11DF3-3D43-4087-A75D-5105BDCDF87E}" dt="2026-03-13T09:38:43.069" v="3646" actId="478"/>
          <ac:picMkLst>
            <pc:docMk/>
            <pc:sldMk cId="177004465" sldId="280"/>
            <ac:picMk id="70" creationId="{89225E47-52F6-AB68-9C72-4DFF44C764DE}"/>
          </ac:picMkLst>
        </pc:picChg>
        <pc:picChg chg="add del">
          <ac:chgData name="Tomáš Faltín" userId="f49ad7cc-fcd2-4bf0-a2a5-40893ad535ed" providerId="ADAL" clId="{83A11DF3-3D43-4087-A75D-5105BDCDF87E}" dt="2026-03-13T09:38:43.069" v="3646" actId="478"/>
          <ac:picMkLst>
            <pc:docMk/>
            <pc:sldMk cId="177004465" sldId="280"/>
            <ac:picMk id="71" creationId="{525FEA38-1179-49DF-312C-1052CEBE4FBB}"/>
          </ac:picMkLst>
        </pc:picChg>
        <pc:cxnChg chg="mod">
          <ac:chgData name="Tomáš Faltín" userId="f49ad7cc-fcd2-4bf0-a2a5-40893ad535ed" providerId="ADAL" clId="{83A11DF3-3D43-4087-A75D-5105BDCDF87E}" dt="2026-03-13T09:39:04.978" v="3653" actId="14100"/>
          <ac:cxnSpMkLst>
            <pc:docMk/>
            <pc:sldMk cId="177004465" sldId="280"/>
            <ac:cxnSpMk id="45" creationId="{625E24EC-DF44-AC72-180F-3CAA45FB647D}"/>
          </ac:cxnSpMkLst>
        </pc:cxnChg>
        <pc:cxnChg chg="del mod">
          <ac:chgData name="Tomáš Faltín" userId="f49ad7cc-fcd2-4bf0-a2a5-40893ad535ed" providerId="ADAL" clId="{83A11DF3-3D43-4087-A75D-5105BDCDF87E}" dt="2026-03-13T09:38:49.818" v="3648" actId="478"/>
          <ac:cxnSpMkLst>
            <pc:docMk/>
            <pc:sldMk cId="177004465" sldId="280"/>
            <ac:cxnSpMk id="67" creationId="{FBC4E99A-4AC2-5868-4C08-DD959E5B8628}"/>
          </ac:cxnSpMkLst>
        </pc:cxnChg>
        <pc:cxnChg chg="add del mod">
          <ac:chgData name="Tomáš Faltín" userId="f49ad7cc-fcd2-4bf0-a2a5-40893ad535ed" providerId="ADAL" clId="{83A11DF3-3D43-4087-A75D-5105BDCDF87E}" dt="2026-03-13T09:38:43.069" v="3646" actId="478"/>
          <ac:cxnSpMkLst>
            <pc:docMk/>
            <pc:sldMk cId="177004465" sldId="280"/>
            <ac:cxnSpMk id="77" creationId="{156A4E63-5423-E5E0-2531-CFE00837D579}"/>
          </ac:cxnSpMkLst>
        </pc:cxnChg>
      </pc:sldChg>
      <pc:sldChg chg="delSp modSp add mod modNotesTx">
        <pc:chgData name="Tomáš Faltín" userId="f49ad7cc-fcd2-4bf0-a2a5-40893ad535ed" providerId="ADAL" clId="{83A11DF3-3D43-4087-A75D-5105BDCDF87E}" dt="2026-03-13T14:52:38.685" v="6065" actId="113"/>
        <pc:sldMkLst>
          <pc:docMk/>
          <pc:sldMk cId="1733664889" sldId="280"/>
        </pc:sldMkLst>
        <pc:spChg chg="mod">
          <ac:chgData name="Tomáš Faltín" userId="f49ad7cc-fcd2-4bf0-a2a5-40893ad535ed" providerId="ADAL" clId="{83A11DF3-3D43-4087-A75D-5105BDCDF87E}" dt="2026-03-13T14:52:38.685" v="6065" actId="113"/>
          <ac:spMkLst>
            <pc:docMk/>
            <pc:sldMk cId="1733664889" sldId="280"/>
            <ac:spMk id="4" creationId="{B985E08D-37C0-759C-A28F-A8640EA9EDB8}"/>
          </ac:spMkLst>
        </pc:spChg>
        <pc:cxnChg chg="del">
          <ac:chgData name="Tomáš Faltín" userId="f49ad7cc-fcd2-4bf0-a2a5-40893ad535ed" providerId="ADAL" clId="{83A11DF3-3D43-4087-A75D-5105BDCDF87E}" dt="2026-03-13T09:42:55.441" v="3705" actId="478"/>
          <ac:cxnSpMkLst>
            <pc:docMk/>
            <pc:sldMk cId="1733664889" sldId="280"/>
            <ac:cxnSpMk id="102" creationId="{145A35E1-017A-DBCD-EAA3-DF91295013A0}"/>
          </ac:cxnSpMkLst>
        </pc:cxnChg>
        <pc:cxnChg chg="del">
          <ac:chgData name="Tomáš Faltín" userId="f49ad7cc-fcd2-4bf0-a2a5-40893ad535ed" providerId="ADAL" clId="{83A11DF3-3D43-4087-A75D-5105BDCDF87E}" dt="2026-03-13T09:42:56.433" v="3706" actId="478"/>
          <ac:cxnSpMkLst>
            <pc:docMk/>
            <pc:sldMk cId="1733664889" sldId="280"/>
            <ac:cxnSpMk id="106" creationId="{01042574-6ACB-106D-1803-D44352D4B8B8}"/>
          </ac:cxnSpMkLst>
        </pc:cxnChg>
        <pc:cxnChg chg="del">
          <ac:chgData name="Tomáš Faltín" userId="f49ad7cc-fcd2-4bf0-a2a5-40893ad535ed" providerId="ADAL" clId="{83A11DF3-3D43-4087-A75D-5105BDCDF87E}" dt="2026-03-13T09:42:54.561" v="3704" actId="478"/>
          <ac:cxnSpMkLst>
            <pc:docMk/>
            <pc:sldMk cId="1733664889" sldId="280"/>
            <ac:cxnSpMk id="110" creationId="{037FCA72-5338-59E9-AA6B-8182660ADB59}"/>
          </ac:cxnSpMkLst>
        </pc:cxnChg>
        <pc:cxnChg chg="del">
          <ac:chgData name="Tomáš Faltín" userId="f49ad7cc-fcd2-4bf0-a2a5-40893ad535ed" providerId="ADAL" clId="{83A11DF3-3D43-4087-A75D-5105BDCDF87E}" dt="2026-03-13T09:42:53.371" v="3703" actId="478"/>
          <ac:cxnSpMkLst>
            <pc:docMk/>
            <pc:sldMk cId="1733664889" sldId="280"/>
            <ac:cxnSpMk id="113" creationId="{1562548A-ED74-B1C6-B933-C9E08AD627DE}"/>
          </ac:cxnSpMkLst>
        </pc:cxnChg>
        <pc:cxnChg chg="del">
          <ac:chgData name="Tomáš Faltín" userId="f49ad7cc-fcd2-4bf0-a2a5-40893ad535ed" providerId="ADAL" clId="{83A11DF3-3D43-4087-A75D-5105BDCDF87E}" dt="2026-03-13T09:42:58.072" v="3707" actId="478"/>
          <ac:cxnSpMkLst>
            <pc:docMk/>
            <pc:sldMk cId="1733664889" sldId="280"/>
            <ac:cxnSpMk id="116" creationId="{112B29DE-C527-CF3B-F381-219257317FE6}"/>
          </ac:cxnSpMkLst>
        </pc:cxnChg>
      </pc:sldChg>
      <pc:sldChg chg="addSp delSp modSp add del mod addAnim delAnim modAnim">
        <pc:chgData name="Tomáš Faltín" userId="f49ad7cc-fcd2-4bf0-a2a5-40893ad535ed" providerId="ADAL" clId="{83A11DF3-3D43-4087-A75D-5105BDCDF87E}" dt="2026-03-13T14:57:29.074" v="6070" actId="47"/>
        <pc:sldMkLst>
          <pc:docMk/>
          <pc:sldMk cId="1431309165" sldId="281"/>
        </pc:sldMkLst>
        <pc:spChg chg="mod">
          <ac:chgData name="Tomáš Faltín" userId="f49ad7cc-fcd2-4bf0-a2a5-40893ad535ed" providerId="ADAL" clId="{83A11DF3-3D43-4087-A75D-5105BDCDF87E}" dt="2026-03-13T10:45:24.915" v="4517" actId="115"/>
          <ac:spMkLst>
            <pc:docMk/>
            <pc:sldMk cId="1431309165" sldId="281"/>
            <ac:spMk id="4" creationId="{135F68C6-09E8-086A-4F10-0A9C2356DCC3}"/>
          </ac:spMkLst>
        </pc:spChg>
        <pc:spChg chg="add mod ord">
          <ac:chgData name="Tomáš Faltín" userId="f49ad7cc-fcd2-4bf0-a2a5-40893ad535ed" providerId="ADAL" clId="{83A11DF3-3D43-4087-A75D-5105BDCDF87E}" dt="2026-03-13T10:35:03.980" v="4470" actId="1076"/>
          <ac:spMkLst>
            <pc:docMk/>
            <pc:sldMk cId="1431309165" sldId="281"/>
            <ac:spMk id="5" creationId="{20524749-7443-F36A-47C6-97DED213A77A}"/>
          </ac:spMkLst>
        </pc:spChg>
        <pc:spChg chg="add mod">
          <ac:chgData name="Tomáš Faltín" userId="f49ad7cc-fcd2-4bf0-a2a5-40893ad535ed" providerId="ADAL" clId="{83A11DF3-3D43-4087-A75D-5105BDCDF87E}" dt="2026-03-13T10:35:03.980" v="4470" actId="1076"/>
          <ac:spMkLst>
            <pc:docMk/>
            <pc:sldMk cId="1431309165" sldId="281"/>
            <ac:spMk id="10" creationId="{9C04D2C7-A4A6-87B1-7357-781CDD644E26}"/>
          </ac:spMkLst>
        </pc:spChg>
        <pc:spChg chg="add mod">
          <ac:chgData name="Tomáš Faltín" userId="f49ad7cc-fcd2-4bf0-a2a5-40893ad535ed" providerId="ADAL" clId="{83A11DF3-3D43-4087-A75D-5105BDCDF87E}" dt="2026-03-13T10:35:03.980" v="4470" actId="1076"/>
          <ac:spMkLst>
            <pc:docMk/>
            <pc:sldMk cId="1431309165" sldId="281"/>
            <ac:spMk id="12" creationId="{CA9594D9-C4C3-8A0A-C060-CE12250A42DF}"/>
          </ac:spMkLst>
        </pc:spChg>
        <pc:spChg chg="add mod">
          <ac:chgData name="Tomáš Faltín" userId="f49ad7cc-fcd2-4bf0-a2a5-40893ad535ed" providerId="ADAL" clId="{83A11DF3-3D43-4087-A75D-5105BDCDF87E}" dt="2026-03-13T10:35:03.980" v="4470" actId="1076"/>
          <ac:spMkLst>
            <pc:docMk/>
            <pc:sldMk cId="1431309165" sldId="281"/>
            <ac:spMk id="13" creationId="{C24D87D4-D8C4-D47A-D808-ADC9A8CB166A}"/>
          </ac:spMkLst>
        </pc:spChg>
        <pc:spChg chg="add mod">
          <ac:chgData name="Tomáš Faltín" userId="f49ad7cc-fcd2-4bf0-a2a5-40893ad535ed" providerId="ADAL" clId="{83A11DF3-3D43-4087-A75D-5105BDCDF87E}" dt="2026-03-13T10:35:03.980" v="4470" actId="1076"/>
          <ac:spMkLst>
            <pc:docMk/>
            <pc:sldMk cId="1431309165" sldId="281"/>
            <ac:spMk id="14" creationId="{5E6E0F37-952A-2B7E-D450-E806C0E59369}"/>
          </ac:spMkLst>
        </pc:spChg>
        <pc:spChg chg="add mod">
          <ac:chgData name="Tomáš Faltín" userId="f49ad7cc-fcd2-4bf0-a2a5-40893ad535ed" providerId="ADAL" clId="{83A11DF3-3D43-4087-A75D-5105BDCDF87E}" dt="2026-03-13T10:35:03.980" v="4470" actId="1076"/>
          <ac:spMkLst>
            <pc:docMk/>
            <pc:sldMk cId="1431309165" sldId="281"/>
            <ac:spMk id="15" creationId="{3746C703-3740-FE4F-6880-687EFB0A0579}"/>
          </ac:spMkLst>
        </pc:spChg>
        <pc:spChg chg="add mod">
          <ac:chgData name="Tomáš Faltín" userId="f49ad7cc-fcd2-4bf0-a2a5-40893ad535ed" providerId="ADAL" clId="{83A11DF3-3D43-4087-A75D-5105BDCDF87E}" dt="2026-03-13T10:49:52.296" v="4556" actId="207"/>
          <ac:spMkLst>
            <pc:docMk/>
            <pc:sldMk cId="1431309165" sldId="281"/>
            <ac:spMk id="23" creationId="{C344A1C2-C382-AC3E-B910-E6DF48F89DE5}"/>
          </ac:spMkLst>
        </pc:spChg>
        <pc:spChg chg="add mod">
          <ac:chgData name="Tomáš Faltín" userId="f49ad7cc-fcd2-4bf0-a2a5-40893ad535ed" providerId="ADAL" clId="{83A11DF3-3D43-4087-A75D-5105BDCDF87E}" dt="2026-03-13T10:49:57.686" v="4557" actId="207"/>
          <ac:spMkLst>
            <pc:docMk/>
            <pc:sldMk cId="1431309165" sldId="281"/>
            <ac:spMk id="25" creationId="{911E1D93-4FAC-D4E3-EC57-6C018F8C1B8B}"/>
          </ac:spMkLst>
        </pc:spChg>
        <pc:spChg chg="add mod">
          <ac:chgData name="Tomáš Faltín" userId="f49ad7cc-fcd2-4bf0-a2a5-40893ad535ed" providerId="ADAL" clId="{83A11DF3-3D43-4087-A75D-5105BDCDF87E}" dt="2026-03-13T10:49:36.366" v="4554" actId="1076"/>
          <ac:spMkLst>
            <pc:docMk/>
            <pc:sldMk cId="1431309165" sldId="281"/>
            <ac:spMk id="26" creationId="{CE55319E-E007-9D2F-D253-302750D2A86C}"/>
          </ac:spMkLst>
        </pc:spChg>
        <pc:spChg chg="add mod">
          <ac:chgData name="Tomáš Faltín" userId="f49ad7cc-fcd2-4bf0-a2a5-40893ad535ed" providerId="ADAL" clId="{83A11DF3-3D43-4087-A75D-5105BDCDF87E}" dt="2026-03-13T10:49:36.366" v="4554" actId="1076"/>
          <ac:spMkLst>
            <pc:docMk/>
            <pc:sldMk cId="1431309165" sldId="281"/>
            <ac:spMk id="27" creationId="{0898507A-EF48-E83F-4ACC-AD1546EC0A2A}"/>
          </ac:spMkLst>
        </pc:spChg>
        <pc:spChg chg="add mod">
          <ac:chgData name="Tomáš Faltín" userId="f49ad7cc-fcd2-4bf0-a2a5-40893ad535ed" providerId="ADAL" clId="{83A11DF3-3D43-4087-A75D-5105BDCDF87E}" dt="2026-03-13T10:50:05.214" v="4559" actId="207"/>
          <ac:spMkLst>
            <pc:docMk/>
            <pc:sldMk cId="1431309165" sldId="281"/>
            <ac:spMk id="28" creationId="{76E68C2F-DE42-56DD-98F7-FD627433F8C5}"/>
          </ac:spMkLst>
        </pc:spChg>
        <pc:spChg chg="add mod">
          <ac:chgData name="Tomáš Faltín" userId="f49ad7cc-fcd2-4bf0-a2a5-40893ad535ed" providerId="ADAL" clId="{83A11DF3-3D43-4087-A75D-5105BDCDF87E}" dt="2026-03-13T10:49:59.769" v="4558" actId="207"/>
          <ac:spMkLst>
            <pc:docMk/>
            <pc:sldMk cId="1431309165" sldId="281"/>
            <ac:spMk id="29" creationId="{3BC36A81-6274-7AB1-8150-4FE63E0B92E5}"/>
          </ac:spMkLst>
        </pc:spChg>
        <pc:spChg chg="add mod">
          <ac:chgData name="Tomáš Faltín" userId="f49ad7cc-fcd2-4bf0-a2a5-40893ad535ed" providerId="ADAL" clId="{83A11DF3-3D43-4087-A75D-5105BDCDF87E}" dt="2026-03-13T10:50:10.872" v="4560" actId="207"/>
          <ac:spMkLst>
            <pc:docMk/>
            <pc:sldMk cId="1431309165" sldId="281"/>
            <ac:spMk id="32" creationId="{9E0C6416-44E7-AA20-E0FF-8AE4515ACAAF}"/>
          </ac:spMkLst>
        </pc:spChg>
        <pc:spChg chg="add mod">
          <ac:chgData name="Tomáš Faltín" userId="f49ad7cc-fcd2-4bf0-a2a5-40893ad535ed" providerId="ADAL" clId="{83A11DF3-3D43-4087-A75D-5105BDCDF87E}" dt="2026-03-13T10:50:27.401" v="4564" actId="207"/>
          <ac:spMkLst>
            <pc:docMk/>
            <pc:sldMk cId="1431309165" sldId="281"/>
            <ac:spMk id="33" creationId="{E9EA6956-E5D9-EEDB-5048-24E0A9CEC9CB}"/>
          </ac:spMkLst>
        </pc:spChg>
        <pc:spChg chg="add mod">
          <ac:chgData name="Tomáš Faltín" userId="f49ad7cc-fcd2-4bf0-a2a5-40893ad535ed" providerId="ADAL" clId="{83A11DF3-3D43-4087-A75D-5105BDCDF87E}" dt="2026-03-13T10:49:46.028" v="4555" actId="1076"/>
          <ac:spMkLst>
            <pc:docMk/>
            <pc:sldMk cId="1431309165" sldId="281"/>
            <ac:spMk id="34" creationId="{2D497753-E0CC-68AF-CD52-7B1E71F1A05B}"/>
          </ac:spMkLst>
        </pc:spChg>
        <pc:spChg chg="add mod">
          <ac:chgData name="Tomáš Faltín" userId="f49ad7cc-fcd2-4bf0-a2a5-40893ad535ed" providerId="ADAL" clId="{83A11DF3-3D43-4087-A75D-5105BDCDF87E}" dt="2026-03-13T10:49:46.028" v="4555" actId="1076"/>
          <ac:spMkLst>
            <pc:docMk/>
            <pc:sldMk cId="1431309165" sldId="281"/>
            <ac:spMk id="35" creationId="{37300F9B-B8E7-6C0F-0535-26D00E9BF913}"/>
          </ac:spMkLst>
        </pc:spChg>
        <pc:spChg chg="add mod">
          <ac:chgData name="Tomáš Faltín" userId="f49ad7cc-fcd2-4bf0-a2a5-40893ad535ed" providerId="ADAL" clId="{83A11DF3-3D43-4087-A75D-5105BDCDF87E}" dt="2026-03-13T10:50:13.717" v="4561" actId="207"/>
          <ac:spMkLst>
            <pc:docMk/>
            <pc:sldMk cId="1431309165" sldId="281"/>
            <ac:spMk id="36" creationId="{67BC8AD4-485A-2181-DD95-AAEDCF499856}"/>
          </ac:spMkLst>
        </pc:spChg>
        <pc:spChg chg="add mod">
          <ac:chgData name="Tomáš Faltín" userId="f49ad7cc-fcd2-4bf0-a2a5-40893ad535ed" providerId="ADAL" clId="{83A11DF3-3D43-4087-A75D-5105BDCDF87E}" dt="2026-03-13T10:50:18.282" v="4562" actId="207"/>
          <ac:spMkLst>
            <pc:docMk/>
            <pc:sldMk cId="1431309165" sldId="281"/>
            <ac:spMk id="37" creationId="{84615AF4-A503-33D9-0897-A04DF723B0CA}"/>
          </ac:spMkLst>
        </pc:spChg>
        <pc:spChg chg="add mod">
          <ac:chgData name="Tomáš Faltín" userId="f49ad7cc-fcd2-4bf0-a2a5-40893ad535ed" providerId="ADAL" clId="{83A11DF3-3D43-4087-A75D-5105BDCDF87E}" dt="2026-03-13T11:03:07.378" v="4605" actId="20577"/>
          <ac:spMkLst>
            <pc:docMk/>
            <pc:sldMk cId="1431309165" sldId="281"/>
            <ac:spMk id="39" creationId="{9A1F16CF-E427-FB7B-ECE2-D9E2F2EF30DD}"/>
          </ac:spMkLst>
        </pc:spChg>
        <pc:spChg chg="add del mod">
          <ac:chgData name="Tomáš Faltín" userId="f49ad7cc-fcd2-4bf0-a2a5-40893ad535ed" providerId="ADAL" clId="{83A11DF3-3D43-4087-A75D-5105BDCDF87E}" dt="2026-03-13T11:07:36.455" v="4630" actId="478"/>
          <ac:spMkLst>
            <pc:docMk/>
            <pc:sldMk cId="1431309165" sldId="281"/>
            <ac:spMk id="44" creationId="{74810AA0-6E0F-BDF7-408F-C5144596DA42}"/>
          </ac:spMkLst>
        </pc:spChg>
        <pc:spChg chg="add mod">
          <ac:chgData name="Tomáš Faltín" userId="f49ad7cc-fcd2-4bf0-a2a5-40893ad535ed" providerId="ADAL" clId="{83A11DF3-3D43-4087-A75D-5105BDCDF87E}" dt="2026-03-13T11:08:36.024" v="4643" actId="1076"/>
          <ac:spMkLst>
            <pc:docMk/>
            <pc:sldMk cId="1431309165" sldId="281"/>
            <ac:spMk id="45" creationId="{A74EDB6D-EC6A-BEB8-B708-B36D2290C59F}"/>
          </ac:spMkLst>
        </pc:spChg>
        <pc:spChg chg="add mod">
          <ac:chgData name="Tomáš Faltín" userId="f49ad7cc-fcd2-4bf0-a2a5-40893ad535ed" providerId="ADAL" clId="{83A11DF3-3D43-4087-A75D-5105BDCDF87E}" dt="2026-03-13T11:10:19.684" v="4660" actId="1076"/>
          <ac:spMkLst>
            <pc:docMk/>
            <pc:sldMk cId="1431309165" sldId="281"/>
            <ac:spMk id="47" creationId="{0E730F9F-BEFC-FEF5-2469-BD097430AFAE}"/>
          </ac:spMkLst>
        </pc:spChg>
        <pc:spChg chg="add mod">
          <ac:chgData name="Tomáš Faltín" userId="f49ad7cc-fcd2-4bf0-a2a5-40893ad535ed" providerId="ADAL" clId="{83A11DF3-3D43-4087-A75D-5105BDCDF87E}" dt="2026-03-13T11:14:35.478" v="4683" actId="1076"/>
          <ac:spMkLst>
            <pc:docMk/>
            <pc:sldMk cId="1431309165" sldId="281"/>
            <ac:spMk id="49" creationId="{A167BAD4-B63D-0BB0-2947-5E0EBCED8619}"/>
          </ac:spMkLst>
        </pc:spChg>
        <pc:spChg chg="add mod">
          <ac:chgData name="Tomáš Faltín" userId="f49ad7cc-fcd2-4bf0-a2a5-40893ad535ed" providerId="ADAL" clId="{83A11DF3-3D43-4087-A75D-5105BDCDF87E}" dt="2026-03-13T11:18:24.493" v="4708" actId="1076"/>
          <ac:spMkLst>
            <pc:docMk/>
            <pc:sldMk cId="1431309165" sldId="281"/>
            <ac:spMk id="51" creationId="{AFA4422C-F911-FDDB-9D13-270B682F0DD0}"/>
          </ac:spMkLst>
        </pc:spChg>
        <pc:graphicFrameChg chg="add mod modGraphic">
          <ac:chgData name="Tomáš Faltín" userId="f49ad7cc-fcd2-4bf0-a2a5-40893ad535ed" providerId="ADAL" clId="{83A11DF3-3D43-4087-A75D-5105BDCDF87E}" dt="2026-03-13T11:02:49.522" v="4602" actId="20577"/>
          <ac:graphicFrameMkLst>
            <pc:docMk/>
            <pc:sldMk cId="1431309165" sldId="281"/>
            <ac:graphicFrameMk id="6" creationId="{38BE0AFC-9250-8D47-C7D7-2F0F649C3BCE}"/>
          </ac:graphicFrameMkLst>
        </pc:graphicFrameChg>
        <pc:graphicFrameChg chg="del mod">
          <ac:chgData name="Tomáš Faltín" userId="f49ad7cc-fcd2-4bf0-a2a5-40893ad535ed" providerId="ADAL" clId="{83A11DF3-3D43-4087-A75D-5105BDCDF87E}" dt="2026-03-13T10:34:22.002" v="4464" actId="478"/>
          <ac:graphicFrameMkLst>
            <pc:docMk/>
            <pc:sldMk cId="1431309165" sldId="281"/>
            <ac:graphicFrameMk id="7" creationId="{5425C40F-B6EB-820E-E0D7-A2197679D9E7}"/>
          </ac:graphicFrameMkLst>
        </pc:graphicFrameChg>
        <pc:graphicFrameChg chg="del mod">
          <ac:chgData name="Tomáš Faltín" userId="f49ad7cc-fcd2-4bf0-a2a5-40893ad535ed" providerId="ADAL" clId="{83A11DF3-3D43-4087-A75D-5105BDCDF87E}" dt="2026-03-13T10:49:16.595" v="4552" actId="478"/>
          <ac:graphicFrameMkLst>
            <pc:docMk/>
            <pc:sldMk cId="1431309165" sldId="281"/>
            <ac:graphicFrameMk id="8" creationId="{CF838723-B9B7-A2A2-DBDD-A778E9DD17B2}"/>
          </ac:graphicFrameMkLst>
        </pc:graphicFrameChg>
        <pc:graphicFrameChg chg="del mod modGraphic">
          <ac:chgData name="Tomáš Faltín" userId="f49ad7cc-fcd2-4bf0-a2a5-40893ad535ed" providerId="ADAL" clId="{83A11DF3-3D43-4087-A75D-5105BDCDF87E}" dt="2026-03-13T10:49:14.592" v="4551" actId="478"/>
          <ac:graphicFrameMkLst>
            <pc:docMk/>
            <pc:sldMk cId="1431309165" sldId="281"/>
            <ac:graphicFrameMk id="9" creationId="{A00B7283-D108-19AB-0508-D32BE96B52B3}"/>
          </ac:graphicFrameMkLst>
        </pc:graphicFrameChg>
        <pc:graphicFrameChg chg="add mod modGraphic">
          <ac:chgData name="Tomáš Faltín" userId="f49ad7cc-fcd2-4bf0-a2a5-40893ad535ed" providerId="ADAL" clId="{83A11DF3-3D43-4087-A75D-5105BDCDF87E}" dt="2026-03-13T10:49:36.366" v="4554" actId="1076"/>
          <ac:graphicFrameMkLst>
            <pc:docMk/>
            <pc:sldMk cId="1431309165" sldId="281"/>
            <ac:graphicFrameMk id="22" creationId="{6B1DD033-6CA0-710A-26FE-837C8058B8F7}"/>
          </ac:graphicFrameMkLst>
        </pc:graphicFrameChg>
        <pc:graphicFrameChg chg="add mod modGraphic">
          <ac:chgData name="Tomáš Faltín" userId="f49ad7cc-fcd2-4bf0-a2a5-40893ad535ed" providerId="ADAL" clId="{83A11DF3-3D43-4087-A75D-5105BDCDF87E}" dt="2026-03-13T10:49:46.028" v="4555" actId="1076"/>
          <ac:graphicFrameMkLst>
            <pc:docMk/>
            <pc:sldMk cId="1431309165" sldId="281"/>
            <ac:graphicFrameMk id="31" creationId="{AC54D179-7BB8-F0A5-7113-F1DF7B7F9317}"/>
          </ac:graphicFrameMkLst>
        </pc:graphicFrameChg>
        <pc:picChg chg="add mod">
          <ac:chgData name="Tomáš Faltín" userId="f49ad7cc-fcd2-4bf0-a2a5-40893ad535ed" providerId="ADAL" clId="{83A11DF3-3D43-4087-A75D-5105BDCDF87E}" dt="2026-03-13T11:05:12.558" v="4621" actId="27349"/>
          <ac:picMkLst>
            <pc:docMk/>
            <pc:sldMk cId="1431309165" sldId="281"/>
            <ac:picMk id="41" creationId="{AFE92705-BB14-5C4F-0F40-22E2F1FBE89B}"/>
          </ac:picMkLst>
        </pc:picChg>
        <pc:picChg chg="add del mod">
          <ac:chgData name="Tomáš Faltín" userId="f49ad7cc-fcd2-4bf0-a2a5-40893ad535ed" providerId="ADAL" clId="{83A11DF3-3D43-4087-A75D-5105BDCDF87E}" dt="2026-03-13T11:15:52.413" v="4689" actId="478"/>
          <ac:picMkLst>
            <pc:docMk/>
            <pc:sldMk cId="1431309165" sldId="281"/>
            <ac:picMk id="43" creationId="{10A407FD-3B71-2BBA-937D-FB1ACED225EC}"/>
          </ac:picMkLst>
        </pc:picChg>
        <pc:picChg chg="add mod">
          <ac:chgData name="Tomáš Faltín" userId="f49ad7cc-fcd2-4bf0-a2a5-40893ad535ed" providerId="ADAL" clId="{83A11DF3-3D43-4087-A75D-5105BDCDF87E}" dt="2026-03-13T11:09:31.044" v="4648" actId="1076"/>
          <ac:picMkLst>
            <pc:docMk/>
            <pc:sldMk cId="1431309165" sldId="281"/>
            <ac:picMk id="46" creationId="{7A9284EB-3088-2D9B-14DB-71A8BAEFD15D}"/>
          </ac:picMkLst>
        </pc:picChg>
        <pc:picChg chg="add mod">
          <ac:chgData name="Tomáš Faltín" userId="f49ad7cc-fcd2-4bf0-a2a5-40893ad535ed" providerId="ADAL" clId="{83A11DF3-3D43-4087-A75D-5105BDCDF87E}" dt="2026-03-13T11:11:48.847" v="4671" actId="1076"/>
          <ac:picMkLst>
            <pc:docMk/>
            <pc:sldMk cId="1431309165" sldId="281"/>
            <ac:picMk id="48" creationId="{0D20F376-2AF6-89B7-041A-77CED98B6AFD}"/>
          </ac:picMkLst>
        </pc:picChg>
        <pc:picChg chg="add mod">
          <ac:chgData name="Tomáš Faltín" userId="f49ad7cc-fcd2-4bf0-a2a5-40893ad535ed" providerId="ADAL" clId="{83A11DF3-3D43-4087-A75D-5105BDCDF87E}" dt="2026-03-13T11:14:55.419" v="4686" actId="1076"/>
          <ac:picMkLst>
            <pc:docMk/>
            <pc:sldMk cId="1431309165" sldId="281"/>
            <ac:picMk id="50" creationId="{053B756E-E289-3ABD-327D-89CDD7C69D03}"/>
          </ac:picMkLst>
        </pc:picChg>
        <pc:picChg chg="add mod">
          <ac:chgData name="Tomáš Faltín" userId="f49ad7cc-fcd2-4bf0-a2a5-40893ad535ed" providerId="ADAL" clId="{83A11DF3-3D43-4087-A75D-5105BDCDF87E}" dt="2026-03-13T11:18:10.741" v="4706" actId="1076"/>
          <ac:picMkLst>
            <pc:docMk/>
            <pc:sldMk cId="1431309165" sldId="281"/>
            <ac:picMk id="52" creationId="{786E5997-A061-A55C-7131-AA7BD42A3733}"/>
          </ac:picMkLst>
        </pc:picChg>
        <pc:cxnChg chg="mod ord">
          <ac:chgData name="Tomáš Faltín" userId="f49ad7cc-fcd2-4bf0-a2a5-40893ad535ed" providerId="ADAL" clId="{83A11DF3-3D43-4087-A75D-5105BDCDF87E}" dt="2026-03-13T10:37:13.738" v="4492" actId="14100"/>
          <ac:cxnSpMkLst>
            <pc:docMk/>
            <pc:sldMk cId="1431309165" sldId="281"/>
            <ac:cxnSpMk id="11" creationId="{462ADEEC-C76E-9FAB-324E-C3E8D0D40C68}"/>
          </ac:cxnSpMkLst>
        </pc:cxnChg>
        <pc:cxnChg chg="add del mod">
          <ac:chgData name="Tomáš Faltín" userId="f49ad7cc-fcd2-4bf0-a2a5-40893ad535ed" providerId="ADAL" clId="{83A11DF3-3D43-4087-A75D-5105BDCDF87E}" dt="2026-03-13T10:37:09.882" v="4491" actId="478"/>
          <ac:cxnSpMkLst>
            <pc:docMk/>
            <pc:sldMk cId="1431309165" sldId="281"/>
            <ac:cxnSpMk id="18" creationId="{BDD953BF-42AB-1B10-E6AD-864811424B82}"/>
          </ac:cxnSpMkLst>
        </pc:cxnChg>
        <pc:cxnChg chg="add del mod">
          <ac:chgData name="Tomáš Faltín" userId="f49ad7cc-fcd2-4bf0-a2a5-40893ad535ed" providerId="ADAL" clId="{83A11DF3-3D43-4087-A75D-5105BDCDF87E}" dt="2026-03-13T10:49:19.048" v="4553" actId="478"/>
          <ac:cxnSpMkLst>
            <pc:docMk/>
            <pc:sldMk cId="1431309165" sldId="281"/>
            <ac:cxnSpMk id="21" creationId="{648B877A-8BB2-BDDE-1463-9EFCBA6F5EA6}"/>
          </ac:cxnSpMkLst>
        </pc:cxnChg>
        <pc:cxnChg chg="del mod">
          <ac:chgData name="Tomáš Faltín" userId="f49ad7cc-fcd2-4bf0-a2a5-40893ad535ed" providerId="ADAL" clId="{83A11DF3-3D43-4087-A75D-5105BDCDF87E}" dt="2026-03-13T10:35:53.559" v="4484" actId="478"/>
          <ac:cxnSpMkLst>
            <pc:docMk/>
            <pc:sldMk cId="1431309165" sldId="281"/>
            <ac:cxnSpMk id="24" creationId="{114A3DF8-AFAB-77E0-9B16-788286F18588}"/>
          </ac:cxnSpMkLst>
        </pc:cxnChg>
        <pc:cxnChg chg="add mod">
          <ac:chgData name="Tomáš Faltín" userId="f49ad7cc-fcd2-4bf0-a2a5-40893ad535ed" providerId="ADAL" clId="{83A11DF3-3D43-4087-A75D-5105BDCDF87E}" dt="2026-03-13T10:54:37.322" v="4583" actId="13822"/>
          <ac:cxnSpMkLst>
            <pc:docMk/>
            <pc:sldMk cId="1431309165" sldId="281"/>
            <ac:cxnSpMk id="30" creationId="{A98B3B48-C14F-0F4F-5938-31A485C23788}"/>
          </ac:cxnSpMkLst>
        </pc:cxnChg>
        <pc:cxnChg chg="add del mod">
          <ac:chgData name="Tomáš Faltín" userId="f49ad7cc-fcd2-4bf0-a2a5-40893ad535ed" providerId="ADAL" clId="{83A11DF3-3D43-4087-A75D-5105BDCDF87E}" dt="2026-03-13T10:50:37.007" v="4565" actId="478"/>
          <ac:cxnSpMkLst>
            <pc:docMk/>
            <pc:sldMk cId="1431309165" sldId="281"/>
            <ac:cxnSpMk id="38" creationId="{FAA76F6F-6C42-F872-E28E-11DAE7E3F392}"/>
          </ac:cxnSpMkLst>
        </pc:cxnChg>
      </pc:sldChg>
      <pc:sldChg chg="modSp add del mod">
        <pc:chgData name="Tomáš Faltín" userId="f49ad7cc-fcd2-4bf0-a2a5-40893ad535ed" providerId="ADAL" clId="{83A11DF3-3D43-4087-A75D-5105BDCDF87E}" dt="2026-03-13T10:13:22.183" v="4121" actId="47"/>
        <pc:sldMkLst>
          <pc:docMk/>
          <pc:sldMk cId="2490690397" sldId="281"/>
        </pc:sldMkLst>
        <pc:spChg chg="mod">
          <ac:chgData name="Tomáš Faltín" userId="f49ad7cc-fcd2-4bf0-a2a5-40893ad535ed" providerId="ADAL" clId="{83A11DF3-3D43-4087-A75D-5105BDCDF87E}" dt="2026-03-13T10:13:15.314" v="4120" actId="2711"/>
          <ac:spMkLst>
            <pc:docMk/>
            <pc:sldMk cId="2490690397" sldId="281"/>
            <ac:spMk id="4" creationId="{C2828835-8B03-1A32-9548-D573E2074E0D}"/>
          </ac:spMkLst>
        </pc:spChg>
      </pc:sldChg>
      <pc:sldChg chg="add del">
        <pc:chgData name="Tomáš Faltín" userId="f49ad7cc-fcd2-4bf0-a2a5-40893ad535ed" providerId="ADAL" clId="{83A11DF3-3D43-4087-A75D-5105BDCDF87E}" dt="2026-03-13T12:38:12.695" v="5475" actId="47"/>
        <pc:sldMkLst>
          <pc:docMk/>
          <pc:sldMk cId="2800689125" sldId="282"/>
        </pc:sldMkLst>
      </pc:sldChg>
      <pc:sldChg chg="addSp delSp modSp new mod addAnim delAnim modAnim">
        <pc:chgData name="Tomáš Faltín" userId="f49ad7cc-fcd2-4bf0-a2a5-40893ad535ed" providerId="ADAL" clId="{83A11DF3-3D43-4087-A75D-5105BDCDF87E}" dt="2026-03-13T12:34:59.712" v="5447" actId="1076"/>
        <pc:sldMkLst>
          <pc:docMk/>
          <pc:sldMk cId="802571130" sldId="283"/>
        </pc:sldMkLst>
        <pc:spChg chg="mod">
          <ac:chgData name="Tomáš Faltín" userId="f49ad7cc-fcd2-4bf0-a2a5-40893ad535ed" providerId="ADAL" clId="{83A11DF3-3D43-4087-A75D-5105BDCDF87E}" dt="2026-03-13T12:34:59.712" v="5447" actId="1076"/>
          <ac:spMkLst>
            <pc:docMk/>
            <pc:sldMk cId="802571130" sldId="283"/>
            <ac:spMk id="2" creationId="{2352DE9F-C951-181E-BF89-1C2FFC9B03C3}"/>
          </ac:spMkLst>
        </pc:spChg>
        <pc:spChg chg="mod">
          <ac:chgData name="Tomáš Faltín" userId="f49ad7cc-fcd2-4bf0-a2a5-40893ad535ed" providerId="ADAL" clId="{83A11DF3-3D43-4087-A75D-5105BDCDF87E}" dt="2026-03-13T11:50:19.214" v="4865" actId="1076"/>
          <ac:spMkLst>
            <pc:docMk/>
            <pc:sldMk cId="802571130" sldId="283"/>
            <ac:spMk id="3" creationId="{A1F610AA-EDC6-9AC0-BF1F-36DCCE7A93FB}"/>
          </ac:spMkLst>
        </pc:spChg>
        <pc:spChg chg="mod">
          <ac:chgData name="Tomáš Faltín" userId="f49ad7cc-fcd2-4bf0-a2a5-40893ad535ed" providerId="ADAL" clId="{83A11DF3-3D43-4087-A75D-5105BDCDF87E}" dt="2026-03-13T12:30:18.435" v="5379" actId="20577"/>
          <ac:spMkLst>
            <pc:docMk/>
            <pc:sldMk cId="802571130" sldId="283"/>
            <ac:spMk id="4" creationId="{EC0DC965-8A9C-5DAA-DD3C-382224212684}"/>
          </ac:spMkLst>
        </pc:spChg>
        <pc:spChg chg="add mod">
          <ac:chgData name="Tomáš Faltín" userId="f49ad7cc-fcd2-4bf0-a2a5-40893ad535ed" providerId="ADAL" clId="{83A11DF3-3D43-4087-A75D-5105BDCDF87E}" dt="2026-03-13T12:19:04.138" v="5240" actId="1076"/>
          <ac:spMkLst>
            <pc:docMk/>
            <pc:sldMk cId="802571130" sldId="283"/>
            <ac:spMk id="7" creationId="{E9F0E2F6-B91D-646C-D6F2-37C2F38949DD}"/>
          </ac:spMkLst>
        </pc:spChg>
        <pc:spChg chg="add mod">
          <ac:chgData name="Tomáš Faltín" userId="f49ad7cc-fcd2-4bf0-a2a5-40893ad535ed" providerId="ADAL" clId="{83A11DF3-3D43-4087-A75D-5105BDCDF87E}" dt="2026-03-13T12:19:04.138" v="5240" actId="1076"/>
          <ac:spMkLst>
            <pc:docMk/>
            <pc:sldMk cId="802571130" sldId="283"/>
            <ac:spMk id="8" creationId="{62AE272D-C15F-B8AB-4FB0-6914B64EAE38}"/>
          </ac:spMkLst>
        </pc:spChg>
        <pc:spChg chg="add mod">
          <ac:chgData name="Tomáš Faltín" userId="f49ad7cc-fcd2-4bf0-a2a5-40893ad535ed" providerId="ADAL" clId="{83A11DF3-3D43-4087-A75D-5105BDCDF87E}" dt="2026-03-13T12:19:04.138" v="5240" actId="1076"/>
          <ac:spMkLst>
            <pc:docMk/>
            <pc:sldMk cId="802571130" sldId="283"/>
            <ac:spMk id="9" creationId="{9BF7E4B8-9C7A-5492-1CDE-92444DE91276}"/>
          </ac:spMkLst>
        </pc:spChg>
        <pc:spChg chg="add mod">
          <ac:chgData name="Tomáš Faltín" userId="f49ad7cc-fcd2-4bf0-a2a5-40893ad535ed" providerId="ADAL" clId="{83A11DF3-3D43-4087-A75D-5105BDCDF87E}" dt="2026-03-13T12:03:43.637" v="5029" actId="1076"/>
          <ac:spMkLst>
            <pc:docMk/>
            <pc:sldMk cId="802571130" sldId="283"/>
            <ac:spMk id="10" creationId="{09F78E04-63B4-E598-E6E6-38D8D11395F1}"/>
          </ac:spMkLst>
        </pc:spChg>
        <pc:spChg chg="add mod">
          <ac:chgData name="Tomáš Faltín" userId="f49ad7cc-fcd2-4bf0-a2a5-40893ad535ed" providerId="ADAL" clId="{83A11DF3-3D43-4087-A75D-5105BDCDF87E}" dt="2026-03-13T12:18:17.371" v="5230" actId="1076"/>
          <ac:spMkLst>
            <pc:docMk/>
            <pc:sldMk cId="802571130" sldId="283"/>
            <ac:spMk id="11" creationId="{3ED070CA-76E4-D1D9-E530-C04B7C2EC6F5}"/>
          </ac:spMkLst>
        </pc:spChg>
        <pc:spChg chg="add mod">
          <ac:chgData name="Tomáš Faltín" userId="f49ad7cc-fcd2-4bf0-a2a5-40893ad535ed" providerId="ADAL" clId="{83A11DF3-3D43-4087-A75D-5105BDCDF87E}" dt="2026-03-13T12:18:17.371" v="5230" actId="1076"/>
          <ac:spMkLst>
            <pc:docMk/>
            <pc:sldMk cId="802571130" sldId="283"/>
            <ac:spMk id="12" creationId="{7AC4612D-456F-778F-C53B-2B8737C0ACF4}"/>
          </ac:spMkLst>
        </pc:spChg>
        <pc:spChg chg="add del mod">
          <ac:chgData name="Tomáš Faltín" userId="f49ad7cc-fcd2-4bf0-a2a5-40893ad535ed" providerId="ADAL" clId="{83A11DF3-3D43-4087-A75D-5105BDCDF87E}" dt="2026-03-13T11:48:41.143" v="4851" actId="478"/>
          <ac:spMkLst>
            <pc:docMk/>
            <pc:sldMk cId="802571130" sldId="283"/>
            <ac:spMk id="14" creationId="{F6F52468-1CE9-0E45-AAD8-DFE76B9A29B8}"/>
          </ac:spMkLst>
        </pc:spChg>
        <pc:spChg chg="add mod">
          <ac:chgData name="Tomáš Faltín" userId="f49ad7cc-fcd2-4bf0-a2a5-40893ad535ed" providerId="ADAL" clId="{83A11DF3-3D43-4087-A75D-5105BDCDF87E}" dt="2026-03-13T11:49:03.541" v="4853"/>
          <ac:spMkLst>
            <pc:docMk/>
            <pc:sldMk cId="802571130" sldId="283"/>
            <ac:spMk id="17" creationId="{CAA7B8C4-4BC6-4276-A688-4B192241E7FE}"/>
          </ac:spMkLst>
        </pc:spChg>
        <pc:spChg chg="add mod">
          <ac:chgData name="Tomáš Faltín" userId="f49ad7cc-fcd2-4bf0-a2a5-40893ad535ed" providerId="ADAL" clId="{83A11DF3-3D43-4087-A75D-5105BDCDF87E}" dt="2026-03-13T11:49:03.541" v="4853"/>
          <ac:spMkLst>
            <pc:docMk/>
            <pc:sldMk cId="802571130" sldId="283"/>
            <ac:spMk id="18" creationId="{34089C5D-A10B-7B01-04C3-BA7318F32D7E}"/>
          </ac:spMkLst>
        </pc:spChg>
        <pc:spChg chg="add mod">
          <ac:chgData name="Tomáš Faltín" userId="f49ad7cc-fcd2-4bf0-a2a5-40893ad535ed" providerId="ADAL" clId="{83A11DF3-3D43-4087-A75D-5105BDCDF87E}" dt="2026-03-13T11:49:03.541" v="4853"/>
          <ac:spMkLst>
            <pc:docMk/>
            <pc:sldMk cId="802571130" sldId="283"/>
            <ac:spMk id="19" creationId="{428FF653-686E-E30C-4F60-F4C88B45CA6F}"/>
          </ac:spMkLst>
        </pc:spChg>
        <pc:spChg chg="add mod">
          <ac:chgData name="Tomáš Faltín" userId="f49ad7cc-fcd2-4bf0-a2a5-40893ad535ed" providerId="ADAL" clId="{83A11DF3-3D43-4087-A75D-5105BDCDF87E}" dt="2026-03-13T11:49:03.541" v="4853"/>
          <ac:spMkLst>
            <pc:docMk/>
            <pc:sldMk cId="802571130" sldId="283"/>
            <ac:spMk id="20" creationId="{30E3AE8F-F425-EE27-7727-F10F8761A9AE}"/>
          </ac:spMkLst>
        </pc:spChg>
        <pc:spChg chg="add mod">
          <ac:chgData name="Tomáš Faltín" userId="f49ad7cc-fcd2-4bf0-a2a5-40893ad535ed" providerId="ADAL" clId="{83A11DF3-3D43-4087-A75D-5105BDCDF87E}" dt="2026-03-13T11:49:03.541" v="4853"/>
          <ac:spMkLst>
            <pc:docMk/>
            <pc:sldMk cId="802571130" sldId="283"/>
            <ac:spMk id="21" creationId="{E86B9A7C-E90E-A6A0-588A-34FAA710F022}"/>
          </ac:spMkLst>
        </pc:spChg>
        <pc:spChg chg="add mod">
          <ac:chgData name="Tomáš Faltín" userId="f49ad7cc-fcd2-4bf0-a2a5-40893ad535ed" providerId="ADAL" clId="{83A11DF3-3D43-4087-A75D-5105BDCDF87E}" dt="2026-03-13T11:49:03.541" v="4853"/>
          <ac:spMkLst>
            <pc:docMk/>
            <pc:sldMk cId="802571130" sldId="283"/>
            <ac:spMk id="22" creationId="{BB8CD206-A678-C68F-4033-F827F309A8F7}"/>
          </ac:spMkLst>
        </pc:spChg>
        <pc:spChg chg="add mod">
          <ac:chgData name="Tomáš Faltín" userId="f49ad7cc-fcd2-4bf0-a2a5-40893ad535ed" providerId="ADAL" clId="{83A11DF3-3D43-4087-A75D-5105BDCDF87E}" dt="2026-03-13T11:49:03.541" v="4853"/>
          <ac:spMkLst>
            <pc:docMk/>
            <pc:sldMk cId="802571130" sldId="283"/>
            <ac:spMk id="24" creationId="{5909DDEE-D327-DDE1-D466-398BC8C8B3EC}"/>
          </ac:spMkLst>
        </pc:spChg>
        <pc:spChg chg="add mod">
          <ac:chgData name="Tomáš Faltín" userId="f49ad7cc-fcd2-4bf0-a2a5-40893ad535ed" providerId="ADAL" clId="{83A11DF3-3D43-4087-A75D-5105BDCDF87E}" dt="2026-03-13T12:19:04.138" v="5240" actId="1076"/>
          <ac:spMkLst>
            <pc:docMk/>
            <pc:sldMk cId="802571130" sldId="283"/>
            <ac:spMk id="26" creationId="{6CC75548-3C97-C558-9042-BD03F74EAE4B}"/>
          </ac:spMkLst>
        </pc:spChg>
        <pc:spChg chg="add mod">
          <ac:chgData name="Tomáš Faltín" userId="f49ad7cc-fcd2-4bf0-a2a5-40893ad535ed" providerId="ADAL" clId="{83A11DF3-3D43-4087-A75D-5105BDCDF87E}" dt="2026-03-13T12:19:04.138" v="5240" actId="1076"/>
          <ac:spMkLst>
            <pc:docMk/>
            <pc:sldMk cId="802571130" sldId="283"/>
            <ac:spMk id="27" creationId="{CF12D6EE-3225-F1A0-CD58-BD6F563AE1A8}"/>
          </ac:spMkLst>
        </pc:spChg>
        <pc:spChg chg="add mod">
          <ac:chgData name="Tomáš Faltín" userId="f49ad7cc-fcd2-4bf0-a2a5-40893ad535ed" providerId="ADAL" clId="{83A11DF3-3D43-4087-A75D-5105BDCDF87E}" dt="2026-03-13T12:03:43.637" v="5029" actId="1076"/>
          <ac:spMkLst>
            <pc:docMk/>
            <pc:sldMk cId="802571130" sldId="283"/>
            <ac:spMk id="28" creationId="{BC88FDF3-27AB-BE1A-4C2B-423783F3FA87}"/>
          </ac:spMkLst>
        </pc:spChg>
        <pc:spChg chg="add mod">
          <ac:chgData name="Tomáš Faltín" userId="f49ad7cc-fcd2-4bf0-a2a5-40893ad535ed" providerId="ADAL" clId="{83A11DF3-3D43-4087-A75D-5105BDCDF87E}" dt="2026-03-13T12:06:14.959" v="5077" actId="20577"/>
          <ac:spMkLst>
            <pc:docMk/>
            <pc:sldMk cId="802571130" sldId="283"/>
            <ac:spMk id="29" creationId="{43D22EE9-FBF4-6FB2-CA03-9E3B9720EDF7}"/>
          </ac:spMkLst>
        </pc:spChg>
        <pc:spChg chg="add mod">
          <ac:chgData name="Tomáš Faltín" userId="f49ad7cc-fcd2-4bf0-a2a5-40893ad535ed" providerId="ADAL" clId="{83A11DF3-3D43-4087-A75D-5105BDCDF87E}" dt="2026-03-13T12:18:17.371" v="5230" actId="1076"/>
          <ac:spMkLst>
            <pc:docMk/>
            <pc:sldMk cId="802571130" sldId="283"/>
            <ac:spMk id="31" creationId="{708AC527-C8A9-2F70-3060-3459C3624831}"/>
          </ac:spMkLst>
        </pc:spChg>
        <pc:spChg chg="add mod">
          <ac:chgData name="Tomáš Faltín" userId="f49ad7cc-fcd2-4bf0-a2a5-40893ad535ed" providerId="ADAL" clId="{83A11DF3-3D43-4087-A75D-5105BDCDF87E}" dt="2026-03-13T12:19:04.138" v="5240" actId="1076"/>
          <ac:spMkLst>
            <pc:docMk/>
            <pc:sldMk cId="802571130" sldId="283"/>
            <ac:spMk id="32" creationId="{C48CB8A3-E01A-6084-273C-D052D5FA12ED}"/>
          </ac:spMkLst>
        </pc:spChg>
        <pc:spChg chg="add del mod">
          <ac:chgData name="Tomáš Faltín" userId="f49ad7cc-fcd2-4bf0-a2a5-40893ad535ed" providerId="ADAL" clId="{83A11DF3-3D43-4087-A75D-5105BDCDF87E}" dt="2026-03-13T12:08:30.263" v="5144" actId="21"/>
          <ac:spMkLst>
            <pc:docMk/>
            <pc:sldMk cId="802571130" sldId="283"/>
            <ac:spMk id="33" creationId="{AB569B61-E514-8687-0099-B838FE0FFF05}"/>
          </ac:spMkLst>
        </pc:spChg>
        <pc:spChg chg="add mod">
          <ac:chgData name="Tomáš Faltín" userId="f49ad7cc-fcd2-4bf0-a2a5-40893ad535ed" providerId="ADAL" clId="{83A11DF3-3D43-4087-A75D-5105BDCDF87E}" dt="2026-03-13T12:19:04.138" v="5240" actId="1076"/>
          <ac:spMkLst>
            <pc:docMk/>
            <pc:sldMk cId="802571130" sldId="283"/>
            <ac:spMk id="34" creationId="{9C5B74B9-73D8-0861-4AE0-8CF466AFE37E}"/>
          </ac:spMkLst>
        </pc:spChg>
        <pc:spChg chg="add mod">
          <ac:chgData name="Tomáš Faltín" userId="f49ad7cc-fcd2-4bf0-a2a5-40893ad535ed" providerId="ADAL" clId="{83A11DF3-3D43-4087-A75D-5105BDCDF87E}" dt="2026-03-13T12:19:04.138" v="5240" actId="1076"/>
          <ac:spMkLst>
            <pc:docMk/>
            <pc:sldMk cId="802571130" sldId="283"/>
            <ac:spMk id="35" creationId="{57657BD1-B95F-7095-1B0C-775F70795268}"/>
          </ac:spMkLst>
        </pc:spChg>
        <pc:spChg chg="add mod">
          <ac:chgData name="Tomáš Faltín" userId="f49ad7cc-fcd2-4bf0-a2a5-40893ad535ed" providerId="ADAL" clId="{83A11DF3-3D43-4087-A75D-5105BDCDF87E}" dt="2026-03-13T12:18:17.371" v="5230" actId="1076"/>
          <ac:spMkLst>
            <pc:docMk/>
            <pc:sldMk cId="802571130" sldId="283"/>
            <ac:spMk id="36" creationId="{33228701-970F-0859-C47A-B34BD31E1AFF}"/>
          </ac:spMkLst>
        </pc:spChg>
        <pc:spChg chg="add mod">
          <ac:chgData name="Tomáš Faltín" userId="f49ad7cc-fcd2-4bf0-a2a5-40893ad535ed" providerId="ADAL" clId="{83A11DF3-3D43-4087-A75D-5105BDCDF87E}" dt="2026-03-13T12:19:04.138" v="5240" actId="1076"/>
          <ac:spMkLst>
            <pc:docMk/>
            <pc:sldMk cId="802571130" sldId="283"/>
            <ac:spMk id="37" creationId="{78B89942-E994-F08C-3580-0A8396E9EE2B}"/>
          </ac:spMkLst>
        </pc:spChg>
        <pc:spChg chg="add mod">
          <ac:chgData name="Tomáš Faltín" userId="f49ad7cc-fcd2-4bf0-a2a5-40893ad535ed" providerId="ADAL" clId="{83A11DF3-3D43-4087-A75D-5105BDCDF87E}" dt="2026-03-13T12:13:23.809" v="5204" actId="1076"/>
          <ac:spMkLst>
            <pc:docMk/>
            <pc:sldMk cId="802571130" sldId="283"/>
            <ac:spMk id="38" creationId="{6832887D-C630-334B-7220-53DEE46CB558}"/>
          </ac:spMkLst>
        </pc:spChg>
        <pc:spChg chg="add mod">
          <ac:chgData name="Tomáš Faltín" userId="f49ad7cc-fcd2-4bf0-a2a5-40893ad535ed" providerId="ADAL" clId="{83A11DF3-3D43-4087-A75D-5105BDCDF87E}" dt="2026-03-13T12:19:04.138" v="5240" actId="1076"/>
          <ac:spMkLst>
            <pc:docMk/>
            <pc:sldMk cId="802571130" sldId="283"/>
            <ac:spMk id="39" creationId="{3D85EBC9-EBFA-ABEF-A505-00543C2A8D26}"/>
          </ac:spMkLst>
        </pc:spChg>
        <pc:spChg chg="add del mod">
          <ac:chgData name="Tomáš Faltín" userId="f49ad7cc-fcd2-4bf0-a2a5-40893ad535ed" providerId="ADAL" clId="{83A11DF3-3D43-4087-A75D-5105BDCDF87E}" dt="2026-03-13T12:19:40.982" v="5244" actId="478"/>
          <ac:spMkLst>
            <pc:docMk/>
            <pc:sldMk cId="802571130" sldId="283"/>
            <ac:spMk id="52" creationId="{58D20BC4-DB74-8B22-BD18-CA4AC567CEC3}"/>
          </ac:spMkLst>
        </pc:spChg>
        <pc:spChg chg="add del mod">
          <ac:chgData name="Tomáš Faltín" userId="f49ad7cc-fcd2-4bf0-a2a5-40893ad535ed" providerId="ADAL" clId="{83A11DF3-3D43-4087-A75D-5105BDCDF87E}" dt="2026-03-13T12:20:16.838" v="5250" actId="478"/>
          <ac:spMkLst>
            <pc:docMk/>
            <pc:sldMk cId="802571130" sldId="283"/>
            <ac:spMk id="53" creationId="{5CF96FE4-BA97-F8BD-D564-A451912DADCC}"/>
          </ac:spMkLst>
        </pc:spChg>
        <pc:spChg chg="add mod">
          <ac:chgData name="Tomáš Faltín" userId="f49ad7cc-fcd2-4bf0-a2a5-40893ad535ed" providerId="ADAL" clId="{83A11DF3-3D43-4087-A75D-5105BDCDF87E}" dt="2026-03-13T12:23:44.296" v="5269" actId="1076"/>
          <ac:spMkLst>
            <pc:docMk/>
            <pc:sldMk cId="802571130" sldId="283"/>
            <ac:spMk id="65" creationId="{65FE5A56-27E7-C4F4-F9B3-4040616C7904}"/>
          </ac:spMkLst>
        </pc:spChg>
        <pc:spChg chg="add del mod">
          <ac:chgData name="Tomáš Faltín" userId="f49ad7cc-fcd2-4bf0-a2a5-40893ad535ed" providerId="ADAL" clId="{83A11DF3-3D43-4087-A75D-5105BDCDF87E}" dt="2026-03-13T12:24:23.999" v="5274" actId="478"/>
          <ac:spMkLst>
            <pc:docMk/>
            <pc:sldMk cId="802571130" sldId="283"/>
            <ac:spMk id="66" creationId="{6E610ACA-0C89-1F72-A130-C3A60A4D8D93}"/>
          </ac:spMkLst>
        </pc:spChg>
        <pc:spChg chg="mod">
          <ac:chgData name="Tomáš Faltín" userId="f49ad7cc-fcd2-4bf0-a2a5-40893ad535ed" providerId="ADAL" clId="{83A11DF3-3D43-4087-A75D-5105BDCDF87E}" dt="2026-03-13T12:25:23.549" v="5296" actId="113"/>
          <ac:spMkLst>
            <pc:docMk/>
            <pc:sldMk cId="802571130" sldId="283"/>
            <ac:spMk id="67" creationId="{1ACB26DE-9374-5186-15C7-4006A646BFE1}"/>
          </ac:spMkLst>
        </pc:spChg>
        <pc:spChg chg="add mod">
          <ac:chgData name="Tomáš Faltín" userId="f49ad7cc-fcd2-4bf0-a2a5-40893ad535ed" providerId="ADAL" clId="{83A11DF3-3D43-4087-A75D-5105BDCDF87E}" dt="2026-03-13T12:25:24.835" v="5297" actId="113"/>
          <ac:spMkLst>
            <pc:docMk/>
            <pc:sldMk cId="802571130" sldId="283"/>
            <ac:spMk id="68" creationId="{6D4ED4E7-C143-45BD-21EA-D99BDD33B8A9}"/>
          </ac:spMkLst>
        </pc:spChg>
        <pc:spChg chg="add del mod">
          <ac:chgData name="Tomáš Faltín" userId="f49ad7cc-fcd2-4bf0-a2a5-40893ad535ed" providerId="ADAL" clId="{83A11DF3-3D43-4087-A75D-5105BDCDF87E}" dt="2026-03-13T12:24:23.999" v="5274" actId="478"/>
          <ac:spMkLst>
            <pc:docMk/>
            <pc:sldMk cId="802571130" sldId="283"/>
            <ac:spMk id="70" creationId="{8FC601CA-9CE8-AE44-D68E-74899D5B20CF}"/>
          </ac:spMkLst>
        </pc:spChg>
        <pc:spChg chg="add del mod">
          <ac:chgData name="Tomáš Faltín" userId="f49ad7cc-fcd2-4bf0-a2a5-40893ad535ed" providerId="ADAL" clId="{83A11DF3-3D43-4087-A75D-5105BDCDF87E}" dt="2026-03-13T12:24:21.385" v="5273" actId="478"/>
          <ac:spMkLst>
            <pc:docMk/>
            <pc:sldMk cId="802571130" sldId="283"/>
            <ac:spMk id="71" creationId="{201847C7-D53C-A244-667E-EFCEF74BA88E}"/>
          </ac:spMkLst>
        </pc:spChg>
        <pc:spChg chg="add del mod">
          <ac:chgData name="Tomáš Faltín" userId="f49ad7cc-fcd2-4bf0-a2a5-40893ad535ed" providerId="ADAL" clId="{83A11DF3-3D43-4087-A75D-5105BDCDF87E}" dt="2026-03-13T12:24:23.999" v="5274" actId="478"/>
          <ac:spMkLst>
            <pc:docMk/>
            <pc:sldMk cId="802571130" sldId="283"/>
            <ac:spMk id="72" creationId="{CA393905-89A6-E09B-8321-9B373A4AFC8F}"/>
          </ac:spMkLst>
        </pc:spChg>
        <pc:spChg chg="add del mod">
          <ac:chgData name="Tomáš Faltín" userId="f49ad7cc-fcd2-4bf0-a2a5-40893ad535ed" providerId="ADAL" clId="{83A11DF3-3D43-4087-A75D-5105BDCDF87E}" dt="2026-03-13T12:24:17.993" v="5272" actId="478"/>
          <ac:spMkLst>
            <pc:docMk/>
            <pc:sldMk cId="802571130" sldId="283"/>
            <ac:spMk id="73" creationId="{1033E216-D498-5CED-B24D-8EDBB34F6EEE}"/>
          </ac:spMkLst>
        </pc:spChg>
        <pc:spChg chg="add del mod">
          <ac:chgData name="Tomáš Faltín" userId="f49ad7cc-fcd2-4bf0-a2a5-40893ad535ed" providerId="ADAL" clId="{83A11DF3-3D43-4087-A75D-5105BDCDF87E}" dt="2026-03-13T12:24:21.385" v="5273" actId="478"/>
          <ac:spMkLst>
            <pc:docMk/>
            <pc:sldMk cId="802571130" sldId="283"/>
            <ac:spMk id="74" creationId="{F271043A-5882-9C5E-4811-46BC7F77AFE9}"/>
          </ac:spMkLst>
        </pc:spChg>
        <pc:spChg chg="del">
          <ac:chgData name="Tomáš Faltín" userId="f49ad7cc-fcd2-4bf0-a2a5-40893ad535ed" providerId="ADAL" clId="{83A11DF3-3D43-4087-A75D-5105BDCDF87E}" dt="2026-03-13T12:24:23.999" v="5274" actId="478"/>
          <ac:spMkLst>
            <pc:docMk/>
            <pc:sldMk cId="802571130" sldId="283"/>
            <ac:spMk id="75" creationId="{69C849E6-A776-0863-7B57-88F62DA90A9B}"/>
          </ac:spMkLst>
        </pc:spChg>
        <pc:spChg chg="add del mod">
          <ac:chgData name="Tomáš Faltín" userId="f49ad7cc-fcd2-4bf0-a2a5-40893ad535ed" providerId="ADAL" clId="{83A11DF3-3D43-4087-A75D-5105BDCDF87E}" dt="2026-03-13T12:24:21.385" v="5273" actId="478"/>
          <ac:spMkLst>
            <pc:docMk/>
            <pc:sldMk cId="802571130" sldId="283"/>
            <ac:spMk id="76" creationId="{3760BD8E-AEB0-5E43-298D-D43F28FD8DE2}"/>
          </ac:spMkLst>
        </pc:spChg>
        <pc:spChg chg="add del mod">
          <ac:chgData name="Tomáš Faltín" userId="f49ad7cc-fcd2-4bf0-a2a5-40893ad535ed" providerId="ADAL" clId="{83A11DF3-3D43-4087-A75D-5105BDCDF87E}" dt="2026-03-13T12:24:23.999" v="5274" actId="478"/>
          <ac:spMkLst>
            <pc:docMk/>
            <pc:sldMk cId="802571130" sldId="283"/>
            <ac:spMk id="77" creationId="{2E5D4AAB-E1E5-585B-AE53-5924E8AF0F63}"/>
          </ac:spMkLst>
        </pc:spChg>
        <pc:spChg chg="del">
          <ac:chgData name="Tomáš Faltín" userId="f49ad7cc-fcd2-4bf0-a2a5-40893ad535ed" providerId="ADAL" clId="{83A11DF3-3D43-4087-A75D-5105BDCDF87E}" dt="2026-03-13T12:24:21.385" v="5273" actId="478"/>
          <ac:spMkLst>
            <pc:docMk/>
            <pc:sldMk cId="802571130" sldId="283"/>
            <ac:spMk id="78" creationId="{B52F673E-8355-622A-E939-586149E32C9D}"/>
          </ac:spMkLst>
        </pc:spChg>
        <pc:spChg chg="del">
          <ac:chgData name="Tomáš Faltín" userId="f49ad7cc-fcd2-4bf0-a2a5-40893ad535ed" providerId="ADAL" clId="{83A11DF3-3D43-4087-A75D-5105BDCDF87E}" dt="2026-03-13T12:24:23.999" v="5274" actId="478"/>
          <ac:spMkLst>
            <pc:docMk/>
            <pc:sldMk cId="802571130" sldId="283"/>
            <ac:spMk id="79" creationId="{75695156-E4A1-A4BE-3281-AEE55EB988F9}"/>
          </ac:spMkLst>
        </pc:spChg>
        <pc:spChg chg="del">
          <ac:chgData name="Tomáš Faltín" userId="f49ad7cc-fcd2-4bf0-a2a5-40893ad535ed" providerId="ADAL" clId="{83A11DF3-3D43-4087-A75D-5105BDCDF87E}" dt="2026-03-13T12:24:21.385" v="5273" actId="478"/>
          <ac:spMkLst>
            <pc:docMk/>
            <pc:sldMk cId="802571130" sldId="283"/>
            <ac:spMk id="80" creationId="{929B3891-CB12-98C9-5C84-CB0FE15E0489}"/>
          </ac:spMkLst>
        </pc:spChg>
        <pc:spChg chg="del">
          <ac:chgData name="Tomáš Faltín" userId="f49ad7cc-fcd2-4bf0-a2a5-40893ad535ed" providerId="ADAL" clId="{83A11DF3-3D43-4087-A75D-5105BDCDF87E}" dt="2026-03-13T12:24:23.999" v="5274" actId="478"/>
          <ac:spMkLst>
            <pc:docMk/>
            <pc:sldMk cId="802571130" sldId="283"/>
            <ac:spMk id="81" creationId="{E179D1E4-7D6D-A56C-A011-060E81935102}"/>
          </ac:spMkLst>
        </pc:spChg>
        <pc:spChg chg="add mod">
          <ac:chgData name="Tomáš Faltín" userId="f49ad7cc-fcd2-4bf0-a2a5-40893ad535ed" providerId="ADAL" clId="{83A11DF3-3D43-4087-A75D-5105BDCDF87E}" dt="2026-03-13T12:24:52.632" v="5292" actId="113"/>
          <ac:spMkLst>
            <pc:docMk/>
            <pc:sldMk cId="802571130" sldId="283"/>
            <ac:spMk id="82" creationId="{3EB9A07F-4B1A-50EB-15FA-CF083F8471F0}"/>
          </ac:spMkLst>
        </pc:spChg>
        <pc:spChg chg="add mod">
          <ac:chgData name="Tomáš Faltín" userId="f49ad7cc-fcd2-4bf0-a2a5-40893ad535ed" providerId="ADAL" clId="{83A11DF3-3D43-4087-A75D-5105BDCDF87E}" dt="2026-03-13T12:26:13.212" v="5331" actId="20577"/>
          <ac:spMkLst>
            <pc:docMk/>
            <pc:sldMk cId="802571130" sldId="283"/>
            <ac:spMk id="83" creationId="{5766AF88-6882-CC10-9F45-DDD031FB73C4}"/>
          </ac:spMkLst>
        </pc:spChg>
        <pc:spChg chg="add mod">
          <ac:chgData name="Tomáš Faltín" userId="f49ad7cc-fcd2-4bf0-a2a5-40893ad535ed" providerId="ADAL" clId="{83A11DF3-3D43-4087-A75D-5105BDCDF87E}" dt="2026-03-13T12:25:51.926" v="5322" actId="20577"/>
          <ac:spMkLst>
            <pc:docMk/>
            <pc:sldMk cId="802571130" sldId="283"/>
            <ac:spMk id="84" creationId="{FC6157D0-7881-2B4A-4F23-C06163A4BF47}"/>
          </ac:spMkLst>
        </pc:spChg>
        <pc:spChg chg="add mod">
          <ac:chgData name="Tomáš Faltín" userId="f49ad7cc-fcd2-4bf0-a2a5-40893ad535ed" providerId="ADAL" clId="{83A11DF3-3D43-4087-A75D-5105BDCDF87E}" dt="2026-03-13T12:25:56.148" v="5325" actId="20577"/>
          <ac:spMkLst>
            <pc:docMk/>
            <pc:sldMk cId="802571130" sldId="283"/>
            <ac:spMk id="85" creationId="{0D9E1891-BF6A-5AA8-B62E-A28D348A8F0B}"/>
          </ac:spMkLst>
        </pc:spChg>
        <pc:graphicFrameChg chg="add mod">
          <ac:chgData name="Tomáš Faltín" userId="f49ad7cc-fcd2-4bf0-a2a5-40893ad535ed" providerId="ADAL" clId="{83A11DF3-3D43-4087-A75D-5105BDCDF87E}" dt="2026-03-13T11:45:35.106" v="4827"/>
          <ac:graphicFrameMkLst>
            <pc:docMk/>
            <pc:sldMk cId="802571130" sldId="283"/>
            <ac:graphicFrameMk id="5" creationId="{B2420692-27D4-600A-70FC-B0E7ABEED904}"/>
          </ac:graphicFrameMkLst>
        </pc:graphicFrameChg>
        <pc:graphicFrameChg chg="add mod modGraphic">
          <ac:chgData name="Tomáš Faltín" userId="f49ad7cc-fcd2-4bf0-a2a5-40893ad535ed" providerId="ADAL" clId="{83A11DF3-3D43-4087-A75D-5105BDCDF87E}" dt="2026-03-13T12:17:06.200" v="5221" actId="1076"/>
          <ac:graphicFrameMkLst>
            <pc:docMk/>
            <pc:sldMk cId="802571130" sldId="283"/>
            <ac:graphicFrameMk id="6" creationId="{9CB149B2-568C-E3FB-267F-4EA0FEE3E44A}"/>
          </ac:graphicFrameMkLst>
        </pc:graphicFrameChg>
        <pc:graphicFrameChg chg="add mod">
          <ac:chgData name="Tomáš Faltín" userId="f49ad7cc-fcd2-4bf0-a2a5-40893ad535ed" providerId="ADAL" clId="{83A11DF3-3D43-4087-A75D-5105BDCDF87E}" dt="2026-03-13T11:49:03.541" v="4853"/>
          <ac:graphicFrameMkLst>
            <pc:docMk/>
            <pc:sldMk cId="802571130" sldId="283"/>
            <ac:graphicFrameMk id="16" creationId="{443FC1DA-8DD7-7A85-50BE-1059A81E8C1F}"/>
          </ac:graphicFrameMkLst>
        </pc:graphicFrameChg>
        <pc:graphicFrameChg chg="add del mod">
          <ac:chgData name="Tomáš Faltín" userId="f49ad7cc-fcd2-4bf0-a2a5-40893ad535ed" providerId="ADAL" clId="{83A11DF3-3D43-4087-A75D-5105BDCDF87E}" dt="2026-03-13T12:04:36.455" v="5067" actId="478"/>
          <ac:graphicFrameMkLst>
            <pc:docMk/>
            <pc:sldMk cId="802571130" sldId="283"/>
            <ac:graphicFrameMk id="30" creationId="{9861DF85-7022-B61D-37F8-10F10E664060}"/>
          </ac:graphicFrameMkLst>
        </pc:graphicFrameChg>
        <pc:graphicFrameChg chg="add mod">
          <ac:chgData name="Tomáš Faltín" userId="f49ad7cc-fcd2-4bf0-a2a5-40893ad535ed" providerId="ADAL" clId="{83A11DF3-3D43-4087-A75D-5105BDCDF87E}" dt="2026-03-13T12:18:41.350" v="5235" actId="1076"/>
          <ac:graphicFrameMkLst>
            <pc:docMk/>
            <pc:sldMk cId="802571130" sldId="283"/>
            <ac:graphicFrameMk id="51" creationId="{D960757A-0198-224A-B7D6-5F299DCE3616}"/>
          </ac:graphicFrameMkLst>
        </pc:graphicFrameChg>
        <pc:graphicFrameChg chg="modGraphic">
          <ac:chgData name="Tomáš Faltín" userId="f49ad7cc-fcd2-4bf0-a2a5-40893ad535ed" providerId="ADAL" clId="{83A11DF3-3D43-4087-A75D-5105BDCDF87E}" dt="2026-03-13T12:23:49.480" v="5271" actId="20577"/>
          <ac:graphicFrameMkLst>
            <pc:docMk/>
            <pc:sldMk cId="802571130" sldId="283"/>
            <ac:graphicFrameMk id="64" creationId="{85BFC3EE-115D-D8A8-250E-2CD4FAC17194}"/>
          </ac:graphicFrameMkLst>
        </pc:graphicFrameChg>
        <pc:picChg chg="add del mod">
          <ac:chgData name="Tomáš Faltín" userId="f49ad7cc-fcd2-4bf0-a2a5-40893ad535ed" providerId="ADAL" clId="{83A11DF3-3D43-4087-A75D-5105BDCDF87E}" dt="2026-03-13T11:48:24.768" v="4843" actId="478"/>
          <ac:picMkLst>
            <pc:docMk/>
            <pc:sldMk cId="802571130" sldId="283"/>
            <ac:picMk id="13" creationId="{F86AF37C-1D97-47D9-6E20-CC0A099A9CA9}"/>
          </ac:picMkLst>
        </pc:picChg>
        <pc:picChg chg="add del mod">
          <ac:chgData name="Tomáš Faltín" userId="f49ad7cc-fcd2-4bf0-a2a5-40893ad535ed" providerId="ADAL" clId="{83A11DF3-3D43-4087-A75D-5105BDCDF87E}" dt="2026-03-13T11:48:26.824" v="4844" actId="478"/>
          <ac:picMkLst>
            <pc:docMk/>
            <pc:sldMk cId="802571130" sldId="283"/>
            <ac:picMk id="15" creationId="{B754EA7E-724B-0F86-1A3C-15107E17BD07}"/>
          </ac:picMkLst>
        </pc:picChg>
        <pc:picChg chg="add mod">
          <ac:chgData name="Tomáš Faltín" userId="f49ad7cc-fcd2-4bf0-a2a5-40893ad535ed" providerId="ADAL" clId="{83A11DF3-3D43-4087-A75D-5105BDCDF87E}" dt="2026-03-13T11:49:03.541" v="4853"/>
          <ac:picMkLst>
            <pc:docMk/>
            <pc:sldMk cId="802571130" sldId="283"/>
            <ac:picMk id="23" creationId="{F1660AD7-6153-C42A-7D67-7C04176DD6BA}"/>
          </ac:picMkLst>
        </pc:picChg>
        <pc:picChg chg="add mod">
          <ac:chgData name="Tomáš Faltín" userId="f49ad7cc-fcd2-4bf0-a2a5-40893ad535ed" providerId="ADAL" clId="{83A11DF3-3D43-4087-A75D-5105BDCDF87E}" dt="2026-03-13T11:49:03.541" v="4853"/>
          <ac:picMkLst>
            <pc:docMk/>
            <pc:sldMk cId="802571130" sldId="283"/>
            <ac:picMk id="25" creationId="{E3C0F4BC-B8D7-682B-D219-22FB64721472}"/>
          </ac:picMkLst>
        </pc:picChg>
        <pc:picChg chg="add del mod">
          <ac:chgData name="Tomáš Faltín" userId="f49ad7cc-fcd2-4bf0-a2a5-40893ad535ed" providerId="ADAL" clId="{83A11DF3-3D43-4087-A75D-5105BDCDF87E}" dt="2026-03-13T12:16:16.745" v="5212" actId="478"/>
          <ac:picMkLst>
            <pc:docMk/>
            <pc:sldMk cId="802571130" sldId="283"/>
            <ac:picMk id="41" creationId="{671EB817-C60D-9C12-CBB5-2E61A8032C48}"/>
          </ac:picMkLst>
        </pc:picChg>
        <pc:picChg chg="add mod">
          <ac:chgData name="Tomáš Faltín" userId="f49ad7cc-fcd2-4bf0-a2a5-40893ad535ed" providerId="ADAL" clId="{83A11DF3-3D43-4087-A75D-5105BDCDF87E}" dt="2026-03-13T12:17:09.517" v="5222" actId="1076"/>
          <ac:picMkLst>
            <pc:docMk/>
            <pc:sldMk cId="802571130" sldId="283"/>
            <ac:picMk id="43" creationId="{D277E3C5-3659-0B97-9191-D09B46B8F554}"/>
          </ac:picMkLst>
        </pc:picChg>
        <pc:picChg chg="add mod">
          <ac:chgData name="Tomáš Faltín" userId="f49ad7cc-fcd2-4bf0-a2a5-40893ad535ed" providerId="ADAL" clId="{83A11DF3-3D43-4087-A75D-5105BDCDF87E}" dt="2026-03-13T12:18:53.173" v="5239" actId="1076"/>
          <ac:picMkLst>
            <pc:docMk/>
            <pc:sldMk cId="802571130" sldId="283"/>
            <ac:picMk id="44" creationId="{0E74C47F-2C1A-8876-8C21-FEB00B6B29CB}"/>
          </ac:picMkLst>
        </pc:picChg>
        <pc:picChg chg="add mod">
          <ac:chgData name="Tomáš Faltín" userId="f49ad7cc-fcd2-4bf0-a2a5-40893ad535ed" providerId="ADAL" clId="{83A11DF3-3D43-4087-A75D-5105BDCDF87E}" dt="2026-03-13T12:27:07.007" v="5337" actId="27349"/>
          <ac:picMkLst>
            <pc:docMk/>
            <pc:sldMk cId="802571130" sldId="283"/>
            <ac:picMk id="86" creationId="{3FEADC87-1495-AD9B-D92F-3CCB0786B473}"/>
          </ac:picMkLst>
        </pc:picChg>
        <pc:cxnChg chg="add del mod">
          <ac:chgData name="Tomáš Faltín" userId="f49ad7cc-fcd2-4bf0-a2a5-40893ad535ed" providerId="ADAL" clId="{83A11DF3-3D43-4087-A75D-5105BDCDF87E}" dt="2026-03-13T12:17:37.495" v="5226" actId="478"/>
          <ac:cxnSpMkLst>
            <pc:docMk/>
            <pc:sldMk cId="802571130" sldId="283"/>
            <ac:cxnSpMk id="45" creationId="{9FA7690C-3E7B-9DCA-60F3-B8C5BFDD2FA0}"/>
          </ac:cxnSpMkLst>
        </pc:cxnChg>
        <pc:cxnChg chg="add mod">
          <ac:chgData name="Tomáš Faltín" userId="f49ad7cc-fcd2-4bf0-a2a5-40893ad535ed" providerId="ADAL" clId="{83A11DF3-3D43-4087-A75D-5105BDCDF87E}" dt="2026-03-13T12:18:53.173" v="5239" actId="1076"/>
          <ac:cxnSpMkLst>
            <pc:docMk/>
            <pc:sldMk cId="802571130" sldId="283"/>
            <ac:cxnSpMk id="46" creationId="{E7FF2F47-75D4-9AC3-9624-800AD4C6E398}"/>
          </ac:cxnSpMkLst>
        </pc:cxnChg>
        <pc:cxnChg chg="add mod">
          <ac:chgData name="Tomáš Faltín" userId="f49ad7cc-fcd2-4bf0-a2a5-40893ad535ed" providerId="ADAL" clId="{83A11DF3-3D43-4087-A75D-5105BDCDF87E}" dt="2026-03-13T12:18:53.173" v="5239" actId="1076"/>
          <ac:cxnSpMkLst>
            <pc:docMk/>
            <pc:sldMk cId="802571130" sldId="283"/>
            <ac:cxnSpMk id="47" creationId="{8BDE24F2-B912-D61D-925E-901A49CD2070}"/>
          </ac:cxnSpMkLst>
        </pc:cxnChg>
        <pc:cxnChg chg="add mod">
          <ac:chgData name="Tomáš Faltín" userId="f49ad7cc-fcd2-4bf0-a2a5-40893ad535ed" providerId="ADAL" clId="{83A11DF3-3D43-4087-A75D-5105BDCDF87E}" dt="2026-03-13T12:18:53.173" v="5239" actId="1076"/>
          <ac:cxnSpMkLst>
            <pc:docMk/>
            <pc:sldMk cId="802571130" sldId="283"/>
            <ac:cxnSpMk id="48" creationId="{47F61B5E-AFF4-DC35-C313-E74FC66E2112}"/>
          </ac:cxnSpMkLst>
        </pc:cxnChg>
        <pc:cxnChg chg="add mod">
          <ac:chgData name="Tomáš Faltín" userId="f49ad7cc-fcd2-4bf0-a2a5-40893ad535ed" providerId="ADAL" clId="{83A11DF3-3D43-4087-A75D-5105BDCDF87E}" dt="2026-03-13T12:18:53.173" v="5239" actId="1076"/>
          <ac:cxnSpMkLst>
            <pc:docMk/>
            <pc:sldMk cId="802571130" sldId="283"/>
            <ac:cxnSpMk id="49" creationId="{D9EF5190-A583-ECD7-A391-F9C6C9C8F90D}"/>
          </ac:cxnSpMkLst>
        </pc:cxnChg>
        <pc:cxnChg chg="add mod">
          <ac:chgData name="Tomáš Faltín" userId="f49ad7cc-fcd2-4bf0-a2a5-40893ad535ed" providerId="ADAL" clId="{83A11DF3-3D43-4087-A75D-5105BDCDF87E}" dt="2026-03-13T12:18:53.173" v="5239" actId="1076"/>
          <ac:cxnSpMkLst>
            <pc:docMk/>
            <pc:sldMk cId="802571130" sldId="283"/>
            <ac:cxnSpMk id="50" creationId="{7EB82722-19C0-0562-C7B5-A5C3B6DACDBF}"/>
          </ac:cxnSpMkLst>
        </pc:cxnChg>
        <pc:cxnChg chg="add mod">
          <ac:chgData name="Tomáš Faltín" userId="f49ad7cc-fcd2-4bf0-a2a5-40893ad535ed" providerId="ADAL" clId="{83A11DF3-3D43-4087-A75D-5105BDCDF87E}" dt="2026-03-13T12:21:05.541" v="5255" actId="693"/>
          <ac:cxnSpMkLst>
            <pc:docMk/>
            <pc:sldMk cId="802571130" sldId="283"/>
            <ac:cxnSpMk id="55" creationId="{B37D794C-5954-4426-552B-4A7C667EE88A}"/>
          </ac:cxnSpMkLst>
        </pc:cxnChg>
        <pc:cxnChg chg="add mod">
          <ac:chgData name="Tomáš Faltín" userId="f49ad7cc-fcd2-4bf0-a2a5-40893ad535ed" providerId="ADAL" clId="{83A11DF3-3D43-4087-A75D-5105BDCDF87E}" dt="2026-03-13T12:21:12.790" v="5258" actId="14100"/>
          <ac:cxnSpMkLst>
            <pc:docMk/>
            <pc:sldMk cId="802571130" sldId="283"/>
            <ac:cxnSpMk id="58" creationId="{FF0904A0-6718-B6F0-2CE0-B023A984EE86}"/>
          </ac:cxnSpMkLst>
        </pc:cxnChg>
        <pc:cxnChg chg="add mod">
          <ac:chgData name="Tomáš Faltín" userId="f49ad7cc-fcd2-4bf0-a2a5-40893ad535ed" providerId="ADAL" clId="{83A11DF3-3D43-4087-A75D-5105BDCDF87E}" dt="2026-03-13T12:21:18.082" v="5261" actId="14100"/>
          <ac:cxnSpMkLst>
            <pc:docMk/>
            <pc:sldMk cId="802571130" sldId="283"/>
            <ac:cxnSpMk id="61" creationId="{E8F1A5EE-AB60-7A08-7A8A-23DA62F147AC}"/>
          </ac:cxnSpMkLst>
        </pc:cxnChg>
        <pc:cxnChg chg="add mod">
          <ac:chgData name="Tomáš Faltín" userId="f49ad7cc-fcd2-4bf0-a2a5-40893ad535ed" providerId="ADAL" clId="{83A11DF3-3D43-4087-A75D-5105BDCDF87E}" dt="2026-03-13T12:27:29.084" v="5344" actId="14100"/>
          <ac:cxnSpMkLst>
            <pc:docMk/>
            <pc:sldMk cId="802571130" sldId="283"/>
            <ac:cxnSpMk id="87" creationId="{AE97EFFA-7BE8-6C88-9B40-FACDE7A66EE6}"/>
          </ac:cxnSpMkLst>
        </pc:cxnChg>
        <pc:cxnChg chg="add mod">
          <ac:chgData name="Tomáš Faltín" userId="f49ad7cc-fcd2-4bf0-a2a5-40893ad535ed" providerId="ADAL" clId="{83A11DF3-3D43-4087-A75D-5105BDCDF87E}" dt="2026-03-13T12:27:16.246" v="5340" actId="14100"/>
          <ac:cxnSpMkLst>
            <pc:docMk/>
            <pc:sldMk cId="802571130" sldId="283"/>
            <ac:cxnSpMk id="91" creationId="{851345D3-BD5C-3C6B-56AD-2F78843393A9}"/>
          </ac:cxnSpMkLst>
        </pc:cxnChg>
        <pc:cxnChg chg="add mod">
          <ac:chgData name="Tomáš Faltín" userId="f49ad7cc-fcd2-4bf0-a2a5-40893ad535ed" providerId="ADAL" clId="{83A11DF3-3D43-4087-A75D-5105BDCDF87E}" dt="2026-03-13T12:27:38.020" v="5346" actId="14100"/>
          <ac:cxnSpMkLst>
            <pc:docMk/>
            <pc:sldMk cId="802571130" sldId="283"/>
            <ac:cxnSpMk id="94" creationId="{3AB54C5D-CB97-0D85-61E0-401B471C61F2}"/>
          </ac:cxnSpMkLst>
        </pc:cxnChg>
      </pc:sldChg>
      <pc:sldChg chg="addSp delSp modSp new mod addAnim delAnim modAnim modNotesTx">
        <pc:chgData name="Tomáš Faltín" userId="f49ad7cc-fcd2-4bf0-a2a5-40893ad535ed" providerId="ADAL" clId="{83A11DF3-3D43-4087-A75D-5105BDCDF87E}" dt="2026-03-13T15:07:16.532" v="6191" actId="20577"/>
        <pc:sldMkLst>
          <pc:docMk/>
          <pc:sldMk cId="1650106507" sldId="284"/>
        </pc:sldMkLst>
        <pc:spChg chg="mod">
          <ac:chgData name="Tomáš Faltín" userId="f49ad7cc-fcd2-4bf0-a2a5-40893ad535ed" providerId="ADAL" clId="{83A11DF3-3D43-4087-A75D-5105BDCDF87E}" dt="2026-03-13T12:33:12.871" v="5415" actId="20577"/>
          <ac:spMkLst>
            <pc:docMk/>
            <pc:sldMk cId="1650106507" sldId="284"/>
            <ac:spMk id="3" creationId="{67EF0532-D4C1-708D-396B-A9DAE742B0B3}"/>
          </ac:spMkLst>
        </pc:spChg>
        <pc:spChg chg="mod">
          <ac:chgData name="Tomáš Faltín" userId="f49ad7cc-fcd2-4bf0-a2a5-40893ad535ed" providerId="ADAL" clId="{83A11DF3-3D43-4087-A75D-5105BDCDF87E}" dt="2026-03-13T15:07:16.532" v="6191" actId="20577"/>
          <ac:spMkLst>
            <pc:docMk/>
            <pc:sldMk cId="1650106507" sldId="284"/>
            <ac:spMk id="4" creationId="{1FBE97E9-8BBF-4022-5102-B577F0C99FF2}"/>
          </ac:spMkLst>
        </pc:spChg>
        <pc:spChg chg="add mod">
          <ac:chgData name="Tomáš Faltín" userId="f49ad7cc-fcd2-4bf0-a2a5-40893ad535ed" providerId="ADAL" clId="{83A11DF3-3D43-4087-A75D-5105BDCDF87E}" dt="2026-03-13T12:44:31.064" v="5575" actId="1076"/>
          <ac:spMkLst>
            <pc:docMk/>
            <pc:sldMk cId="1650106507" sldId="284"/>
            <ac:spMk id="23" creationId="{CC409354-7C82-490C-0B62-C22AB8F391E0}"/>
          </ac:spMkLst>
        </pc:spChg>
        <pc:spChg chg="add mod">
          <ac:chgData name="Tomáš Faltín" userId="f49ad7cc-fcd2-4bf0-a2a5-40893ad535ed" providerId="ADAL" clId="{83A11DF3-3D43-4087-A75D-5105BDCDF87E}" dt="2026-03-13T12:44:41.057" v="5579" actId="17032"/>
          <ac:spMkLst>
            <pc:docMk/>
            <pc:sldMk cId="1650106507" sldId="284"/>
            <ac:spMk id="24" creationId="{6C781968-5CD1-1FF7-D9D9-F2B0F31A8C09}"/>
          </ac:spMkLst>
        </pc:spChg>
        <pc:spChg chg="add mod">
          <ac:chgData name="Tomáš Faltín" userId="f49ad7cc-fcd2-4bf0-a2a5-40893ad535ed" providerId="ADAL" clId="{83A11DF3-3D43-4087-A75D-5105BDCDF87E}" dt="2026-03-13T12:53:59.095" v="5739" actId="20577"/>
          <ac:spMkLst>
            <pc:docMk/>
            <pc:sldMk cId="1650106507" sldId="284"/>
            <ac:spMk id="36" creationId="{8C381406-32B3-B194-F82B-535A26D27FC8}"/>
          </ac:spMkLst>
        </pc:spChg>
        <pc:spChg chg="add mod">
          <ac:chgData name="Tomáš Faltín" userId="f49ad7cc-fcd2-4bf0-a2a5-40893ad535ed" providerId="ADAL" clId="{83A11DF3-3D43-4087-A75D-5105BDCDF87E}" dt="2026-03-13T12:54:02.153" v="5741" actId="20577"/>
          <ac:spMkLst>
            <pc:docMk/>
            <pc:sldMk cId="1650106507" sldId="284"/>
            <ac:spMk id="37" creationId="{DB71E403-0E8B-6A9B-58A7-802DA7BA1299}"/>
          </ac:spMkLst>
        </pc:spChg>
        <pc:grpChg chg="add mod">
          <ac:chgData name="Tomáš Faltín" userId="f49ad7cc-fcd2-4bf0-a2a5-40893ad535ed" providerId="ADAL" clId="{83A11DF3-3D43-4087-A75D-5105BDCDF87E}" dt="2026-03-13T12:35:31.117" v="5457" actId="1076"/>
          <ac:grpSpMkLst>
            <pc:docMk/>
            <pc:sldMk cId="1650106507" sldId="284"/>
            <ac:grpSpMk id="12" creationId="{0559631C-7C77-6573-4DF0-24FCB9FBB97E}"/>
          </ac:grpSpMkLst>
        </pc:grpChg>
        <pc:graphicFrameChg chg="add mod">
          <ac:chgData name="Tomáš Faltín" userId="f49ad7cc-fcd2-4bf0-a2a5-40893ad535ed" providerId="ADAL" clId="{83A11DF3-3D43-4087-A75D-5105BDCDF87E}" dt="2026-03-13T12:33:28.071" v="5416"/>
          <ac:graphicFrameMkLst>
            <pc:docMk/>
            <pc:sldMk cId="1650106507" sldId="284"/>
            <ac:graphicFrameMk id="5" creationId="{C889CA74-FCD1-0FE7-7BAE-7265209B4BC6}"/>
          </ac:graphicFrameMkLst>
        </pc:graphicFrameChg>
        <pc:picChg chg="add mod">
          <ac:chgData name="Tomáš Faltín" userId="f49ad7cc-fcd2-4bf0-a2a5-40893ad535ed" providerId="ADAL" clId="{83A11DF3-3D43-4087-A75D-5105BDCDF87E}" dt="2026-03-13T12:35:17.462" v="5452" actId="164"/>
          <ac:picMkLst>
            <pc:docMk/>
            <pc:sldMk cId="1650106507" sldId="284"/>
            <ac:picMk id="6" creationId="{EF7AAC5E-D6C6-4668-21E0-35F76A0B7183}"/>
          </ac:picMkLst>
        </pc:picChg>
        <pc:picChg chg="add mod">
          <ac:chgData name="Tomáš Faltín" userId="f49ad7cc-fcd2-4bf0-a2a5-40893ad535ed" providerId="ADAL" clId="{83A11DF3-3D43-4087-A75D-5105BDCDF87E}" dt="2026-03-13T12:35:47.066" v="5460" actId="1076"/>
          <ac:picMkLst>
            <pc:docMk/>
            <pc:sldMk cId="1650106507" sldId="284"/>
            <ac:picMk id="13" creationId="{726B3BBC-F495-47A9-2B82-7B4B42FFD5F0}"/>
          </ac:picMkLst>
        </pc:picChg>
        <pc:picChg chg="add mod">
          <ac:chgData name="Tomáš Faltín" userId="f49ad7cc-fcd2-4bf0-a2a5-40893ad535ed" providerId="ADAL" clId="{83A11DF3-3D43-4087-A75D-5105BDCDF87E}" dt="2026-03-13T12:36:23.381" v="5466" actId="1076"/>
          <ac:picMkLst>
            <pc:docMk/>
            <pc:sldMk cId="1650106507" sldId="284"/>
            <ac:picMk id="14" creationId="{2AC1F4B6-019C-BF19-A3F7-B24873E406EC}"/>
          </ac:picMkLst>
        </pc:picChg>
        <pc:picChg chg="add mod">
          <ac:chgData name="Tomáš Faltín" userId="f49ad7cc-fcd2-4bf0-a2a5-40893ad535ed" providerId="ADAL" clId="{83A11DF3-3D43-4087-A75D-5105BDCDF87E}" dt="2026-03-13T12:36:20.669" v="5465" actId="1076"/>
          <ac:picMkLst>
            <pc:docMk/>
            <pc:sldMk cId="1650106507" sldId="284"/>
            <ac:picMk id="15" creationId="{37F28FAF-55AD-60C6-584A-8DE4356DCA31}"/>
          </ac:picMkLst>
        </pc:picChg>
        <pc:picChg chg="add mod">
          <ac:chgData name="Tomáš Faltín" userId="f49ad7cc-fcd2-4bf0-a2a5-40893ad535ed" providerId="ADAL" clId="{83A11DF3-3D43-4087-A75D-5105BDCDF87E}" dt="2026-03-13T12:39:47.252" v="5476" actId="27349"/>
          <ac:picMkLst>
            <pc:docMk/>
            <pc:sldMk cId="1650106507" sldId="284"/>
            <ac:picMk id="16" creationId="{86A52F70-A4BD-6AF3-CDE6-DC60F5EFFD4E}"/>
          </ac:picMkLst>
        </pc:picChg>
        <pc:picChg chg="add mod">
          <ac:chgData name="Tomáš Faltín" userId="f49ad7cc-fcd2-4bf0-a2a5-40893ad535ed" providerId="ADAL" clId="{83A11DF3-3D43-4087-A75D-5105BDCDF87E}" dt="2026-03-13T12:39:47.252" v="5476" actId="27349"/>
          <ac:picMkLst>
            <pc:docMk/>
            <pc:sldMk cId="1650106507" sldId="284"/>
            <ac:picMk id="17" creationId="{4BCD9785-5A29-41B7-6E8D-252C87600AB7}"/>
          </ac:picMkLst>
        </pc:picChg>
        <pc:picChg chg="add mod">
          <ac:chgData name="Tomáš Faltín" userId="f49ad7cc-fcd2-4bf0-a2a5-40893ad535ed" providerId="ADAL" clId="{83A11DF3-3D43-4087-A75D-5105BDCDF87E}" dt="2026-03-13T12:36:33.861" v="5472" actId="1076"/>
          <ac:picMkLst>
            <pc:docMk/>
            <pc:sldMk cId="1650106507" sldId="284"/>
            <ac:picMk id="18" creationId="{4C21DBA1-C978-EFC3-D5ED-9773E3ED5E46}"/>
          </ac:picMkLst>
        </pc:picChg>
        <pc:picChg chg="add del mod">
          <ac:chgData name="Tomáš Faltín" userId="f49ad7cc-fcd2-4bf0-a2a5-40893ad535ed" providerId="ADAL" clId="{83A11DF3-3D43-4087-A75D-5105BDCDF87E}" dt="2026-03-13T12:47:12.698" v="5601" actId="478"/>
          <ac:picMkLst>
            <pc:docMk/>
            <pc:sldMk cId="1650106507" sldId="284"/>
            <ac:picMk id="19" creationId="{7E0EF5BB-1B49-3C1C-3E8A-6AD92A264C93}"/>
          </ac:picMkLst>
        </pc:picChg>
        <pc:picChg chg="add mod">
          <ac:chgData name="Tomáš Faltín" userId="f49ad7cc-fcd2-4bf0-a2a5-40893ad535ed" providerId="ADAL" clId="{83A11DF3-3D43-4087-A75D-5105BDCDF87E}" dt="2026-03-13T12:47:20.887" v="5602"/>
          <ac:picMkLst>
            <pc:docMk/>
            <pc:sldMk cId="1650106507" sldId="284"/>
            <ac:picMk id="34" creationId="{C3FB26B6-6BCD-8D67-E948-A255D6D37653}"/>
          </ac:picMkLst>
        </pc:picChg>
        <pc:picChg chg="add mod">
          <ac:chgData name="Tomáš Faltín" userId="f49ad7cc-fcd2-4bf0-a2a5-40893ad535ed" providerId="ADAL" clId="{83A11DF3-3D43-4087-A75D-5105BDCDF87E}" dt="2026-03-13T12:47:36.856" v="5608" actId="1076"/>
          <ac:picMkLst>
            <pc:docMk/>
            <pc:sldMk cId="1650106507" sldId="284"/>
            <ac:picMk id="35" creationId="{A74129A4-B972-2607-6574-8921997212EF}"/>
          </ac:picMkLst>
        </pc:picChg>
        <pc:picChg chg="add mod">
          <ac:chgData name="Tomáš Faltín" userId="f49ad7cc-fcd2-4bf0-a2a5-40893ad535ed" providerId="ADAL" clId="{83A11DF3-3D43-4087-A75D-5105BDCDF87E}" dt="2026-03-13T12:51:48.981" v="5709" actId="1076"/>
          <ac:picMkLst>
            <pc:docMk/>
            <pc:sldMk cId="1650106507" sldId="284"/>
            <ac:picMk id="38" creationId="{4E16DB6F-DF2C-B187-FAD1-60F7E0F81623}"/>
          </ac:picMkLst>
        </pc:picChg>
        <pc:picChg chg="add del mod">
          <ac:chgData name="Tomáš Faltín" userId="f49ad7cc-fcd2-4bf0-a2a5-40893ad535ed" providerId="ADAL" clId="{83A11DF3-3D43-4087-A75D-5105BDCDF87E}" dt="2026-03-13T12:52:15.177" v="5721" actId="478"/>
          <ac:picMkLst>
            <pc:docMk/>
            <pc:sldMk cId="1650106507" sldId="284"/>
            <ac:picMk id="39" creationId="{D5EB1AB0-AC6F-542D-7C70-1BDD428FC5B0}"/>
          </ac:picMkLst>
        </pc:picChg>
        <pc:picChg chg="add mod">
          <ac:chgData name="Tomáš Faltín" userId="f49ad7cc-fcd2-4bf0-a2a5-40893ad535ed" providerId="ADAL" clId="{83A11DF3-3D43-4087-A75D-5105BDCDF87E}" dt="2026-03-13T12:51:52.640" v="5711" actId="1076"/>
          <ac:picMkLst>
            <pc:docMk/>
            <pc:sldMk cId="1650106507" sldId="284"/>
            <ac:picMk id="40" creationId="{F28AD334-FF18-1C06-B311-C05782AD1A1E}"/>
          </ac:picMkLst>
        </pc:picChg>
        <pc:picChg chg="add mod">
          <ac:chgData name="Tomáš Faltín" userId="f49ad7cc-fcd2-4bf0-a2a5-40893ad535ed" providerId="ADAL" clId="{83A11DF3-3D43-4087-A75D-5105BDCDF87E}" dt="2026-03-13T12:51:56.467" v="5713" actId="1076"/>
          <ac:picMkLst>
            <pc:docMk/>
            <pc:sldMk cId="1650106507" sldId="284"/>
            <ac:picMk id="41" creationId="{53224371-6F96-8D16-DFE5-072DAC293835}"/>
          </ac:picMkLst>
        </pc:picChg>
        <pc:picChg chg="add mod">
          <ac:chgData name="Tomáš Faltín" userId="f49ad7cc-fcd2-4bf0-a2a5-40893ad535ed" providerId="ADAL" clId="{83A11DF3-3D43-4087-A75D-5105BDCDF87E}" dt="2026-03-13T12:52:00.965" v="5715" actId="1076"/>
          <ac:picMkLst>
            <pc:docMk/>
            <pc:sldMk cId="1650106507" sldId="284"/>
            <ac:picMk id="42" creationId="{F997229C-5BCB-6E09-31A5-81002121108D}"/>
          </ac:picMkLst>
        </pc:picChg>
        <pc:picChg chg="add mod">
          <ac:chgData name="Tomáš Faltín" userId="f49ad7cc-fcd2-4bf0-a2a5-40893ad535ed" providerId="ADAL" clId="{83A11DF3-3D43-4087-A75D-5105BDCDF87E}" dt="2026-03-13T12:52:09.504" v="5718" actId="1076"/>
          <ac:picMkLst>
            <pc:docMk/>
            <pc:sldMk cId="1650106507" sldId="284"/>
            <ac:picMk id="43" creationId="{842E0B7B-5A5F-BDC2-9B56-4575D63535DE}"/>
          </ac:picMkLst>
        </pc:picChg>
        <pc:picChg chg="add mod">
          <ac:chgData name="Tomáš Faltín" userId="f49ad7cc-fcd2-4bf0-a2a5-40893ad535ed" providerId="ADAL" clId="{83A11DF3-3D43-4087-A75D-5105BDCDF87E}" dt="2026-03-13T12:52:13.009" v="5720" actId="1076"/>
          <ac:picMkLst>
            <pc:docMk/>
            <pc:sldMk cId="1650106507" sldId="284"/>
            <ac:picMk id="44" creationId="{87001116-9992-2DA2-8C96-503D0554D72F}"/>
          </ac:picMkLst>
        </pc:picChg>
        <pc:cxnChg chg="add mod">
          <ac:chgData name="Tomáš Faltín" userId="f49ad7cc-fcd2-4bf0-a2a5-40893ad535ed" providerId="ADAL" clId="{83A11DF3-3D43-4087-A75D-5105BDCDF87E}" dt="2026-03-13T12:35:17.462" v="5452" actId="164"/>
          <ac:cxnSpMkLst>
            <pc:docMk/>
            <pc:sldMk cId="1650106507" sldId="284"/>
            <ac:cxnSpMk id="7" creationId="{2EF1F23D-6A39-5726-1E86-6275A7A9F16E}"/>
          </ac:cxnSpMkLst>
        </pc:cxnChg>
        <pc:cxnChg chg="add mod">
          <ac:chgData name="Tomáš Faltín" userId="f49ad7cc-fcd2-4bf0-a2a5-40893ad535ed" providerId="ADAL" clId="{83A11DF3-3D43-4087-A75D-5105BDCDF87E}" dt="2026-03-13T12:35:17.462" v="5452" actId="164"/>
          <ac:cxnSpMkLst>
            <pc:docMk/>
            <pc:sldMk cId="1650106507" sldId="284"/>
            <ac:cxnSpMk id="8" creationId="{1194BE5E-622E-4D94-DDDA-1871720FF72B}"/>
          </ac:cxnSpMkLst>
        </pc:cxnChg>
        <pc:cxnChg chg="add mod">
          <ac:chgData name="Tomáš Faltín" userId="f49ad7cc-fcd2-4bf0-a2a5-40893ad535ed" providerId="ADAL" clId="{83A11DF3-3D43-4087-A75D-5105BDCDF87E}" dt="2026-03-13T12:35:17.462" v="5452" actId="164"/>
          <ac:cxnSpMkLst>
            <pc:docMk/>
            <pc:sldMk cId="1650106507" sldId="284"/>
            <ac:cxnSpMk id="9" creationId="{1487D8F7-3EE5-6652-37D1-F7AF3442D1E5}"/>
          </ac:cxnSpMkLst>
        </pc:cxnChg>
        <pc:cxnChg chg="add mod">
          <ac:chgData name="Tomáš Faltín" userId="f49ad7cc-fcd2-4bf0-a2a5-40893ad535ed" providerId="ADAL" clId="{83A11DF3-3D43-4087-A75D-5105BDCDF87E}" dt="2026-03-13T12:35:17.462" v="5452" actId="164"/>
          <ac:cxnSpMkLst>
            <pc:docMk/>
            <pc:sldMk cId="1650106507" sldId="284"/>
            <ac:cxnSpMk id="10" creationId="{A3FD1313-6DF2-3A27-5A3E-A1A0D64A3F36}"/>
          </ac:cxnSpMkLst>
        </pc:cxnChg>
        <pc:cxnChg chg="add mod">
          <ac:chgData name="Tomáš Faltín" userId="f49ad7cc-fcd2-4bf0-a2a5-40893ad535ed" providerId="ADAL" clId="{83A11DF3-3D43-4087-A75D-5105BDCDF87E}" dt="2026-03-13T12:35:17.462" v="5452" actId="164"/>
          <ac:cxnSpMkLst>
            <pc:docMk/>
            <pc:sldMk cId="1650106507" sldId="284"/>
            <ac:cxnSpMk id="11" creationId="{16ECA714-D870-4E3F-CEBF-CF89D35AAE7A}"/>
          </ac:cxnSpMkLst>
        </pc:cxnChg>
        <pc:cxnChg chg="add del mod">
          <ac:chgData name="Tomáš Faltín" userId="f49ad7cc-fcd2-4bf0-a2a5-40893ad535ed" providerId="ADAL" clId="{83A11DF3-3D43-4087-A75D-5105BDCDF87E}" dt="2026-03-13T12:42:30.068" v="5524" actId="478"/>
          <ac:cxnSpMkLst>
            <pc:docMk/>
            <pc:sldMk cId="1650106507" sldId="284"/>
            <ac:cxnSpMk id="20" creationId="{CBB8A143-1B1A-C5A9-749C-BE2DAD42CDA7}"/>
          </ac:cxnSpMkLst>
        </pc:cxnChg>
        <pc:cxnChg chg="add mod">
          <ac:chgData name="Tomáš Faltín" userId="f49ad7cc-fcd2-4bf0-a2a5-40893ad535ed" providerId="ADAL" clId="{83A11DF3-3D43-4087-A75D-5105BDCDF87E}" dt="2026-03-13T12:44:59.050" v="5585" actId="14100"/>
          <ac:cxnSpMkLst>
            <pc:docMk/>
            <pc:sldMk cId="1650106507" sldId="284"/>
            <ac:cxnSpMk id="25" creationId="{8D21615B-4205-72D4-649E-C0A6402C7B8C}"/>
          </ac:cxnSpMkLst>
        </pc:cxnChg>
        <pc:cxnChg chg="add mod">
          <ac:chgData name="Tomáš Faltín" userId="f49ad7cc-fcd2-4bf0-a2a5-40893ad535ed" providerId="ADAL" clId="{83A11DF3-3D43-4087-A75D-5105BDCDF87E}" dt="2026-03-13T12:45:30.675" v="5593" actId="208"/>
          <ac:cxnSpMkLst>
            <pc:docMk/>
            <pc:sldMk cId="1650106507" sldId="284"/>
            <ac:cxnSpMk id="30" creationId="{805AD280-42F0-2582-A07D-34947EE59B74}"/>
          </ac:cxnSpMkLst>
        </pc:cxnChg>
        <pc:cxnChg chg="add mod">
          <ac:chgData name="Tomáš Faltín" userId="f49ad7cc-fcd2-4bf0-a2a5-40893ad535ed" providerId="ADAL" clId="{83A11DF3-3D43-4087-A75D-5105BDCDF87E}" dt="2026-03-13T12:52:39.656" v="5726" actId="208"/>
          <ac:cxnSpMkLst>
            <pc:docMk/>
            <pc:sldMk cId="1650106507" sldId="284"/>
            <ac:cxnSpMk id="45" creationId="{D5A332E4-5D80-68A6-6BF7-E0791174DE94}"/>
          </ac:cxnSpMkLst>
        </pc:cxnChg>
        <pc:cxnChg chg="add mod">
          <ac:chgData name="Tomáš Faltín" userId="f49ad7cc-fcd2-4bf0-a2a5-40893ad535ed" providerId="ADAL" clId="{83A11DF3-3D43-4087-A75D-5105BDCDF87E}" dt="2026-03-13T12:53:00.017" v="5732" actId="208"/>
          <ac:cxnSpMkLst>
            <pc:docMk/>
            <pc:sldMk cId="1650106507" sldId="284"/>
            <ac:cxnSpMk id="48" creationId="{3DFC0AED-0B30-C74B-D1B3-4A74FB60815E}"/>
          </ac:cxnSpMkLst>
        </pc:cxnChg>
      </pc:sldChg>
      <pc:sldChg chg="add del">
        <pc:chgData name="Tomáš Faltín" userId="f49ad7cc-fcd2-4bf0-a2a5-40893ad535ed" providerId="ADAL" clId="{83A11DF3-3D43-4087-A75D-5105BDCDF87E}" dt="2026-03-13T13:11:35.658" v="6021" actId="47"/>
        <pc:sldMkLst>
          <pc:docMk/>
          <pc:sldMk cId="2536699175" sldId="285"/>
        </pc:sldMkLst>
      </pc:sldChg>
      <pc:sldChg chg="add addAnim delAnim modAnim">
        <pc:chgData name="Tomáš Faltín" userId="f49ad7cc-fcd2-4bf0-a2a5-40893ad535ed" providerId="ADAL" clId="{83A11DF3-3D43-4087-A75D-5105BDCDF87E}" dt="2026-03-13T14:56:41.806" v="6069"/>
        <pc:sldMkLst>
          <pc:docMk/>
          <pc:sldMk cId="4082221587" sldId="285"/>
        </pc:sldMkLst>
      </pc:sldChg>
    </pc:docChg>
  </pc:docChgLst>
  <pc:docChgLst>
    <pc:chgData name="Tomáš Faltín" userId="f49ad7cc-fcd2-4bf0-a2a5-40893ad535ed" providerId="ADAL" clId="{97FD54E0-9ABF-471D-9036-09163DBE540D}"/>
    <pc:docChg chg="modSld">
      <pc:chgData name="Tomáš Faltín" userId="f49ad7cc-fcd2-4bf0-a2a5-40893ad535ed" providerId="ADAL" clId="{97FD54E0-9ABF-471D-9036-09163DBE540D}" dt="2026-03-13T13:46:17.421" v="0" actId="20577"/>
      <pc:docMkLst>
        <pc:docMk/>
      </pc:docMkLst>
      <pc:sldChg chg="modNotesTx">
        <pc:chgData name="Tomáš Faltín" userId="f49ad7cc-fcd2-4bf0-a2a5-40893ad535ed" providerId="ADAL" clId="{97FD54E0-9ABF-471D-9036-09163DBE540D}" dt="2026-03-13T13:46:17.421" v="0" actId="20577"/>
        <pc:sldMkLst>
          <pc:docMk/>
          <pc:sldMk cId="1918507223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7F9B7-6F68-408C-81FC-FF3C8B4163AB}" type="datetimeFigureOut">
              <a:rPr lang="cs-CZ" smtClean="0"/>
              <a:pPr/>
              <a:t>13.03.2026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BD654-9355-4F0B-92BB-C475805B0E9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ance.com/en/square/post/2939277497747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ravniprostor.cz/clanky/ostatni-pravo/rozhovor-jiri-kucera-o-digitalnich-sluzbach-digitalnim-obsahu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om/white-house-defends-trump-calling-nyt-reporter-ugly-1185780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eople.com/trump-calls-female-reporter-ugly-both-inside-and-out-less-than-2-weeks-after-piggy-remarks-11857480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sběratelství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Proč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Iron Man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miloval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blockchain</a:t>
            </a:r>
          </a:p>
          <a:p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Sbíráme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věci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roky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skiny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hrách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kartičky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loot,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avatary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achievementy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Jenže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superhrdinů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většinou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nemáme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kontrolou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vlastní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výbavu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stačí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vypnout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 a je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pryč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přednášce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srozumitelně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bez hype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vysvětlíme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NFT a blockchain,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proč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NFT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nejsou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obrázky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opic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a jak se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pomocí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blockchainu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řeší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problém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digitálního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vlastnictví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krátkosti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nahlédneme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pokličku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jak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funguje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blockchain –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pohání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bitcoin a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kryptoměny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cs-CZ"/>
          </a:p>
          <a:p>
            <a:endParaRPr lang="cs-CZ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D654-9355-4F0B-92BB-C475805B0E9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974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fontAlgn="t"/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„Blockchain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nemá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jednoho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správce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takže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rozhoduje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většina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fontAlgn="t"/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Každý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uzel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ověří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nový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—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nezávisle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fontAlgn="t"/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Pokud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navazuje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správně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historii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většina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ho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přijme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fontAlgn="t"/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Pokud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někdo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pošle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falešný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nesedí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mu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otisky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ostatními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většina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ho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odmítne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fontAlgn="t"/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Aby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útočník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uspěl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musel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by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mít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větší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výpočetní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výkon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než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celý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zbytek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sítě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—</a:t>
                </a:r>
                <a:b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což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je v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praxi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ekonomicky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nemožné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fontAlgn="t"/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to je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důvod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proč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blockchain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funguje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bez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centrální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autority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.“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pPr fontAlgn="t"/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Skvělé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—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spočítáme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dny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roky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b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Jako „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kolizi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bereme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situaci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kdy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jsou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dva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různé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bloky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stejném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rodiči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nalezeny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tak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blízko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sobě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že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se ten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první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nestihne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rozšířit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síti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vznikne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dočasný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fork).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Modelujeme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těžbu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jako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Poissonův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proces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průměrem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/ 600 s (10 min).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Pravděpodobnost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že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 „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zranitelném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okně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délky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𝜏</m:t>
                    </m:r>
                  </m:oMath>
                </a14:m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padnou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aspoň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dva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je: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ar-AE" sz="12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kolize</m:t>
                          </m:r>
                        </m:sub>
                      </m:sSub>
                      <m:d>
                        <m:dPr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</m:d>
                      <m:r>
                        <a:rPr lang="ar-AE" sz="1200" b="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ar-AE" sz="1200" b="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lang="ar-AE" sz="1200" b="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lang="ar-AE" sz="1200" b="0" i="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𝜆𝜏</m:t>
                          </m:r>
                        </m:sup>
                      </m:sSup>
                      <m:d>
                        <m:dPr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ar-AE" sz="1200" b="0" i="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lang="ar-AE" sz="1200" b="0" i="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𝜆𝜏</m:t>
                          </m:r>
                        </m:e>
                      </m:d>
                      <m:r>
                        <a:rPr lang="ar-AE" sz="1200" b="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lang="ar-AE" sz="1200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  <m:r>
                        <a:rPr lang="ar-AE" sz="1200" b="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ar-AE" sz="1200" b="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lang="ar-AE" sz="1200" b="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</m:t>
                      </m:r>
                      <m:r>
                        <a:rPr lang="ar-AE" sz="1200" b="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600</m:t>
                      </m:r>
                      <m:r>
                        <m:rPr>
                          <m:nor/>
                        </m:rPr>
                        <a:rPr lang="ar-AE" sz="1200" b="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lang="ar-AE" sz="1200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200" b="0" i="1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m:t>s</m:t>
                          </m:r>
                        </m:e>
                        <m:sup>
                          <m:r>
                            <a:rPr lang="ar-AE" sz="1200" b="0" i="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ar-AE" sz="1200" b="0" i="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p>
                      <m:r>
                        <a:rPr lang="ar-AE" sz="1200" b="0" i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lang="ar-AE" b="0"/>
              </a:p>
              <a:p>
                <a:pPr fontAlgn="t"/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Tento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výpočet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včetně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čísel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pro 2 s a 10 s)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uvádí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např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Murch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Bitcoin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StackExchange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blokové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časy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se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standardně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modelují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Poissonem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exponenciálně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3"/>
                  </a:rPr>
                  <a:t>[binance.com]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4"/>
                  </a:rPr>
                  <a:t>[pravniprostor.cz]</a:t>
                </a:r>
                <a:endParaRPr lang="en-US" sz="12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fontAlgn="t"/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Níže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používám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realističtější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„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propagační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okno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𝜏</m:t>
                    </m:r>
                    <m:r>
                      <a:rPr lang="en-US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r>
                      <a:rPr lang="en-US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</m:t>
                    </m:r>
                    <m:r>
                      <m:rPr>
                        <m:nor/>
                      </m:rPr>
                      <a:rPr lang="en-US" sz="1200" b="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lang="en-US" sz="1200" b="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s</m:t>
                    </m:r>
                  </m:oMath>
                </a14:m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což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dává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lang="en-US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r>
                      <a:rPr lang="en-US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lang="en-US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lang="en-US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r>
                      <a:rPr lang="en-US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</m:t>
                    </m:r>
                    <m:sSup>
                      <m:sSupPr>
                        <m:ctrlPr>
                          <a:rPr 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ar-AE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lang="ar-AE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ar-AE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kolize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„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jeden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krok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(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tj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přidání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dalšího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bloku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3"/>
                  </a:rPr>
                  <a:t>[binance.com]</a:t>
                </a:r>
                <a:endParaRPr lang="en-US" sz="12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fontAlgn="t"/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„Blockchain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nemá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jednoho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správce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takže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rozhoduje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většina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fontAlgn="t"/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Každý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uzel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ověří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nový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—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nezávisle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fontAlgn="t"/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Pokud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navazuje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správně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historii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většina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ho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přijme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fontAlgn="t"/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Pokud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někdo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pošle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falešný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nesedí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mu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otisky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ostatními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většina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ho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odmítne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fontAlgn="t"/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Aby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útočník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uspěl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musel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by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mít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větší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výpočetní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výkon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než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celý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zbytek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sítě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—</a:t>
                </a:r>
                <a:b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což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je v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praxi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ekonomicky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nemožné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fontAlgn="t"/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to je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důvod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proč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blockchain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funguje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bez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centrální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autority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.“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pPr fontAlgn="t"/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Skvělé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—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spočítáme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to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dny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roky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b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Jako „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kolizi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bereme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situaci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kdy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jsou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dva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různé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bloky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stejném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rodiči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nalezeny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tak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blízko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sobě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že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se ten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první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nestihne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rozšířit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síti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vznikne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dočasný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fork).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Modelujeme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těžbu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jako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Poissonův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proces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průměrem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/ 600 s (10 min).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Pravděpodobnost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že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v „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zranitelném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okně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délky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𝜏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padnou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aspoň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dva</a:t>
                </a:r>
                <a:r>
                  <a:rPr lang="en-US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je:</a:t>
                </a:r>
              </a:p>
              <a:p>
                <a:pPr/>
                <a:r>
                  <a:rPr lang="ar-AE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𝑝_</a:t>
                </a:r>
                <a:r>
                  <a:rPr lang="en-US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"kolize</a:t>
                </a:r>
                <a:r>
                  <a:rPr lang="en-US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(𝜏)=1−𝑒^(−𝜆𝜏) (1+𝜆𝜏), 𝜆=1/600" " </a:t>
                </a:r>
                <a:r>
                  <a:rPr lang="en-US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"s</a:t>
                </a:r>
                <a:r>
                  <a:rPr lang="en-US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</a:t>
                </a:r>
                <a:r>
                  <a:rPr lang="ar-AE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^(−1).</a:t>
                </a:r>
                <a:endParaRPr lang="ar-AE" b="0"/>
              </a:p>
              <a:p>
                <a:pPr fontAlgn="t"/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Tento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výpočet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včetně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čísel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pro 2 s a 10 s)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uvádí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např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Murch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Bitcoin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StackExchange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blokové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časy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se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standardně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modelují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Poissonem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exponenciálně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3"/>
                  </a:rPr>
                  <a:t>[binance.com]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4"/>
                  </a:rPr>
                  <a:t>[pravniprostor.cz]</a:t>
                </a:r>
                <a:endParaRPr lang="en-US" sz="12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fontAlgn="t"/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Níže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používám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1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realističtější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„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propagační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okno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𝜏≈10</a:t>
                </a:r>
                <a:r>
                  <a:rPr lang="en-US" sz="12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" s</a:t>
                </a:r>
                <a:r>
                  <a:rPr lang="en-US" sz="12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"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což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dává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𝑝≈1,4×</a:t>
                </a:r>
                <a:r>
                  <a:rPr lang="ar-AE" sz="12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10^(−4)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kolize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„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jeden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krok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“ (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tj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na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přidání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dalšího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bloku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hlinkClick r:id="rId3"/>
                  </a:rPr>
                  <a:t>[binance.com]</a:t>
                </a:r>
                <a:endParaRPr lang="en-US" sz="12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D654-9355-4F0B-92BB-C475805B0E9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0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Trojúhelník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„Crypto – Incentives – Distribution“.</a:t>
            </a:r>
          </a:p>
          <a:p>
            <a:endParaRPr lang="cs-CZ"/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Teď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zásadní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abyste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blockchain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chápali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otisk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takže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poznáme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každou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změnu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navazují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takže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přepsat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Nový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výpočtem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stojí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vyhrává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někdo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náhodně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dává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ekonomickou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motivaci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hrát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pravidel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přijde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konflikt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podvod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síť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odhlasuje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pravdu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díky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těmhle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principům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blockchain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řešit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něco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dosud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neuměl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vlastnictví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tady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konečně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přicházejí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řadu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NFT.“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D654-9355-4F0B-92BB-C475805B0E9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370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 vs.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obrázek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vedle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D654-9355-4F0B-92BB-C475805B0E9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918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Stylizované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JARVISu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nápisem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„distributed memory“.</a:t>
            </a:r>
            <a:endParaRPr lang="en-US" dirty="0"/>
          </a:p>
          <a:p>
            <a:endParaRPr lang="en-US" dirty="0"/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„Tady je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úplně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nejdůležitější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změny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vidět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přepsat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podvádět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dražší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než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hrát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hlasuje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tom, co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tohle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všechno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dohromady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vytváří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existovat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skutečné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vlastnictví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teď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ukážeme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proč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miloval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Iron Man.“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D654-9355-4F0B-92BB-C475805B0E9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0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Koláž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známých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herních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předmětů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ikonické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raději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generické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truhla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meč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skin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postavy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D654-9355-4F0B-92BB-C475805B0E9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8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„Server offline“ /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chybová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hláška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zamčený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inventář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ínit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jiné systémy,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atd…</a:t>
            </a: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Mezinarodni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tresti soud v Haagu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Trump</a:t>
            </a: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"Why is ownership important here?"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national security correspondent David E. Sanger asked.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"Because that’s what I feel is psychologically needed for success," Trump, 79, replied. "I think that ownership gives you a thing that you can’t do, whether you’re talking about a lease or a treaty. Ownership gives you things and elements that you can’t get from just signing a document, that you can have a base."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 House correspondent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Katie Rogers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whom Trump recently called "ugly, both inside and out"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writing a story about his age — chimed in to ask, "Psychologically important to you or to the United States?"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“Psychologically important for me," Trump answered. "Now, maybe another president would feel differently, but so far I’ve been right about everything.“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“I think that ownership gives you a thing that you can’t do, whether you’re talking about a lease or a treaty. Ownership gives you things and elements that you can’t get from just signing a document, that you can have a base.”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“Now, maybe another president would feel differently, but so far I’ve been right about everything.”</a:t>
            </a:r>
            <a:endParaRPr lang="cs-CZ" sz="12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D654-9355-4F0B-92BB-C475805B0E9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4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Vedle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komiks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vs.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ikona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předmětu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fyzickou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figurku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komiks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 to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Nikdo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nemůže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vzdáleně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vypnout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„Ale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předmět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je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někde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Zaplatili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jsme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přístup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ne za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vlastnictví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pPr fontAlgn="t"/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https://www.epravo.cz/top/clanky/novinka-v-obcanskem-zakoniku-smlouva-o-poskytovani-digitalniho-obsahu-115916.html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Tohle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důležité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explicitně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říct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lidi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obvykle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věcí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vlastníme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právně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Třeba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skin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hře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nevlastníte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právo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používat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pravidel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Ideálně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přidáš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konkrétní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příklad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zakážou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účet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zavřou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server…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ty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věci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přijdete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z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právního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hlediska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to 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Tohle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publikum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často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překvapí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začne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dávat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Teď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vytvoříš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k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dalšímu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(JARVIS, distributed memory):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Takže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problém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digitálního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vlastnictví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obrázcích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hrách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to o tom,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ekvivalent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‚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majetku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fyzický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tady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přichází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blockchain —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snaží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vytvořit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ekvivalent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opravdového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vlastnictví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publikum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přichystáš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to, co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přijde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citát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humor —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humor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funguje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fantasticky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z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něj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vytěžit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myšlenka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Tohle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krásný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kontrast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Lamportem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Lamport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popisuje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distribuované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Trump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popisuje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vlastnictví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něco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dává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sílu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to je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přesně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ono: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zatím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žádné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skutečné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vlastnictví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právě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vznikly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blockchain a NFT.“</a:t>
            </a: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Citát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nepůsobí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náhodně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zapojeně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D654-9355-4F0B-92BB-C475805B0E9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8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err="1"/>
              <a:t>Fig</a:t>
            </a:r>
            <a:r>
              <a:rPr lang="cs-CZ"/>
              <a:t>: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Blueprinty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Iron Mana /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technické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schéma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JARVIS +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rozbitý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 vs.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decentralizovaná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síť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Kdyby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Jarvis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běžel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výpadek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zničil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Jarvis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potřebuje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něco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jiného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US" sz="1200" b="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distribuovanou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paměť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přežije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výpadky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taky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potřebuje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vědět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ukládá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nikdo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potají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nezměnil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to je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přesně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problém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blockchain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řeší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to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dává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systémům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odolnost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neměnnou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D654-9355-4F0B-92BB-C475805B0E9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55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Ikona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kopírování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souborů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×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přeškrtnuto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ikonka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centrální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server“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zámek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červené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plus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drobná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ikonka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„hack/erasure“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vypnuto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problém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blockchain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řeší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Proč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nestačí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cloud /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databáze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Proč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vůbec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někdo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tenhle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divný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řetěz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bloků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vymyslel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cs-CZ" dirty="0"/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„Blockchain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nevznikl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kvůli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opičím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obrázkům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ty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přišly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až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později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kvůli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jednomu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fundamentálnímu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problému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digitálního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t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dají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kopírovat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Nemůžu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spolehlivě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říct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originál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uložená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někdo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změnit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smazat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vypnout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ovládat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jediná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jediná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vláda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Takže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neměli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vytvořit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vlastnictví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nezfalšovatelnou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přesně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blockchain —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dělá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nekopírovatelné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ověřitelné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distribuuje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stovky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tisíce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počítačů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D654-9355-4F0B-92BB-C475805B0E9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31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09BC8-CA59-0A51-4F06-1BF12256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6CD428-7690-73FC-9917-4BDFAE0C3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C093A-57FD-1DDE-CF38-2AC362294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Lidi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okamžitě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pochopí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 blockchain 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bez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matematiky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připraví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půjdou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víc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hloubky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endParaRPr lang="cs-CZ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endParaRPr lang="cs-CZ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Takhle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jednoduše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blockchain je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sdílená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kniha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ležící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uložená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stovkách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tisících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počítačů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záznam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navazuje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předchozí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což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vytvoří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velmi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silný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řetěz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nejde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zpětně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změnit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někdo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chtěl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manipulovat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počítače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okamžitě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poznají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něco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nesedí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to je ten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blockchain je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umožňuje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důvěru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centrální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autority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jednoho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spadnout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pokazit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3F7BE-8CB6-61C1-6107-7FFFEC86E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D654-9355-4F0B-92BB-C475805B0E9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57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9A4E-DA92-E02F-C6B4-35066CFA8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42F46-DC7C-1757-E9C4-1CFD8560A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7F00C3-5954-FD3A-A2C2-DFE2599A4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teď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ukážeme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dělá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blockchain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nezměnitelným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vezmete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spočítáte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hash, je to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otisk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prstu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těch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blockchain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dělá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chytrou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věc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obsahuje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otisk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toho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předchozího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řetěz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Změníte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jediné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písmenko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řetěz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rozbije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ukazuje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původní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otisk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protože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řetěz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uložený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tisících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počítačů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nejde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zpětně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přepsat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je ten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důvod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proč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blockchain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chrání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pPr fontAlgn="t"/>
            <a:endParaRPr lang="cs-CZ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endParaRPr lang="cs-CZ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OLD: 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„Tady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začíná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technická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magie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ale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podívejte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 to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jednoduché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uložíte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nějaká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do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spočítá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otisk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otisk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zapíše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zase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otisk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toho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předchozího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to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účetní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uzávěrka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stránka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součet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předchozí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někdo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změní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stránku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nesedí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stránka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nesedí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stránka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3…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všechno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praskne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tuhle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uložíte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tisíce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počítačů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celém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světě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nejde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zpátky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přepsat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6F170-AF7E-B467-8787-467E78272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D654-9355-4F0B-92BB-C475805B0E9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55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„V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bitcoinu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vzniká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přibližně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každých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 ho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někdo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vytvořil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vyřešit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výpočetně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náročný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úkol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úkol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nedá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ošidit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náhodný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čím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víc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výkonu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šanci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vyřešíte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dostanete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odměnu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podobě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bitcoinů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výpočet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stojí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reálnou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energii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to je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důležité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Díky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tomu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pro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útočníka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extrémně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drahé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aby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falšoval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Poctivě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těžit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levnější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než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pokoušet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podvádět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D654-9355-4F0B-92BB-C475805B0E9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38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4">
            <a:extLst>
              <a:ext uri="{FF2B5EF4-FFF2-40B4-BE49-F238E27FC236}">
                <a16:creationId xmlns:a16="http://schemas.microsoft.com/office/drawing/2014/main" id="{15B120E5-E18A-4F4F-99CB-713157C16A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4" y="627534"/>
            <a:ext cx="7992889" cy="72005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5" y="4876006"/>
            <a:ext cx="2794363" cy="267494"/>
          </a:xfrm>
          <a:prstGeom prst="rect">
            <a:avLst/>
          </a:prstGeom>
        </p:spPr>
      </p:pic>
      <p:sp>
        <p:nvSpPr>
          <p:cNvPr id="5" name="Zástupný text 10">
            <a:extLst>
              <a:ext uri="{FF2B5EF4-FFF2-40B4-BE49-F238E27FC236}">
                <a16:creationId xmlns:a16="http://schemas.microsoft.com/office/drawing/2014/main" id="{A3E7EC38-0188-41F9-9979-70B92A824F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4" y="1406499"/>
            <a:ext cx="7993310" cy="303745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Jméno, pracoviště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fy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 userDrawn="1">
            <p:ph type="sldNum" sz="quarter" idx="12"/>
          </p:nvPr>
        </p:nvSpPr>
        <p:spPr>
          <a:xfrm>
            <a:off x="6528459" y="4584897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fld id="{64F2BF9B-C30B-451A-89AA-A1A67FCAED92}" type="slidenum">
              <a:rPr lang="cs-CZ" sz="10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cs-CZ" sz="100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Přímá spojovací čára 9"/>
          <p:cNvCxnSpPr>
            <a:cxnSpLocks/>
          </p:cNvCxnSpPr>
          <p:nvPr userDrawn="1"/>
        </p:nvCxnSpPr>
        <p:spPr>
          <a:xfrm>
            <a:off x="395535" y="4234354"/>
            <a:ext cx="8352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823AE9D4-D97B-41D1-B73B-1F7203BC5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889" y="4361779"/>
            <a:ext cx="1645654" cy="720080"/>
          </a:xfrm>
          <a:prstGeom prst="rect">
            <a:avLst/>
          </a:prstGeom>
          <a:noFill/>
        </p:spPr>
      </p:pic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583960B1-1280-46FC-9F2B-BE5FCF604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84496"/>
            <a:ext cx="8352928" cy="72005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14" name="Zástupný text 10">
            <a:extLst>
              <a:ext uri="{FF2B5EF4-FFF2-40B4-BE49-F238E27FC236}">
                <a16:creationId xmlns:a16="http://schemas.microsoft.com/office/drawing/2014/main" id="{DAFEC546-C4CB-4EA1-BB26-71DA62FA97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063461"/>
            <a:ext cx="8352928" cy="317088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5436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z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8F0A8F3-D1D2-45A9-8D4F-C11EE988E1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010" y="4228677"/>
            <a:ext cx="1719412" cy="935361"/>
          </a:xfrm>
          <a:prstGeom prst="rect">
            <a:avLst/>
          </a:prstGeom>
          <a:noFill/>
        </p:spPr>
      </p:pic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C709C04A-2E33-4063-961E-0D38215C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459" y="4584897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fld id="{64F2BF9B-C30B-451A-89AA-A1A67FCAED92}" type="slidenum">
              <a:rPr lang="cs-CZ" sz="10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cs-CZ" sz="100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Přímá spojovací čára 9">
            <a:extLst>
              <a:ext uri="{FF2B5EF4-FFF2-40B4-BE49-F238E27FC236}">
                <a16:creationId xmlns:a16="http://schemas.microsoft.com/office/drawing/2014/main" id="{35561320-692B-4C68-80C4-376697174B33}"/>
              </a:ext>
            </a:extLst>
          </p:cNvPr>
          <p:cNvCxnSpPr>
            <a:cxnSpLocks/>
          </p:cNvCxnSpPr>
          <p:nvPr userDrawn="1"/>
        </p:nvCxnSpPr>
        <p:spPr>
          <a:xfrm>
            <a:off x="395535" y="4234354"/>
            <a:ext cx="8352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D84EBDFF-40F7-4245-AA9A-1DDBA91F0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84496"/>
            <a:ext cx="8352928" cy="72005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08ED1A76-3EDA-47AB-B1BE-78ACFB432F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063461"/>
            <a:ext cx="8352928" cy="317088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460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mat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35449EE1-66C5-4031-B58F-29F4146E6C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25" y="3723878"/>
            <a:ext cx="2779582" cy="1965311"/>
          </a:xfrm>
          <a:prstGeom prst="rect">
            <a:avLst/>
          </a:prstGeom>
          <a:noFill/>
        </p:spPr>
      </p:pic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6BEEC3E4-6BA2-4B8E-B79E-42C20071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459" y="4584897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fld id="{64F2BF9B-C30B-451A-89AA-A1A67FCAED92}" type="slidenum">
              <a:rPr lang="cs-CZ" sz="10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cs-CZ" sz="100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Přímá spojovací čára 9">
            <a:extLst>
              <a:ext uri="{FF2B5EF4-FFF2-40B4-BE49-F238E27FC236}">
                <a16:creationId xmlns:a16="http://schemas.microsoft.com/office/drawing/2014/main" id="{05D90FCD-327D-4774-A6EA-9D2D7CDAE7C0}"/>
              </a:ext>
            </a:extLst>
          </p:cNvPr>
          <p:cNvCxnSpPr>
            <a:cxnSpLocks/>
          </p:cNvCxnSpPr>
          <p:nvPr userDrawn="1"/>
        </p:nvCxnSpPr>
        <p:spPr>
          <a:xfrm>
            <a:off x="395535" y="4234354"/>
            <a:ext cx="8352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CDBCBA4C-584C-4065-8747-45CA3D7234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84496"/>
            <a:ext cx="8352928" cy="72005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E896CB33-0DCB-4275-8F4B-A8E57A2588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063461"/>
            <a:ext cx="8352928" cy="3170888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3906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F1B8E1B-6BE8-4249-86CB-3884CE3314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13" y="3795886"/>
            <a:ext cx="2592287" cy="1832883"/>
          </a:xfrm>
          <a:prstGeom prst="rect">
            <a:avLst/>
          </a:prstGeom>
          <a:noFill/>
        </p:spPr>
      </p:pic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AC3C7B96-6D9D-4F51-AF0F-DAC0D629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459" y="4584897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fld id="{64F2BF9B-C30B-451A-89AA-A1A67FCAED92}" type="slidenum">
              <a:rPr lang="cs-CZ" sz="10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cs-CZ" sz="100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Přímá spojovací čára 9">
            <a:extLst>
              <a:ext uri="{FF2B5EF4-FFF2-40B4-BE49-F238E27FC236}">
                <a16:creationId xmlns:a16="http://schemas.microsoft.com/office/drawing/2014/main" id="{BDDF75F2-59D9-4490-B3DF-D5A82CD8DC27}"/>
              </a:ext>
            </a:extLst>
          </p:cNvPr>
          <p:cNvCxnSpPr>
            <a:cxnSpLocks/>
          </p:cNvCxnSpPr>
          <p:nvPr userDrawn="1"/>
        </p:nvCxnSpPr>
        <p:spPr>
          <a:xfrm>
            <a:off x="395535" y="4234354"/>
            <a:ext cx="8352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5EB58F0B-F5FD-4420-9026-9053668748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84496"/>
            <a:ext cx="8352928" cy="72005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12E07C51-4F00-4AA4-947D-95C1BA2613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063461"/>
            <a:ext cx="8352928" cy="3170882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268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čitelstv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C33BC6E-FEC7-449D-B056-3001770B5B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98" y="3766066"/>
            <a:ext cx="2588235" cy="1830020"/>
          </a:xfrm>
          <a:prstGeom prst="rect">
            <a:avLst/>
          </a:prstGeom>
          <a:noFill/>
        </p:spPr>
      </p:pic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9720F0DC-F265-4BC9-88D6-E80053EE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459" y="4584897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fld id="{64F2BF9B-C30B-451A-89AA-A1A67FCAED92}" type="slidenum">
              <a:rPr lang="cs-CZ" sz="10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cs-CZ" sz="100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Přímá spojovací čára 9">
            <a:extLst>
              <a:ext uri="{FF2B5EF4-FFF2-40B4-BE49-F238E27FC236}">
                <a16:creationId xmlns:a16="http://schemas.microsoft.com/office/drawing/2014/main" id="{2283B355-BD88-4898-B111-084A2490A378}"/>
              </a:ext>
            </a:extLst>
          </p:cNvPr>
          <p:cNvCxnSpPr>
            <a:cxnSpLocks/>
          </p:cNvCxnSpPr>
          <p:nvPr userDrawn="1"/>
        </p:nvCxnSpPr>
        <p:spPr>
          <a:xfrm>
            <a:off x="395535" y="4234354"/>
            <a:ext cx="8352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5D00C7EC-EAEC-4E98-B85C-F46180AC6E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84496"/>
            <a:ext cx="8352928" cy="72005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720F79B2-C6B6-4507-A7FD-517E886B17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063461"/>
            <a:ext cx="8352928" cy="317088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6333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1286-2C50-4E98-A972-157A2A840392}" type="datetime1">
              <a:rPr lang="cs-CZ" smtClean="0"/>
              <a:pPr/>
              <a:t>13.03.2026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BF9B-C30B-451A-89AA-A1A67FCAE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3F4E-3485-487C-9EE1-DF4B40C63E7F}" type="datetime1">
              <a:rPr lang="cs-CZ" smtClean="0"/>
              <a:pPr/>
              <a:t>13.03.2026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BF9B-C30B-451A-89AA-A1A67FCAE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7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svg"/><Relationship Id="rId5" Type="http://schemas.openxmlformats.org/officeDocument/2006/relationships/image" Target="../media/image26.sv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sv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F1E8265-66F5-450C-BE68-A9F581F2C1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cs-CZ" sz="2400" noProof="0" dirty="0"/>
              <a:t>Matematicko-fyzikální fakulta, UK</a:t>
            </a:r>
            <a:endParaRPr lang="en-US" sz="2400" noProof="0" dirty="0"/>
          </a:p>
          <a:p>
            <a:r>
              <a:rPr lang="cs-CZ" sz="1800" dirty="0"/>
              <a:t>Informatika, </a:t>
            </a:r>
            <a:r>
              <a:rPr lang="cs-CZ" sz="1800" i="1" noProof="0" dirty="0"/>
              <a:t>Katedra softwarového inženýrství</a:t>
            </a:r>
          </a:p>
          <a:p>
            <a:r>
              <a:rPr lang="cs-CZ" sz="1800" dirty="0"/>
              <a:t>Tomáš Faltín</a:t>
            </a:r>
            <a:endParaRPr lang="cs-CZ" sz="18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sz="2400" noProof="0" dirty="0"/>
          </a:p>
          <a:p>
            <a:endParaRPr lang="cs-CZ" sz="2400" noProof="0" dirty="0"/>
          </a:p>
          <a:p>
            <a:endParaRPr lang="en-US" sz="2400" noProof="0" dirty="0"/>
          </a:p>
          <a:p>
            <a:r>
              <a:rPr lang="cs-CZ" sz="2400" noProof="0" dirty="0"/>
              <a:t>Digitální vlastnictví bez </a:t>
            </a:r>
            <a:r>
              <a:rPr lang="cs-CZ" sz="2400" noProof="0" dirty="0" err="1"/>
              <a:t>hype</a:t>
            </a:r>
            <a:r>
              <a:rPr lang="cs-CZ" sz="2400" noProof="0" dirty="0"/>
              <a:t> a bez opiček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98BE8FB-9E0C-4A35-8AAC-0C6CCF142A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noProof="0"/>
              <a:t>Proč by Iron</a:t>
            </a:r>
            <a:r>
              <a:rPr lang="en-US" noProof="0"/>
              <a:t> M</a:t>
            </a:r>
            <a:r>
              <a:rPr lang="cs-CZ" noProof="0" err="1"/>
              <a:t>an</a:t>
            </a:r>
            <a:r>
              <a:rPr lang="cs-CZ" noProof="0"/>
              <a:t> miloval blockchain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301109C-3B62-0B6E-71DD-4C66EE0FB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13" y="1406499"/>
            <a:ext cx="2936010" cy="19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6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B391F-8210-A635-5A0E-A7A20E83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BF9B-C30B-451A-89AA-A1A67FCAED92}" type="slidenum">
              <a:rPr lang="cs-CZ" sz="10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10</a:t>
            </a:fld>
            <a:endParaRPr lang="cs-CZ" sz="100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F0532-D4C1-708D-396B-A9DAE742B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/>
              <a:t>Většina určuje pravdu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FBE97E9-8BBF-4022-5102-B577F0C99FF2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err="1"/>
                  <a:t>Kolize</a:t>
                </a:r>
                <a:r>
                  <a:rPr lang="en-US" dirty="0"/>
                  <a:t>: </a:t>
                </a:r>
                <a:r>
                  <a:rPr lang="en-US" dirty="0" err="1"/>
                  <a:t>dorazí</a:t>
                </a:r>
                <a:r>
                  <a:rPr lang="en-US" dirty="0"/>
                  <a:t> </a:t>
                </a:r>
                <a:r>
                  <a:rPr lang="en-US" dirty="0" err="1"/>
                  <a:t>dvě</a:t>
                </a:r>
                <a:r>
                  <a:rPr lang="en-US" dirty="0"/>
                  <a:t> </a:t>
                </a:r>
                <a:r>
                  <a:rPr lang="en-US" dirty="0" err="1"/>
                  <a:t>platné</a:t>
                </a:r>
                <a:r>
                  <a:rPr lang="en-US" dirty="0"/>
                  <a:t> </a:t>
                </a:r>
                <a:r>
                  <a:rPr lang="en-US" dirty="0" err="1"/>
                  <a:t>verze</a:t>
                </a:r>
                <a:r>
                  <a:rPr lang="en-US" dirty="0"/>
                  <a:t> </a:t>
                </a:r>
                <a:r>
                  <a:rPr lang="en-US" dirty="0" err="1"/>
                  <a:t>dalšího</a:t>
                </a:r>
                <a:r>
                  <a:rPr lang="en-US" dirty="0"/>
                  <a:t> </a:t>
                </a:r>
                <a:r>
                  <a:rPr lang="en-US" dirty="0" err="1"/>
                  <a:t>bloku</a:t>
                </a:r>
                <a:r>
                  <a:rPr lang="en-US" dirty="0"/>
                  <a:t> </a:t>
                </a:r>
                <a:r>
                  <a:rPr lang="en-US" dirty="0" err="1"/>
                  <a:t>současně</a:t>
                </a:r>
                <a:r>
                  <a:rPr lang="en-US" dirty="0"/>
                  <a:t> </a:t>
                </a:r>
                <a:endParaRPr lang="cs-CZ" dirty="0"/>
              </a:p>
              <a:p>
                <a:r>
                  <a:rPr lang="en-US" dirty="0"/>
                  <a:t>→ </a:t>
                </a:r>
                <a:r>
                  <a:rPr lang="en-US" dirty="0" err="1"/>
                  <a:t>uzly</a:t>
                </a:r>
                <a:r>
                  <a:rPr lang="en-US" dirty="0"/>
                  <a:t> </a:t>
                </a:r>
                <a:r>
                  <a:rPr lang="en-US" dirty="0" err="1"/>
                  <a:t>hlasují</a:t>
                </a:r>
                <a:r>
                  <a:rPr lang="en-US" dirty="0"/>
                  <a:t>, </a:t>
                </a:r>
                <a:r>
                  <a:rPr lang="en-US" dirty="0" err="1"/>
                  <a:t>která</a:t>
                </a:r>
                <a:r>
                  <a:rPr lang="en-US" dirty="0"/>
                  <a:t>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víc</a:t>
                </a:r>
                <a:r>
                  <a:rPr lang="en-US" dirty="0"/>
                  <a:t> </a:t>
                </a:r>
                <a:r>
                  <a:rPr lang="en-US" dirty="0" err="1"/>
                  <a:t>potvrzení</a:t>
                </a:r>
                <a:r>
                  <a:rPr lang="en-US" dirty="0"/>
                  <a:t> → </a:t>
                </a:r>
                <a:r>
                  <a:rPr lang="en-US" b="1" dirty="0" err="1"/>
                  <a:t>vítězí</a:t>
                </a:r>
                <a:r>
                  <a:rPr lang="en-US" b="1" dirty="0"/>
                  <a:t> </a:t>
                </a:r>
                <a:r>
                  <a:rPr lang="en-US" b="1" dirty="0" err="1"/>
                  <a:t>většina</a:t>
                </a:r>
                <a:r>
                  <a:rPr lang="en-US" b="1" dirty="0"/>
                  <a:t>.</a:t>
                </a:r>
                <a:endParaRPr lang="cs-CZ" b="1" dirty="0"/>
              </a:p>
              <a:p>
                <a:endParaRPr lang="cs-CZ" dirty="0"/>
              </a:p>
              <a:p>
                <a:r>
                  <a:rPr lang="en-US" dirty="0" err="1"/>
                  <a:t>Podvod</a:t>
                </a:r>
                <a:r>
                  <a:rPr lang="en-US" dirty="0"/>
                  <a:t>: </a:t>
                </a:r>
                <a:r>
                  <a:rPr lang="en-US" dirty="0" err="1"/>
                  <a:t>dorazí</a:t>
                </a:r>
                <a:r>
                  <a:rPr lang="en-US" dirty="0"/>
                  <a:t> </a:t>
                </a:r>
                <a:r>
                  <a:rPr lang="en-US" dirty="0" err="1"/>
                  <a:t>neplatný</a:t>
                </a:r>
                <a:r>
                  <a:rPr lang="en-US" dirty="0"/>
                  <a:t> </a:t>
                </a:r>
                <a:r>
                  <a:rPr lang="en-US" dirty="0" err="1"/>
                  <a:t>blok</a:t>
                </a:r>
                <a:r>
                  <a:rPr lang="en-US" dirty="0"/>
                  <a:t> (</a:t>
                </a:r>
                <a:r>
                  <a:rPr lang="en-US" dirty="0" err="1"/>
                  <a:t>nesedí</a:t>
                </a:r>
                <a:r>
                  <a:rPr lang="en-US" dirty="0"/>
                  <a:t> </a:t>
                </a:r>
                <a:r>
                  <a:rPr lang="en-US" dirty="0" err="1"/>
                  <a:t>otisk</a:t>
                </a:r>
                <a:r>
                  <a:rPr lang="en-US" dirty="0"/>
                  <a:t> / </a:t>
                </a:r>
                <a:r>
                  <a:rPr lang="en-US" dirty="0" err="1"/>
                  <a:t>nedává</a:t>
                </a:r>
                <a:r>
                  <a:rPr lang="en-US" dirty="0"/>
                  <a:t> </a:t>
                </a:r>
                <a:r>
                  <a:rPr lang="en-US" dirty="0" err="1"/>
                  <a:t>smysl</a:t>
                </a:r>
                <a:r>
                  <a:rPr lang="en-US" dirty="0"/>
                  <a:t>) </a:t>
                </a:r>
                <a:endParaRPr lang="cs-CZ" dirty="0"/>
              </a:p>
              <a:p>
                <a:r>
                  <a:rPr lang="en-US" dirty="0"/>
                  <a:t>→ </a:t>
                </a:r>
                <a:r>
                  <a:rPr lang="en-US" dirty="0" err="1"/>
                  <a:t>uzly</a:t>
                </a:r>
                <a:r>
                  <a:rPr lang="en-US" dirty="0"/>
                  <a:t> ho </a:t>
                </a:r>
                <a:r>
                  <a:rPr lang="en-US" dirty="0" err="1"/>
                  <a:t>odmítnou</a:t>
                </a:r>
                <a:r>
                  <a:rPr lang="en-US" dirty="0"/>
                  <a:t> → </a:t>
                </a:r>
                <a:r>
                  <a:rPr lang="en-US" b="1" dirty="0" err="1"/>
                  <a:t>většina</a:t>
                </a:r>
                <a:r>
                  <a:rPr lang="en-US" b="1" dirty="0"/>
                  <a:t> </a:t>
                </a:r>
                <a:r>
                  <a:rPr lang="en-US" b="1" dirty="0" err="1"/>
                  <a:t>drží</a:t>
                </a:r>
                <a:r>
                  <a:rPr lang="en-US" b="1" dirty="0"/>
                  <a:t> </a:t>
                </a:r>
                <a:r>
                  <a:rPr lang="en-US" b="1" dirty="0" err="1"/>
                  <a:t>správnou</a:t>
                </a:r>
                <a:r>
                  <a:rPr lang="en-US" b="1" dirty="0"/>
                  <a:t> </a:t>
                </a:r>
                <a:r>
                  <a:rPr lang="en-US" b="1" dirty="0" err="1"/>
                  <a:t>historii</a:t>
                </a:r>
                <a:r>
                  <a:rPr lang="en-US" b="1" dirty="0"/>
                  <a:t>.</a:t>
                </a:r>
                <a:endParaRPr lang="cs-CZ" b="1" dirty="0"/>
              </a:p>
              <a:p>
                <a:endParaRPr lang="cs-CZ" dirty="0"/>
              </a:p>
              <a:p>
                <a:r>
                  <a:rPr lang="en-US" b="1" dirty="0"/>
                  <a:t>→ </a:t>
                </a:r>
                <a:r>
                  <a:rPr lang="en-US" b="1" dirty="0" err="1"/>
                  <a:t>Pravdu</a:t>
                </a:r>
                <a:r>
                  <a:rPr lang="en-US" b="1" dirty="0"/>
                  <a:t> </a:t>
                </a:r>
                <a:r>
                  <a:rPr lang="en-US" b="1" dirty="0" err="1"/>
                  <a:t>určuje</a:t>
                </a:r>
                <a:r>
                  <a:rPr lang="en-US" b="1" dirty="0"/>
                  <a:t> </a:t>
                </a:r>
                <a:r>
                  <a:rPr lang="cs-CZ" b="1" dirty="0"/>
                  <a:t>domluva většiny</a:t>
                </a:r>
              </a:p>
              <a:p>
                <a:endParaRPr lang="cs-CZ" b="1" dirty="0"/>
              </a:p>
              <a:p>
                <a:r>
                  <a:rPr lang="cs-CZ" b="1" dirty="0"/>
                  <a:t>Co když nastane remíza? </a:t>
                </a:r>
                <a:r>
                  <a:rPr lang="cs-CZ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cs-CZ" dirty="0"/>
                  <a:t> dní</a:t>
                </a:r>
                <a:r>
                  <a:rPr lang="cs-CZ" dirty="0">
                    <a:latin typeface="Consolas" panose="020B0609020204030204" pitchFamily="49" charset="0"/>
                  </a:rPr>
                  <a:t>)</a:t>
                </a:r>
                <a:endParaRPr lang="en-US" dirty="0">
                  <a:latin typeface="Consolas" panose="020B0609020204030204" pitchFamily="49" charset="0"/>
                </a:endParaRPr>
              </a:p>
              <a:p>
                <a:r>
                  <a:rPr lang="en-US" dirty="0"/>
                  <a:t>→ </a:t>
                </a:r>
                <a:r>
                  <a:rPr lang="cs-CZ" dirty="0"/>
                  <a:t>rozhodne se v dalším kole</a:t>
                </a:r>
              </a:p>
              <a:p>
                <a:endParaRPr lang="en-US" dirty="0"/>
              </a:p>
              <a:p>
                <a:r>
                  <a:rPr lang="en-US" dirty="0"/>
                  <a:t>A co </a:t>
                </a:r>
                <a:r>
                  <a:rPr lang="en-US" dirty="0" err="1"/>
                  <a:t>kdy</a:t>
                </a:r>
                <a:r>
                  <a:rPr lang="cs-CZ" dirty="0"/>
                  <a:t>ž nastane další remíza? </a:t>
                </a:r>
                <a:r>
                  <a:rPr lang="cs-CZ" dirty="0">
                    <a:sym typeface="Wingdings" panose="05000000000000000000" pitchFamily="2" charset="2"/>
                  </a:rPr>
                  <a:t> </a:t>
                </a:r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remíza nastala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cs-CZ" dirty="0"/>
                  <a:t>? </a:t>
                </a:r>
                <a:r>
                  <a:rPr lang="en-US" dirty="0"/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cs-CZ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p>
                        <m:r>
                          <a:rPr lang="cs-CZ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972 </m:t>
                    </m:r>
                  </m:oMath>
                </a14:m>
                <a:r>
                  <a:rPr lang="cs-CZ" dirty="0"/>
                  <a:t>let)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remíza nastala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cs-CZ" dirty="0"/>
                  <a:t>? </a:t>
                </a:r>
                <a:r>
                  <a:rPr lang="en-US" dirty="0"/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cs-CZ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~7 </m:t>
                    </m:r>
                  </m:oMath>
                </a14:m>
                <a:r>
                  <a:rPr lang="en-US" dirty="0"/>
                  <a:t>mil. let)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FBE97E9-8BBF-4022-5102-B577F0C99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3"/>
                <a:stretch>
                  <a:fillRect l="-219" t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559631C-7C77-6573-4DF0-24FCB9FBB97E}"/>
              </a:ext>
            </a:extLst>
          </p:cNvPr>
          <p:cNvGrpSpPr>
            <a:grpSpLocks noChangeAspect="1"/>
          </p:cNvGrpSpPr>
          <p:nvPr/>
        </p:nvGrpSpPr>
        <p:grpSpPr>
          <a:xfrm>
            <a:off x="6444208" y="1078319"/>
            <a:ext cx="1920959" cy="1920959"/>
            <a:chOff x="6548348" y="1370871"/>
            <a:chExt cx="914400" cy="914400"/>
          </a:xfrm>
        </p:grpSpPr>
        <p:pic>
          <p:nvPicPr>
            <p:cNvPr id="6" name="Graphic 5" descr="Social network with solid fill">
              <a:extLst>
                <a:ext uri="{FF2B5EF4-FFF2-40B4-BE49-F238E27FC236}">
                  <a16:creationId xmlns:a16="http://schemas.microsoft.com/office/drawing/2014/main" id="{EF7AAC5E-D6C6-4668-21E0-35F76A0B718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48348" y="1370871"/>
              <a:ext cx="914400" cy="9144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EF1F23D-6A39-5726-1E86-6275A7A9F1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9757" y="1552673"/>
              <a:ext cx="196003" cy="1404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94BE5E-622E-4D94-DDDA-1871720FF7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1025" y="1828071"/>
              <a:ext cx="28732" cy="21561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87D8F7-3EE5-6652-37D1-F7AF3442D1E5}"/>
                </a:ext>
              </a:extLst>
            </p:cNvPr>
            <p:cNvCxnSpPr>
              <a:cxnSpLocks/>
            </p:cNvCxnSpPr>
            <p:nvPr/>
          </p:nvCxnSpPr>
          <p:spPr>
            <a:xfrm>
              <a:off x="6839156" y="2091030"/>
              <a:ext cx="30528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3FD1313-6DF2-3A27-5A3E-A1A0D64A3F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1667" y="1828071"/>
              <a:ext cx="53543" cy="21561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ECA714-D870-4E3F-CEBF-CF89D35AAE7A}"/>
                </a:ext>
              </a:extLst>
            </p:cNvPr>
            <p:cNvCxnSpPr>
              <a:cxnSpLocks/>
            </p:cNvCxnSpPr>
            <p:nvPr/>
          </p:nvCxnSpPr>
          <p:spPr>
            <a:xfrm>
              <a:off x="7042985" y="1568067"/>
              <a:ext cx="186298" cy="12506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Graphic 12" descr="Badge Tick with solid fill">
            <a:extLst>
              <a:ext uri="{FF2B5EF4-FFF2-40B4-BE49-F238E27FC236}">
                <a16:creationId xmlns:a16="http://schemas.microsoft.com/office/drawing/2014/main" id="{726B3BBC-F495-47A9-2B82-7B4B42FFD5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6172" y="2529489"/>
            <a:ext cx="432050" cy="432050"/>
          </a:xfrm>
          <a:prstGeom prst="rect">
            <a:avLst/>
          </a:prstGeom>
        </p:spPr>
      </p:pic>
      <p:pic>
        <p:nvPicPr>
          <p:cNvPr id="14" name="Graphic 13" descr="Badge Tick with solid fill">
            <a:extLst>
              <a:ext uri="{FF2B5EF4-FFF2-40B4-BE49-F238E27FC236}">
                <a16:creationId xmlns:a16="http://schemas.microsoft.com/office/drawing/2014/main" id="{2AC1F4B6-019C-BF19-A3F7-B24873E406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1023" y="1505056"/>
            <a:ext cx="432050" cy="432050"/>
          </a:xfrm>
          <a:prstGeom prst="rect">
            <a:avLst/>
          </a:prstGeom>
        </p:spPr>
      </p:pic>
      <p:pic>
        <p:nvPicPr>
          <p:cNvPr id="15" name="Graphic 14" descr="Badge Tick with solid fill">
            <a:extLst>
              <a:ext uri="{FF2B5EF4-FFF2-40B4-BE49-F238E27FC236}">
                <a16:creationId xmlns:a16="http://schemas.microsoft.com/office/drawing/2014/main" id="{37F28FAF-55AD-60C6-584A-8DE4356DCA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2168" y="1052188"/>
            <a:ext cx="432050" cy="432050"/>
          </a:xfrm>
          <a:prstGeom prst="rect">
            <a:avLst/>
          </a:prstGeom>
        </p:spPr>
      </p:pic>
      <p:pic>
        <p:nvPicPr>
          <p:cNvPr id="16" name="Graphic 15" descr="Badge Tick with solid fill">
            <a:extLst>
              <a:ext uri="{FF2B5EF4-FFF2-40B4-BE49-F238E27FC236}">
                <a16:creationId xmlns:a16="http://schemas.microsoft.com/office/drawing/2014/main" id="{86A52F70-A4BD-6AF3-CDE6-DC60F5EFFD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6678" y="1539285"/>
            <a:ext cx="432050" cy="432050"/>
          </a:xfrm>
          <a:prstGeom prst="rect">
            <a:avLst/>
          </a:prstGeom>
        </p:spPr>
      </p:pic>
      <p:pic>
        <p:nvPicPr>
          <p:cNvPr id="17" name="Graphic 16" descr="Badge Tick with solid fill">
            <a:extLst>
              <a:ext uri="{FF2B5EF4-FFF2-40B4-BE49-F238E27FC236}">
                <a16:creationId xmlns:a16="http://schemas.microsoft.com/office/drawing/2014/main" id="{4BCD9785-5A29-41B7-6E8D-252C87600A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4208" y="2265274"/>
            <a:ext cx="432050" cy="432050"/>
          </a:xfrm>
          <a:prstGeom prst="rect">
            <a:avLst/>
          </a:prstGeom>
        </p:spPr>
      </p:pic>
      <p:pic>
        <p:nvPicPr>
          <p:cNvPr id="18" name="Graphic 17" descr="Badge Tick with solid fill">
            <a:extLst>
              <a:ext uri="{FF2B5EF4-FFF2-40B4-BE49-F238E27FC236}">
                <a16:creationId xmlns:a16="http://schemas.microsoft.com/office/drawing/2014/main" id="{4C21DBA1-C978-EFC3-D5ED-9773E3ED5E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4122" y="1655302"/>
            <a:ext cx="432050" cy="4320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409354-7C82-490C-0B62-C22AB8F391E0}"/>
              </a:ext>
            </a:extLst>
          </p:cNvPr>
          <p:cNvSpPr/>
          <p:nvPr/>
        </p:nvSpPr>
        <p:spPr>
          <a:xfrm>
            <a:off x="6371951" y="568697"/>
            <a:ext cx="802591" cy="549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err="1"/>
              <a:t>Block</a:t>
            </a:r>
            <a:r>
              <a:rPr lang="cs-CZ" sz="1400"/>
              <a:t> 12</a:t>
            </a:r>
            <a:br>
              <a:rPr lang="cs-CZ" sz="1400"/>
            </a:br>
            <a:r>
              <a:rPr lang="cs-CZ" sz="1400"/>
              <a:t>Návrh A</a:t>
            </a:r>
            <a:endParaRPr lang="en-US" sz="1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781968-5CD1-1FF7-D9D9-F2B0F31A8C09}"/>
              </a:ext>
            </a:extLst>
          </p:cNvPr>
          <p:cNvSpPr/>
          <p:nvPr/>
        </p:nvSpPr>
        <p:spPr>
          <a:xfrm>
            <a:off x="8155520" y="574158"/>
            <a:ext cx="802591" cy="5490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err="1"/>
              <a:t>Block</a:t>
            </a:r>
            <a:r>
              <a:rPr lang="cs-CZ" sz="1400"/>
              <a:t> 12</a:t>
            </a:r>
            <a:br>
              <a:rPr lang="cs-CZ" sz="1400"/>
            </a:br>
            <a:r>
              <a:rPr lang="cs-CZ" sz="1400"/>
              <a:t>Návrh B</a:t>
            </a:r>
            <a:endParaRPr lang="en-US" sz="14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21615B-4205-72D4-649E-C0A6402C7B8C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8281071" y="1123237"/>
            <a:ext cx="275745" cy="442137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5AD280-42F0-2582-A07D-34947EE59B74}"/>
              </a:ext>
            </a:extLst>
          </p:cNvPr>
          <p:cNvCxnSpPr>
            <a:cxnSpLocks/>
            <a:stCxn id="23" idx="2"/>
            <a:endCxn id="16" idx="0"/>
          </p:cNvCxnSpPr>
          <p:nvPr/>
        </p:nvCxnSpPr>
        <p:spPr>
          <a:xfrm flipH="1">
            <a:off x="6602703" y="1117776"/>
            <a:ext cx="170544" cy="421509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Badge Tick with solid fill">
            <a:extLst>
              <a:ext uri="{FF2B5EF4-FFF2-40B4-BE49-F238E27FC236}">
                <a16:creationId xmlns:a16="http://schemas.microsoft.com/office/drawing/2014/main" id="{A74129A4-B972-2607-6574-8921997212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6490" y="1054900"/>
            <a:ext cx="432050" cy="43205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C381406-32B3-B194-F82B-535A26D27FC8}"/>
              </a:ext>
            </a:extLst>
          </p:cNvPr>
          <p:cNvSpPr/>
          <p:nvPr/>
        </p:nvSpPr>
        <p:spPr>
          <a:xfrm>
            <a:off x="5831996" y="3189095"/>
            <a:ext cx="802591" cy="5490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err="1"/>
              <a:t>Block</a:t>
            </a:r>
            <a:r>
              <a:rPr lang="cs-CZ" sz="1400"/>
              <a:t> 13</a:t>
            </a:r>
            <a:br>
              <a:rPr lang="cs-CZ" sz="1400"/>
            </a:br>
            <a:r>
              <a:rPr lang="cs-CZ" sz="1400"/>
              <a:t>Návrh A</a:t>
            </a:r>
            <a:endParaRPr lang="en-US" sz="14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71E403-0E8B-6A9B-58A7-802DA7BA1299}"/>
              </a:ext>
            </a:extLst>
          </p:cNvPr>
          <p:cNvSpPr/>
          <p:nvPr/>
        </p:nvSpPr>
        <p:spPr>
          <a:xfrm>
            <a:off x="7688381" y="3192190"/>
            <a:ext cx="802591" cy="549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err="1"/>
              <a:t>Block</a:t>
            </a:r>
            <a:r>
              <a:rPr lang="cs-CZ" sz="1400"/>
              <a:t> 13</a:t>
            </a:r>
            <a:br>
              <a:rPr lang="cs-CZ" sz="1400"/>
            </a:br>
            <a:r>
              <a:rPr lang="cs-CZ" sz="1400"/>
              <a:t>Návrh B</a:t>
            </a:r>
            <a:endParaRPr lang="en-US" sz="1400"/>
          </a:p>
        </p:txBody>
      </p:sp>
      <p:pic>
        <p:nvPicPr>
          <p:cNvPr id="38" name="Graphic 37" descr="Badge Tick with solid fill">
            <a:extLst>
              <a:ext uri="{FF2B5EF4-FFF2-40B4-BE49-F238E27FC236}">
                <a16:creationId xmlns:a16="http://schemas.microsoft.com/office/drawing/2014/main" id="{4E16DB6F-DF2C-B187-FAD1-60F7E0F816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3161" y="2530823"/>
            <a:ext cx="432050" cy="432050"/>
          </a:xfrm>
          <a:prstGeom prst="rect">
            <a:avLst/>
          </a:prstGeom>
        </p:spPr>
      </p:pic>
      <p:pic>
        <p:nvPicPr>
          <p:cNvPr id="40" name="Graphic 39" descr="Badge Tick with solid fill">
            <a:extLst>
              <a:ext uri="{FF2B5EF4-FFF2-40B4-BE49-F238E27FC236}">
                <a16:creationId xmlns:a16="http://schemas.microsoft.com/office/drawing/2014/main" id="{F28AD334-FF18-1C06-B311-C05782AD1A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3909" y="1804834"/>
            <a:ext cx="432050" cy="432050"/>
          </a:xfrm>
          <a:prstGeom prst="rect">
            <a:avLst/>
          </a:prstGeom>
        </p:spPr>
      </p:pic>
      <p:pic>
        <p:nvPicPr>
          <p:cNvPr id="41" name="Graphic 40" descr="Badge Tick with solid fill">
            <a:extLst>
              <a:ext uri="{FF2B5EF4-FFF2-40B4-BE49-F238E27FC236}">
                <a16:creationId xmlns:a16="http://schemas.microsoft.com/office/drawing/2014/main" id="{53224371-6F96-8D16-DFE5-072DAC2938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4337" y="1035891"/>
            <a:ext cx="432050" cy="432050"/>
          </a:xfrm>
          <a:prstGeom prst="rect">
            <a:avLst/>
          </a:prstGeom>
        </p:spPr>
      </p:pic>
      <p:pic>
        <p:nvPicPr>
          <p:cNvPr id="42" name="Graphic 41" descr="Badge Tick with solid fill">
            <a:extLst>
              <a:ext uri="{FF2B5EF4-FFF2-40B4-BE49-F238E27FC236}">
                <a16:creationId xmlns:a16="http://schemas.microsoft.com/office/drawing/2014/main" id="{F997229C-5BCB-6E09-31A5-8100212110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85230" y="1910078"/>
            <a:ext cx="432050" cy="432050"/>
          </a:xfrm>
          <a:prstGeom prst="rect">
            <a:avLst/>
          </a:prstGeom>
        </p:spPr>
      </p:pic>
      <p:pic>
        <p:nvPicPr>
          <p:cNvPr id="43" name="Graphic 42" descr="Badge Tick with solid fill">
            <a:extLst>
              <a:ext uri="{FF2B5EF4-FFF2-40B4-BE49-F238E27FC236}">
                <a16:creationId xmlns:a16="http://schemas.microsoft.com/office/drawing/2014/main" id="{842E0B7B-5A5F-BDC2-9B56-4575D63535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20298" y="2603136"/>
            <a:ext cx="432050" cy="432050"/>
          </a:xfrm>
          <a:prstGeom prst="rect">
            <a:avLst/>
          </a:prstGeom>
        </p:spPr>
      </p:pic>
      <p:pic>
        <p:nvPicPr>
          <p:cNvPr id="44" name="Graphic 43" descr="Badge Tick with solid fill">
            <a:extLst>
              <a:ext uri="{FF2B5EF4-FFF2-40B4-BE49-F238E27FC236}">
                <a16:creationId xmlns:a16="http://schemas.microsoft.com/office/drawing/2014/main" id="{87001116-9992-2DA2-8C96-503D0554D7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30543" y="1729642"/>
            <a:ext cx="432050" cy="43205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5A332E4-5D80-68A6-6BF7-E0791174DE94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6233292" y="2838474"/>
            <a:ext cx="356642" cy="350621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DFC0AED-0B30-C74B-D1B3-4A74FB60815E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7817280" y="2959464"/>
            <a:ext cx="272397" cy="232726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624714-D29D-A213-238A-CED6EB7E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BF9B-C30B-451A-89AA-A1A67FCAED92}" type="slidenum">
              <a:rPr lang="cs-CZ" sz="1000" noProof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11</a:t>
            </a:fld>
            <a:endParaRPr lang="cs-CZ" sz="1000" noProof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D14B5-FC6F-0AC1-A252-9DDA194468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noProof="0" dirty="0"/>
              <a:t>Proč tahle technologie funguje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E92DE-396F-A98D-31B0-5342A0708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Digitální data mohou mít otisk, který odhalí jakoukoli změnu.</a:t>
            </a: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Bloky jsou </a:t>
            </a:r>
            <a:r>
              <a:rPr lang="cs-CZ" b="1" noProof="0" dirty="0"/>
              <a:t>propojené</a:t>
            </a:r>
            <a:r>
              <a:rPr lang="cs-CZ" noProof="0" dirty="0"/>
              <a:t> → tvoří řetěz historie, který nejde potají přepsat.</a:t>
            </a: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Vytvoření nového bloku stojí </a:t>
            </a:r>
            <a:r>
              <a:rPr lang="cs-CZ" b="1" noProof="0" dirty="0"/>
              <a:t>skutečnou</a:t>
            </a:r>
            <a:r>
              <a:rPr lang="cs-CZ" noProof="0" dirty="0"/>
              <a:t> </a:t>
            </a:r>
            <a:r>
              <a:rPr lang="cs-CZ" b="1" noProof="0" dirty="0"/>
              <a:t>energii</a:t>
            </a:r>
            <a:r>
              <a:rPr lang="cs-CZ" noProof="0" dirty="0"/>
              <a:t> (</a:t>
            </a:r>
            <a:r>
              <a:rPr lang="cs-CZ" noProof="0" dirty="0" err="1"/>
              <a:t>Proof‑of‑Work</a:t>
            </a:r>
            <a:r>
              <a:rPr lang="cs-CZ" noProof="0" dirty="0"/>
              <a:t>).</a:t>
            </a: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Síť má mnoho kopií → většina </a:t>
            </a:r>
            <a:r>
              <a:rPr lang="cs-CZ" b="1" noProof="0" dirty="0"/>
              <a:t>hlasuje</a:t>
            </a:r>
            <a:r>
              <a:rPr lang="cs-CZ" noProof="0" dirty="0"/>
              <a:t>, která verze je pravda.</a:t>
            </a: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Podvodník by musel přepsat většinu historie –</a:t>
            </a:r>
            <a:r>
              <a:rPr lang="cs-CZ" b="1" noProof="0" dirty="0"/>
              <a:t> ekonomicky nesmysl.</a:t>
            </a:r>
            <a:endParaRPr lang="en-US" b="1" noProof="0" dirty="0"/>
          </a:p>
          <a:p>
            <a:endParaRPr lang="en-US" dirty="0"/>
          </a:p>
          <a:p>
            <a:r>
              <a:rPr lang="cs-CZ" b="1" noProof="0" dirty="0"/>
              <a:t>→ Výsledek: digitální data mohou být trvalá, ověřitelná a </a:t>
            </a:r>
            <a:r>
              <a:rPr lang="cs-CZ" b="1" noProof="0" dirty="0" err="1"/>
              <a:t>nepodstrčitelná</a:t>
            </a:r>
            <a:r>
              <a:rPr lang="cs-CZ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2A9275-99D3-F6AF-8F20-391CA83B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BF9B-C30B-451A-89AA-A1A67FCAED92}" type="slidenum">
              <a:rPr lang="cs-CZ" sz="1000" noProof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12</a:t>
            </a:fld>
            <a:endParaRPr lang="cs-CZ" sz="1000" noProof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817FA-C1FD-879B-2CD0-86FE57D9D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noProof="0"/>
              <a:t>Co je NFT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D73A6-7767-8F5A-65F7-D6FC39BB87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NFT není obrázek.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NFT není JPEG.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NFT = token, který říká: „tohle vlastní osoba XYZ“.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digitální sběratelství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vlastnictví herních </a:t>
            </a:r>
            <a:r>
              <a:rPr lang="cs-CZ" dirty="0" err="1"/>
              <a:t>itemů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ticketing</a:t>
            </a:r>
            <a:r>
              <a:rPr lang="cs-CZ" dirty="0"/>
              <a:t> a eventy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digitální identita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důkaz pravosti digitálního díla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noProof="0" dirty="0"/>
          </a:p>
        </p:txBody>
      </p:sp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97D35671-A5DC-0754-4BCD-1DF9850CA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61" y="376436"/>
            <a:ext cx="2936010" cy="19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711028-D157-FDDF-51A5-410E648A3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94466"/>
              </p:ext>
            </p:extLst>
          </p:nvPr>
        </p:nvGraphicFramePr>
        <p:xfrm>
          <a:off x="3804271" y="2670760"/>
          <a:ext cx="1800202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6">
                  <a:extLst>
                    <a:ext uri="{9D8B030D-6E8A-4147-A177-3AD203B41FA5}">
                      <a16:colId xmlns:a16="http://schemas.microsoft.com/office/drawing/2014/main" val="241966246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121057934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Consolas" panose="020B0609020204030204" pitchFamily="49" charset="0"/>
                        </a:rPr>
                        <a:t>Blok</a:t>
                      </a:r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3334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43229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729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0825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38BCD79-5E2B-1547-58BA-F634920020F6}"/>
              </a:ext>
            </a:extLst>
          </p:cNvPr>
          <p:cNvSpPr/>
          <p:nvPr/>
        </p:nvSpPr>
        <p:spPr>
          <a:xfrm>
            <a:off x="3795194" y="3284442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latin typeface="Consolas" panose="020B0609020204030204" pitchFamily="49" charset="0"/>
              </a:rPr>
              <a:t>Před. otisk</a:t>
            </a:r>
            <a:endParaRPr lang="en-US" sz="1500">
              <a:latin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D4402-F3E9-5267-F8A8-22EC8C5119D0}"/>
              </a:ext>
            </a:extLst>
          </p:cNvPr>
          <p:cNvSpPr/>
          <p:nvPr/>
        </p:nvSpPr>
        <p:spPr>
          <a:xfrm>
            <a:off x="3795195" y="3601928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solidFill>
                  <a:schemeClr val="accent1"/>
                </a:solidFill>
                <a:latin typeface="Consolas" panose="020B0609020204030204" pitchFamily="49" charset="0"/>
              </a:rPr>
              <a:t>Otisk (sum)</a:t>
            </a:r>
            <a:endParaRPr lang="en-US" sz="150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81DF8-08B9-945F-9C0C-3C8243498740}"/>
              </a:ext>
            </a:extLst>
          </p:cNvPr>
          <p:cNvSpPr/>
          <p:nvPr/>
        </p:nvSpPr>
        <p:spPr>
          <a:xfrm>
            <a:off x="3795193" y="2985834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latin typeface="Consolas" panose="020B0609020204030204" pitchFamily="49" charset="0"/>
              </a:rPr>
              <a:t>Data</a:t>
            </a:r>
            <a:endParaRPr lang="en-US" sz="1500">
              <a:latin typeface="Consolas" panose="020B06090202040302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E42448-F55B-9F77-C860-C314E5BCDDDD}"/>
              </a:ext>
            </a:extLst>
          </p:cNvPr>
          <p:cNvSpPr/>
          <p:nvPr/>
        </p:nvSpPr>
        <p:spPr>
          <a:xfrm>
            <a:off x="5167886" y="3284442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en-US" sz="1500" dirty="0">
                <a:latin typeface="Consolas" panose="020B0609020204030204" pitchFamily="49" charset="0"/>
              </a:rPr>
              <a:t>128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445CF1-FC69-CD74-5D0E-3E6FADF135FE}"/>
              </a:ext>
            </a:extLst>
          </p:cNvPr>
          <p:cNvSpPr/>
          <p:nvPr/>
        </p:nvSpPr>
        <p:spPr>
          <a:xfrm>
            <a:off x="5167885" y="3003786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endParaRPr lang="en-US" sz="1500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CFEB26-1DA0-CDB4-CB82-35189EE8B1F9}"/>
              </a:ext>
            </a:extLst>
          </p:cNvPr>
          <p:cNvSpPr/>
          <p:nvPr/>
        </p:nvSpPr>
        <p:spPr>
          <a:xfrm>
            <a:off x="5172423" y="3601928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dirty="0">
                <a:solidFill>
                  <a:schemeClr val="tx1"/>
                </a:solidFill>
                <a:latin typeface="Consolas" panose="020B0609020204030204" pitchFamily="49" charset="0"/>
              </a:rPr>
              <a:t>123</a:t>
            </a:r>
            <a:endParaRPr lang="en-US" sz="15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20" name="Graphic 19" descr="Winking face with solid fill with solid fill">
            <a:extLst>
              <a:ext uri="{FF2B5EF4-FFF2-40B4-BE49-F238E27FC236}">
                <a16:creationId xmlns:a16="http://schemas.microsoft.com/office/drawing/2014/main" id="{B501FC4F-CE75-8832-E27C-60939BFB01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1937" y="2981683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91FF7A-341C-EA55-2A37-D7CAB58F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BF9B-C30B-451A-89AA-A1A67FCAED92}" type="slidenum">
              <a:rPr lang="cs-CZ" sz="1000" noProof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13</a:t>
            </a:fld>
            <a:endParaRPr lang="cs-CZ" sz="1000" noProof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F9392-74FC-1BFC-920C-73E41D110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noProof="0"/>
              <a:t>Proč by Iron Man miloval blockchain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A303A-D8DB-D64A-92C6-18C869DA6C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noProof="0" dirty="0"/>
              <a:t>Potřebuje </a:t>
            </a:r>
            <a:r>
              <a:rPr lang="cs-CZ" sz="1600" b="1" noProof="0" dirty="0"/>
              <a:t>spolehlivá data</a:t>
            </a:r>
            <a:r>
              <a:rPr lang="cs-CZ" sz="1600" noProof="0" dirty="0"/>
              <a:t>, která nikdo nemůže změnit.</a:t>
            </a:r>
            <a:endParaRPr lang="en-US" sz="16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noProof="0" dirty="0"/>
              <a:t>Potřebuje </a:t>
            </a:r>
            <a:r>
              <a:rPr lang="cs-CZ" sz="1600" b="1" noProof="0" dirty="0"/>
              <a:t>distribuovaný systém</a:t>
            </a:r>
            <a:r>
              <a:rPr lang="cs-CZ" sz="1600" noProof="0" dirty="0"/>
              <a:t>, který neselže, když vypadne jeden server.</a:t>
            </a:r>
            <a:endParaRPr lang="en-US" sz="16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noProof="0" dirty="0"/>
              <a:t>Potřebuje </a:t>
            </a:r>
            <a:r>
              <a:rPr lang="cs-CZ" sz="1600" b="1" noProof="0" dirty="0"/>
              <a:t>transparentní historii </a:t>
            </a:r>
            <a:r>
              <a:rPr lang="cs-CZ" sz="1600" noProof="0" dirty="0"/>
              <a:t>— vidět vše, co jeho systémy dělaly.</a:t>
            </a:r>
            <a:endParaRPr lang="en-US" sz="16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noProof="0" dirty="0"/>
              <a:t>Potřebuje </a:t>
            </a:r>
            <a:r>
              <a:rPr lang="cs-CZ" sz="1600" b="1" noProof="0" dirty="0"/>
              <a:t>důvěru bez prostředníků </a:t>
            </a:r>
            <a:r>
              <a:rPr lang="cs-CZ" sz="1600" noProof="0" dirty="0"/>
              <a:t>— spolupráce více technologií bez centrální autority.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noProof="0" dirty="0"/>
              <a:t>A hlavně: potřebuje </a:t>
            </a:r>
            <a:r>
              <a:rPr lang="cs-CZ" sz="1600" b="1" noProof="0" dirty="0"/>
              <a:t>nezničitelnou paměť </a:t>
            </a:r>
            <a:r>
              <a:rPr lang="cs-CZ" sz="1600" noProof="0" dirty="0"/>
              <a:t>pro JARVIS</a:t>
            </a:r>
            <a:r>
              <a:rPr lang="en-US" sz="1600" noProof="0" dirty="0"/>
              <a:t>e</a:t>
            </a:r>
            <a:r>
              <a:rPr lang="cs-CZ" sz="1600" noProof="0" dirty="0"/>
              <a:t>.</a:t>
            </a:r>
            <a:endParaRPr lang="en-US" sz="1600" noProof="0" dirty="0"/>
          </a:p>
          <a:p>
            <a:endParaRPr lang="en-US" sz="1600" noProof="0" dirty="0"/>
          </a:p>
          <a:p>
            <a:r>
              <a:rPr lang="cs-CZ" sz="1600" b="1" noProof="0" dirty="0"/>
              <a:t>Blockchain</a:t>
            </a:r>
            <a:r>
              <a:rPr lang="cs-CZ" sz="1600" noProof="0" dirty="0"/>
              <a:t> je přesně ta infrastruktura, kterou by JARVIS chtěl pod kapotou.</a:t>
            </a:r>
            <a:endParaRPr lang="en-US" sz="1600" dirty="0"/>
          </a:p>
          <a:p>
            <a:endParaRPr lang="cs-CZ" sz="1600" dirty="0"/>
          </a:p>
          <a:p>
            <a:pPr algn="r"/>
            <a:r>
              <a:rPr lang="cs-CZ" sz="1600" b="1" dirty="0"/>
              <a:t>Díky za pozornost</a:t>
            </a:r>
            <a:r>
              <a:rPr lang="en-US" sz="1600" b="1" dirty="0"/>
              <a:t>!</a:t>
            </a:r>
            <a:br>
              <a:rPr lang="cs-CZ" sz="1600" b="1" dirty="0"/>
            </a:br>
            <a:r>
              <a:rPr lang="en-US" sz="1600" b="1" dirty="0"/>
              <a:t>Ot</a:t>
            </a:r>
            <a:r>
              <a:rPr lang="cs-CZ" sz="1600" b="1" dirty="0" err="1"/>
              <a:t>ázky</a:t>
            </a:r>
            <a:r>
              <a:rPr lang="cs-CZ" sz="1600" b="1" dirty="0"/>
              <a:t>?</a:t>
            </a:r>
            <a:endParaRPr lang="en-US" sz="1600" b="1" dirty="0"/>
          </a:p>
        </p:txBody>
      </p:sp>
      <p:pic>
        <p:nvPicPr>
          <p:cNvPr id="6" name="Graphic 5" descr="Blockchain with solid fill">
            <a:extLst>
              <a:ext uri="{FF2B5EF4-FFF2-40B4-BE49-F238E27FC236}">
                <a16:creationId xmlns:a16="http://schemas.microsoft.com/office/drawing/2014/main" id="{E8539725-1F57-CDC7-A586-B015299A42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7659" y="23873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249EB1-B007-DD6E-8612-1054DB2FB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024" y="1203362"/>
            <a:ext cx="4485036" cy="28085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906291-7416-DEFF-E16D-3F913276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BF9B-C30B-451A-89AA-A1A67FCAED92}" type="slidenum">
              <a:rPr lang="cs-CZ" sz="1000" noProof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</a:t>
            </a:fld>
            <a:endParaRPr lang="cs-CZ" sz="1000" noProof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BF82D-85A5-7717-5CBE-7F3FF32438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noProof="0"/>
              <a:t>Digitální věci, které sbíráme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FE6E5-116B-EB5B-EBEA-64314531FC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noProof="0" dirty="0"/>
              <a:t>Všichni sbíráme digitální věci: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 err="1"/>
              <a:t>Loot</a:t>
            </a:r>
            <a:endParaRPr lang="cs-CZ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 err="1"/>
              <a:t>Skins</a:t>
            </a:r>
            <a:endParaRPr lang="cs-CZ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 err="1"/>
              <a:t>Achievements</a:t>
            </a:r>
            <a:endParaRPr lang="cs-CZ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Avatary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/>
              <a:t>Kartičky</a:t>
            </a:r>
          </a:p>
          <a:p>
            <a:endParaRPr lang="cs-CZ" noProof="0" dirty="0"/>
          </a:p>
          <a:p>
            <a:r>
              <a:rPr lang="cs-CZ" noProof="0" dirty="0"/>
              <a:t>… ale většina nám vlastně nepatří</a:t>
            </a:r>
          </a:p>
          <a:p>
            <a:endParaRPr lang="cs-CZ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27C502-BE40-278C-1907-0EDAAF98E861}"/>
              </a:ext>
            </a:extLst>
          </p:cNvPr>
          <p:cNvSpPr/>
          <p:nvPr/>
        </p:nvSpPr>
        <p:spPr>
          <a:xfrm>
            <a:off x="-792596" y="-488590"/>
            <a:ext cx="10729192" cy="6120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DD327-6BD4-BD2E-EBC3-4DE1402BBB6F}"/>
              </a:ext>
            </a:extLst>
          </p:cNvPr>
          <p:cNvSpPr/>
          <p:nvPr/>
        </p:nvSpPr>
        <p:spPr>
          <a:xfrm>
            <a:off x="2267744" y="2114550"/>
            <a:ext cx="4608512" cy="914400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>
                <a:latin typeface="OCR A Extended" panose="02010509020102010303" pitchFamily="50" charset="0"/>
              </a:rPr>
              <a:t>⚠️SERVER NOT RESPONDING</a:t>
            </a:r>
          </a:p>
        </p:txBody>
      </p:sp>
    </p:spTree>
    <p:extLst>
      <p:ext uri="{BB962C8B-B14F-4D97-AF65-F5344CB8AC3E}">
        <p14:creationId xmlns:p14="http://schemas.microsoft.com/office/powerpoint/2010/main" val="33236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F5769-B81D-8A13-A7CE-D49AB1A0D8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sz="1800" noProof="0" dirty="0"/>
              <a:t>Stačí vypnout server… a je po </a:t>
            </a:r>
            <a:r>
              <a:rPr lang="cs-CZ" sz="1800" noProof="0" dirty="0" err="1"/>
              <a:t>lootu</a:t>
            </a:r>
            <a:endParaRPr lang="en-US" sz="1800" noProof="0" dirty="0"/>
          </a:p>
          <a:p>
            <a:endParaRPr lang="en-US" sz="1800" dirty="0"/>
          </a:p>
          <a:p>
            <a:r>
              <a:rPr lang="cs-CZ" sz="1800" dirty="0"/>
              <a:t>Digitální věci dnes nevlastním</a:t>
            </a:r>
            <a:r>
              <a:rPr lang="en-US" sz="1800" dirty="0"/>
              <a:t>e,</a:t>
            </a:r>
            <a:r>
              <a:rPr lang="cs-CZ" sz="1800" dirty="0"/>
              <a:t> </a:t>
            </a:r>
            <a:r>
              <a:rPr lang="en-US" sz="1800" dirty="0"/>
              <a:t>j</a:t>
            </a:r>
            <a:r>
              <a:rPr lang="cs-CZ" sz="1800" dirty="0"/>
              <a:t>en používáme.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A distributed system is one in which the failure of a computer you didn’t even know existed can render your own computer unusable.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– Leslie Lamport</a:t>
            </a:r>
            <a:endParaRPr lang="en-US" sz="1600" dirty="0">
              <a:latin typeface="Consolas" panose="020B0609020204030204" pitchFamily="49" charset="0"/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26" name="Picture 10" descr="Illustration of texting message vector icon | Free stock illustration ...">
            <a:extLst>
              <a:ext uri="{FF2B5EF4-FFF2-40B4-BE49-F238E27FC236}">
                <a16:creationId xmlns:a16="http://schemas.microsoft.com/office/drawing/2014/main" id="{ADBA37EC-DD77-8EDB-C6D5-97EC76E9A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17" y="1283281"/>
            <a:ext cx="1242983" cy="124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630D25-F2C1-E15A-4EFE-0037B42D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BF9B-C30B-451A-89AA-A1A67FCAED92}" type="slidenum">
              <a:rPr lang="cs-CZ" sz="1000" noProof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</a:t>
            </a:fld>
            <a:endParaRPr lang="cs-CZ" sz="1000" noProof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8C9E4-93B5-09E9-6328-1511EB77D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noProof="0"/>
              <a:t>Co když server vypnou?</a:t>
            </a:r>
          </a:p>
        </p:txBody>
      </p:sp>
      <p:pic>
        <p:nvPicPr>
          <p:cNvPr id="9224" name="Picture 8" descr="Credit card PNG">
            <a:extLst>
              <a:ext uri="{FF2B5EF4-FFF2-40B4-BE49-F238E27FC236}">
                <a16:creationId xmlns:a16="http://schemas.microsoft.com/office/drawing/2014/main" id="{94F75EE6-CA7C-B657-A700-1919E5C8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78" y="1096839"/>
            <a:ext cx="685789" cy="6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Email PNG">
            <a:extLst>
              <a:ext uri="{FF2B5EF4-FFF2-40B4-BE49-F238E27FC236}">
                <a16:creationId xmlns:a16="http://schemas.microsoft.com/office/drawing/2014/main" id="{1EDCCC41-82D3-FB24-4B27-BD9F904D0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54" y="1934227"/>
            <a:ext cx="965635" cy="96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Clipart - Cloud Computing">
            <a:extLst>
              <a:ext uri="{FF2B5EF4-FFF2-40B4-BE49-F238E27FC236}">
                <a16:creationId xmlns:a16="http://schemas.microsoft.com/office/drawing/2014/main" id="{148B7CE7-247E-F873-8506-F5C0F192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13" y="1470367"/>
            <a:ext cx="868812" cy="8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2DEBF-23B4-8C3E-31FE-53075080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BF9B-C30B-451A-89AA-A1A67FCAED92}" type="slidenum">
              <a:rPr lang="cs-CZ" sz="1000" noProof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4</a:t>
            </a:fld>
            <a:endParaRPr lang="cs-CZ" sz="1000" noProof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C674-B2EC-6026-F055-466C1EA029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noProof="0"/>
              <a:t>Fyzické vs. digitální vlastnictví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7B722-2679-F15B-A33C-9E572A128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sz="1800" noProof="0"/>
              <a:t>Fyzický sběratelský předmět = váš</a:t>
            </a:r>
          </a:p>
          <a:p>
            <a:r>
              <a:rPr lang="cs-CZ" sz="1800" noProof="0"/>
              <a:t>Digitální předmět = někde na serveru</a:t>
            </a:r>
            <a:endParaRPr lang="en-US" sz="1800" noProof="0"/>
          </a:p>
          <a:p>
            <a:endParaRPr lang="en-US" sz="1800" noProof="0"/>
          </a:p>
          <a:p>
            <a:r>
              <a:rPr lang="cs-CZ" sz="1800"/>
              <a:t>Digitální věci jsou jen licence, ne vlastnictví. </a:t>
            </a:r>
          </a:p>
          <a:p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“I think that ownership gives you a thing that you can’t do, whether you’re talking about a lease or a treaty. Ownership gives you things and elements that you can’t get from just signing a document, that you can have a base.”</a:t>
            </a:r>
          </a:p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“Now, maybe another president would feel differently, but so far I’ve been right about everything.”</a:t>
            </a:r>
            <a:endParaRPr lang="cs-CZ" sz="1600">
              <a:solidFill>
                <a:schemeClr val="tx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endParaRPr lang="cs-CZ" noProof="0"/>
          </a:p>
          <a:p>
            <a:endParaRPr lang="cs-CZ" noProof="0"/>
          </a:p>
        </p:txBody>
      </p:sp>
      <p:pic>
        <p:nvPicPr>
          <p:cNvPr id="3074" name="Picture 2" descr="my collection of One Piece figures :) — MyFigureCollection.net">
            <a:extLst>
              <a:ext uri="{FF2B5EF4-FFF2-40B4-BE49-F238E27FC236}">
                <a16:creationId xmlns:a16="http://schemas.microsoft.com/office/drawing/2014/main" id="{3BA9710D-82A3-D12C-0D8D-8BE38DD7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95" y="1004552"/>
            <a:ext cx="2376264" cy="14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AE230-5EEB-5C21-8DEA-23B01C2C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BF9B-C30B-451A-89AA-A1A67FCAED92}" type="slidenum">
              <a:rPr lang="cs-CZ" sz="1000" noProof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5</a:t>
            </a:fld>
            <a:endParaRPr lang="cs-CZ" sz="1000" noProof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0041B-101C-4024-230E-60285AD70A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noProof="0"/>
              <a:t>Proč by to JARVIS řešil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CCE7F-94C6-72F6-40A6-A2B34AFB72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noProof="0">
                <a:sym typeface="Wingdings" panose="05000000000000000000" pitchFamily="2" charset="2"/>
              </a:rPr>
              <a:t>JARVIS potřebuje spolehlivou paměť, která se nikdy nesmaže.</a:t>
            </a:r>
            <a:endParaRPr lang="en-US" sz="1800" noProof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noProof="0">
                <a:sym typeface="Wingdings" panose="05000000000000000000" pitchFamily="2" charset="2"/>
              </a:rPr>
              <a:t>Nestačí jeden server — ten může spadnout</a:t>
            </a:r>
            <a:endParaRPr lang="en-US" sz="1800" noProof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noProof="0">
                <a:sym typeface="Wingdings" panose="05000000000000000000" pitchFamily="2" charset="2"/>
              </a:rPr>
              <a:t>Potřebuje distribuovaný systém, kde informace přežijí chyby.</a:t>
            </a:r>
            <a:endParaRPr lang="en-US" sz="1800" noProof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noProof="0">
                <a:sym typeface="Wingdings" panose="05000000000000000000" pitchFamily="2" charset="2"/>
              </a:rPr>
              <a:t>Potřebuje jedinou verzi pravdy, kterou nikdo nemůže falšovat.</a:t>
            </a:r>
            <a:endParaRPr lang="en-US" sz="1800" noProof="0">
              <a:sym typeface="Wingdings" panose="05000000000000000000" pitchFamily="2" charset="2"/>
            </a:endParaRPr>
          </a:p>
          <a:p>
            <a:endParaRPr lang="en-US" sz="1800" noProof="0">
              <a:sym typeface="Wingdings" panose="05000000000000000000" pitchFamily="2" charset="2"/>
            </a:endParaRPr>
          </a:p>
          <a:p>
            <a:r>
              <a:rPr lang="cs-CZ" sz="1800" noProof="0">
                <a:sym typeface="Wingdings" panose="05000000000000000000" pitchFamily="2" charset="2"/>
              </a:rPr>
              <a:t>Digitální svět dnes běží na serverech, které někdo vlastní.</a:t>
            </a:r>
            <a:endParaRPr lang="en-US" sz="1800" noProof="0">
              <a:sym typeface="Wingdings" panose="05000000000000000000" pitchFamily="2" charset="2"/>
            </a:endParaRPr>
          </a:p>
          <a:p>
            <a:r>
              <a:rPr lang="cs-CZ" sz="1800" noProof="0">
                <a:sym typeface="Wingdings" panose="05000000000000000000" pitchFamily="2" charset="2"/>
              </a:rPr>
              <a:t>A když spadnou… je po datech.</a:t>
            </a:r>
            <a:endParaRPr lang="en-US" sz="1800" noProof="0">
              <a:sym typeface="Wingdings" panose="05000000000000000000" pitchFamily="2" charset="2"/>
            </a:endParaRPr>
          </a:p>
          <a:p>
            <a:endParaRPr lang="cs-CZ" sz="1800" noProof="0">
              <a:sym typeface="Wingdings" panose="05000000000000000000" pitchFamily="2" charset="2"/>
            </a:endParaRPr>
          </a:p>
          <a:p>
            <a:r>
              <a:rPr lang="cs-CZ" sz="1800" noProof="0">
                <a:sym typeface="Wingdings" panose="05000000000000000000" pitchFamily="2" charset="2"/>
              </a:rPr>
              <a:t>Potřebujeme </a:t>
            </a:r>
            <a:r>
              <a:rPr lang="cs-CZ" sz="1800" b="1" noProof="0">
                <a:sym typeface="Wingdings" panose="05000000000000000000" pitchFamily="2" charset="2"/>
              </a:rPr>
              <a:t>distribuovanou</a:t>
            </a:r>
            <a:r>
              <a:rPr lang="cs-CZ" sz="1800" noProof="0">
                <a:sym typeface="Wingdings" panose="05000000000000000000" pitchFamily="2" charset="2"/>
              </a:rPr>
              <a:t>, </a:t>
            </a:r>
            <a:r>
              <a:rPr lang="cs-CZ" sz="1800" b="1" noProof="0">
                <a:sym typeface="Wingdings" panose="05000000000000000000" pitchFamily="2" charset="2"/>
              </a:rPr>
              <a:t>nekorumpovatelnou paměť </a:t>
            </a:r>
            <a:endParaRPr lang="cs-CZ" sz="1800" b="1" noProof="0"/>
          </a:p>
        </p:txBody>
      </p:sp>
    </p:spTree>
    <p:extLst>
      <p:ext uri="{BB962C8B-B14F-4D97-AF65-F5344CB8AC3E}">
        <p14:creationId xmlns:p14="http://schemas.microsoft.com/office/powerpoint/2010/main" val="25082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B53EA0-BF1A-F619-5CFD-AF69D5BD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BF9B-C30B-451A-89AA-A1A67FCAED92}" type="slidenum">
              <a:rPr lang="cs-CZ" sz="1000" noProof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6</a:t>
            </a:fld>
            <a:endParaRPr lang="cs-CZ" sz="1000" noProof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4EDC2-2296-E923-201E-82A5452FB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noProof="0"/>
              <a:t>Proč blockchain vznikl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41A61-D4AF-D8CB-2488-60A97A6B4A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noProof="0"/>
              <a:t>Digitální věci </a:t>
            </a:r>
            <a:r>
              <a:rPr lang="cs-CZ" sz="1800"/>
              <a:t>lze </a:t>
            </a:r>
            <a:r>
              <a:rPr lang="cs-CZ" sz="1800" b="1"/>
              <a:t>libovolně </a:t>
            </a:r>
            <a:r>
              <a:rPr lang="cs-CZ" sz="1800" b="1" noProof="0"/>
              <a:t>kopírovat</a:t>
            </a:r>
            <a:r>
              <a:rPr lang="en-US" sz="1800" b="1"/>
              <a:t> </a:t>
            </a:r>
            <a:r>
              <a:rPr lang="en-US" sz="1800"/>
              <a:t>– </a:t>
            </a:r>
            <a:r>
              <a:rPr lang="cs-CZ" sz="1800"/>
              <a:t>jak odlišit originál od kopie?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/>
              <a:t>Potřebujeme </a:t>
            </a:r>
            <a:r>
              <a:rPr lang="cs-CZ" sz="1800" b="1"/>
              <a:t>digitální vzácnost</a:t>
            </a:r>
            <a:r>
              <a:rPr lang="cs-CZ" sz="1800"/>
              <a:t> a </a:t>
            </a:r>
            <a:r>
              <a:rPr lang="cs-CZ" sz="1800" b="1"/>
              <a:t>nezfalšovatelnou historii</a:t>
            </a:r>
            <a:endParaRPr lang="cs-CZ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noProof="0"/>
              <a:t>Data na jednom server jsou </a:t>
            </a:r>
            <a:r>
              <a:rPr lang="cs-CZ" sz="1800" b="1" noProof="0"/>
              <a:t>jednoduché změnit </a:t>
            </a:r>
            <a:r>
              <a:rPr lang="cs-CZ" sz="1800" noProof="0"/>
              <a:t>nebo smazat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/>
              <a:t>Centrální služby (cloud, hry, databáze) mají </a:t>
            </a:r>
            <a:r>
              <a:rPr lang="cs-CZ" sz="1800" b="1"/>
              <a:t>jediný bod selhání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9AFF6E-E0C7-3E83-1F34-B220BBD1BA39}"/>
              </a:ext>
            </a:extLst>
          </p:cNvPr>
          <p:cNvSpPr>
            <a:spLocks noChangeAspect="1"/>
          </p:cNvSpPr>
          <p:nvPr/>
        </p:nvSpPr>
        <p:spPr>
          <a:xfrm>
            <a:off x="2303749" y="3390780"/>
            <a:ext cx="576064" cy="57606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>
                <a:latin typeface="Consolas" panose="020B0609020204030204" pitchFamily="49" charset="0"/>
              </a:rPr>
              <a:t>Ctrl</a:t>
            </a:r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A5FA4C-CE8B-C931-978A-F7CB2222F131}"/>
              </a:ext>
            </a:extLst>
          </p:cNvPr>
          <p:cNvSpPr>
            <a:spLocks noChangeAspect="1"/>
          </p:cNvSpPr>
          <p:nvPr/>
        </p:nvSpPr>
        <p:spPr>
          <a:xfrm>
            <a:off x="3203849" y="3390780"/>
            <a:ext cx="576064" cy="57606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latin typeface="Consolas" panose="020B0609020204030204" pitchFamily="49" charset="0"/>
              </a:rPr>
              <a:t>V</a:t>
            </a:r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FEF56A03-F075-FE36-5A6D-94BB1870B2B5}"/>
              </a:ext>
            </a:extLst>
          </p:cNvPr>
          <p:cNvSpPr>
            <a:spLocks noChangeAspect="1"/>
          </p:cNvSpPr>
          <p:nvPr/>
        </p:nvSpPr>
        <p:spPr>
          <a:xfrm>
            <a:off x="2951821" y="3588802"/>
            <a:ext cx="180020" cy="180020"/>
          </a:xfrm>
          <a:prstGeom prst="plus">
            <a:avLst>
              <a:gd name="adj" fmla="val 39697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263F24-22BC-F4AB-FA16-BA6218B01F87}"/>
              </a:ext>
            </a:extLst>
          </p:cNvPr>
          <p:cNvSpPr>
            <a:spLocks noChangeAspect="1"/>
          </p:cNvSpPr>
          <p:nvPr/>
        </p:nvSpPr>
        <p:spPr>
          <a:xfrm>
            <a:off x="2303749" y="2736667"/>
            <a:ext cx="576064" cy="5760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>
                <a:latin typeface="Consolas" panose="020B0609020204030204" pitchFamily="49" charset="0"/>
              </a:rPr>
              <a:t>Ctrl</a:t>
            </a:r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492D2B-C7D3-9F47-45D6-862D588A8950}"/>
              </a:ext>
            </a:extLst>
          </p:cNvPr>
          <p:cNvSpPr>
            <a:spLocks noChangeAspect="1"/>
          </p:cNvSpPr>
          <p:nvPr/>
        </p:nvSpPr>
        <p:spPr>
          <a:xfrm>
            <a:off x="3203849" y="2736667"/>
            <a:ext cx="576064" cy="5760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latin typeface="Consolas" panose="020B0609020204030204" pitchFamily="49" charset="0"/>
              </a:rPr>
              <a:t>C</a:t>
            </a:r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50939DB5-BE3A-D596-0548-47D33F5FD8D9}"/>
              </a:ext>
            </a:extLst>
          </p:cNvPr>
          <p:cNvSpPr>
            <a:spLocks noChangeAspect="1"/>
          </p:cNvSpPr>
          <p:nvPr/>
        </p:nvSpPr>
        <p:spPr>
          <a:xfrm>
            <a:off x="2951821" y="2934689"/>
            <a:ext cx="180020" cy="180020"/>
          </a:xfrm>
          <a:prstGeom prst="plus">
            <a:avLst>
              <a:gd name="adj" fmla="val 39697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Cloud Computing with solid fill">
            <a:extLst>
              <a:ext uri="{FF2B5EF4-FFF2-40B4-BE49-F238E27FC236}">
                <a16:creationId xmlns:a16="http://schemas.microsoft.com/office/drawing/2014/main" id="{4EE2B6CA-BEDA-5B24-7022-7D56648063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4088" y="2615099"/>
            <a:ext cx="1440160" cy="1440160"/>
          </a:xfrm>
          <a:prstGeom prst="rect">
            <a:avLst/>
          </a:prstGeom>
        </p:spPr>
      </p:pic>
      <p:pic>
        <p:nvPicPr>
          <p:cNvPr id="18" name="Graphic 17" descr="Shield Cross with solid fill">
            <a:extLst>
              <a:ext uri="{FF2B5EF4-FFF2-40B4-BE49-F238E27FC236}">
                <a16:creationId xmlns:a16="http://schemas.microsoft.com/office/drawing/2014/main" id="{3BDB01A9-2909-36D9-DFB5-101091EEAD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4167" y="3554710"/>
            <a:ext cx="914400" cy="914400"/>
          </a:xfrm>
          <a:prstGeom prst="rect">
            <a:avLst/>
          </a:prstGeom>
        </p:spPr>
      </p:pic>
      <p:pic>
        <p:nvPicPr>
          <p:cNvPr id="20" name="Graphic 19" descr="Shield Cross outline">
            <a:extLst>
              <a:ext uri="{FF2B5EF4-FFF2-40B4-BE49-F238E27FC236}">
                <a16:creationId xmlns:a16="http://schemas.microsoft.com/office/drawing/2014/main" id="{EFEA2D7D-6C57-824A-2751-72B7718D3F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7944" y="4122336"/>
            <a:ext cx="914400" cy="914400"/>
          </a:xfrm>
          <a:prstGeom prst="rect">
            <a:avLst/>
          </a:prstGeom>
        </p:spPr>
      </p:pic>
      <p:pic>
        <p:nvPicPr>
          <p:cNvPr id="22" name="Graphic 21" descr="Inbox Cross with solid fill">
            <a:extLst>
              <a:ext uri="{FF2B5EF4-FFF2-40B4-BE49-F238E27FC236}">
                <a16:creationId xmlns:a16="http://schemas.microsoft.com/office/drawing/2014/main" id="{DD46474E-AAB0-6E4E-B96D-46CA3AC16D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64456" y="3850919"/>
            <a:ext cx="914400" cy="914400"/>
          </a:xfrm>
          <a:prstGeom prst="rect">
            <a:avLst/>
          </a:prstGeom>
        </p:spPr>
      </p:pic>
      <p:pic>
        <p:nvPicPr>
          <p:cNvPr id="24" name="Graphic 23" descr="Badge Cross with solid fill">
            <a:extLst>
              <a:ext uri="{FF2B5EF4-FFF2-40B4-BE49-F238E27FC236}">
                <a16:creationId xmlns:a16="http://schemas.microsoft.com/office/drawing/2014/main" id="{D8A08828-6A3B-822A-C5E0-733E2E447A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25639" y="3180493"/>
            <a:ext cx="576064" cy="576064"/>
          </a:xfrm>
          <a:prstGeom prst="rect">
            <a:avLst/>
          </a:prstGeom>
        </p:spPr>
      </p:pic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B049E003-0183-E6D2-472B-A8D614814F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12025" y="3024699"/>
            <a:ext cx="1038820" cy="10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9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B9D1F-E81F-DCE9-D4BD-6D2D3CA0A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1ABD3-B0E8-3EA9-3F72-07816E6B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BF9B-C30B-451A-89AA-A1A67FCAED92}" type="slidenum">
              <a:rPr lang="cs-CZ" sz="1000" noProof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7</a:t>
            </a:fld>
            <a:endParaRPr lang="cs-CZ" sz="1000" noProof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96C0F-5AC8-0C1C-CA18-C83BD75B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noProof="0"/>
              <a:t>Co je blockchain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5E08D-37C0-759C-A28F-A8640EA9ED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noProof="0"/>
              <a:t>Sdílená </a:t>
            </a:r>
            <a:r>
              <a:rPr lang="cs-CZ" sz="1800" b="1" noProof="0"/>
              <a:t>veřejná</a:t>
            </a:r>
            <a:r>
              <a:rPr lang="cs-CZ" sz="1800" noProof="0"/>
              <a:t> digitální kniha záznamů.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noProof="0"/>
              <a:t>Kde každý nový </a:t>
            </a:r>
            <a:r>
              <a:rPr lang="cs-CZ" sz="1800" b="1" noProof="0"/>
              <a:t>záznam potvrzuje </a:t>
            </a:r>
            <a:r>
              <a:rPr lang="cs-CZ" sz="1800" noProof="0"/>
              <a:t>ten </a:t>
            </a:r>
            <a:r>
              <a:rPr lang="cs-CZ" sz="1800" b="1" noProof="0"/>
              <a:t>předchozí</a:t>
            </a:r>
            <a:r>
              <a:rPr lang="cs-CZ" sz="1800" noProof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noProof="0"/>
              <a:t>Rozmístěná mezi </a:t>
            </a:r>
            <a:r>
              <a:rPr lang="cs-CZ" sz="1800" b="1" noProof="0"/>
              <a:t>mnoha počítači</a:t>
            </a:r>
            <a:r>
              <a:rPr lang="cs-CZ" sz="1800" noProof="0"/>
              <a:t>, ne na jednom serveru.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noProof="0"/>
              <a:t>Minulost nejde změnit, protože by to zjistili všichni ostatní.</a:t>
            </a:r>
          </a:p>
          <a:p>
            <a:r>
              <a:rPr lang="cs-CZ" sz="1800" b="1" noProof="0"/>
              <a:t>→ Technologie, která umožňuje důvěru bez centrální autority.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087BA3-BA4C-00C0-F432-0D4E9D277F0B}"/>
              </a:ext>
            </a:extLst>
          </p:cNvPr>
          <p:cNvSpPr/>
          <p:nvPr/>
        </p:nvSpPr>
        <p:spPr>
          <a:xfrm>
            <a:off x="9553113" y="1171636"/>
            <a:ext cx="530355" cy="309844"/>
          </a:xfrm>
          <a:prstGeom prst="rect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Books with solid fill">
            <a:extLst>
              <a:ext uri="{FF2B5EF4-FFF2-40B4-BE49-F238E27FC236}">
                <a16:creationId xmlns:a16="http://schemas.microsoft.com/office/drawing/2014/main" id="{0AFB0AF3-9AC7-A2DC-D5BB-2F041B4896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3113" y="2160002"/>
            <a:ext cx="914400" cy="914400"/>
          </a:xfrm>
          <a:prstGeom prst="rect">
            <a:avLst/>
          </a:prstGeom>
        </p:spPr>
      </p:pic>
      <p:pic>
        <p:nvPicPr>
          <p:cNvPr id="27" name="Graphic 26" descr="Books with solid fill">
            <a:extLst>
              <a:ext uri="{FF2B5EF4-FFF2-40B4-BE49-F238E27FC236}">
                <a16:creationId xmlns:a16="http://schemas.microsoft.com/office/drawing/2014/main" id="{68DA403B-9504-B1F2-6C95-F0DF9365E8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3113" y="1707654"/>
            <a:ext cx="914400" cy="914400"/>
          </a:xfrm>
          <a:prstGeom prst="rect">
            <a:avLst/>
          </a:prstGeom>
        </p:spPr>
      </p:pic>
      <p:pic>
        <p:nvPicPr>
          <p:cNvPr id="44" name="Graphic 43" descr="Social network with solid fill">
            <a:extLst>
              <a:ext uri="{FF2B5EF4-FFF2-40B4-BE49-F238E27FC236}">
                <a16:creationId xmlns:a16="http://schemas.microsoft.com/office/drawing/2014/main" id="{CA06FC01-D004-0B20-59F3-5D10D15536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3450" y="3038020"/>
            <a:ext cx="914400" cy="91440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9D4275-B82C-1381-5CFB-3E8349B63B8A}"/>
              </a:ext>
            </a:extLst>
          </p:cNvPr>
          <p:cNvCxnSpPr>
            <a:cxnSpLocks/>
          </p:cNvCxnSpPr>
          <p:nvPr/>
        </p:nvCxnSpPr>
        <p:spPr>
          <a:xfrm flipV="1">
            <a:off x="7142019" y="2384695"/>
            <a:ext cx="1065917" cy="791612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Graphic 57" descr="Computer with solid fill">
            <a:extLst>
              <a:ext uri="{FF2B5EF4-FFF2-40B4-BE49-F238E27FC236}">
                <a16:creationId xmlns:a16="http://schemas.microsoft.com/office/drawing/2014/main" id="{68D17AEF-6210-17C0-20F0-928659C6E9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5569" y="1450834"/>
            <a:ext cx="576142" cy="576142"/>
          </a:xfrm>
          <a:prstGeom prst="rect">
            <a:avLst/>
          </a:prstGeom>
        </p:spPr>
      </p:pic>
      <p:pic>
        <p:nvPicPr>
          <p:cNvPr id="59" name="Graphic 58" descr="Priorities with solid fill">
            <a:extLst>
              <a:ext uri="{FF2B5EF4-FFF2-40B4-BE49-F238E27FC236}">
                <a16:creationId xmlns:a16="http://schemas.microsoft.com/office/drawing/2014/main" id="{38D298BF-4DFB-B1A4-8723-62BDDCB8F5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6416" y="1456564"/>
            <a:ext cx="576142" cy="576142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14093E98-56B0-3650-AD70-BEC18EC2C18E}"/>
              </a:ext>
            </a:extLst>
          </p:cNvPr>
          <p:cNvSpPr>
            <a:spLocks noChangeAspect="1"/>
          </p:cNvSpPr>
          <p:nvPr/>
        </p:nvSpPr>
        <p:spPr>
          <a:xfrm>
            <a:off x="7668344" y="1090833"/>
            <a:ext cx="1296144" cy="1296144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Computer with solid fill">
            <a:extLst>
              <a:ext uri="{FF2B5EF4-FFF2-40B4-BE49-F238E27FC236}">
                <a16:creationId xmlns:a16="http://schemas.microsoft.com/office/drawing/2014/main" id="{633D7B58-6EE5-AEBE-7D60-89A4C9CDA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0864" y="3182037"/>
            <a:ext cx="576142" cy="576142"/>
          </a:xfrm>
          <a:prstGeom prst="rect">
            <a:avLst/>
          </a:prstGeom>
        </p:spPr>
      </p:pic>
      <p:pic>
        <p:nvPicPr>
          <p:cNvPr id="65" name="Graphic 64" descr="Priorities with solid fill">
            <a:extLst>
              <a:ext uri="{FF2B5EF4-FFF2-40B4-BE49-F238E27FC236}">
                <a16:creationId xmlns:a16="http://schemas.microsoft.com/office/drawing/2014/main" id="{58FEBE56-E150-01AE-E8C3-1954EA70EB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1711" y="3187767"/>
            <a:ext cx="576142" cy="576142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47C586B-72C8-6CE1-1C5A-A33BB406B7DB}"/>
              </a:ext>
            </a:extLst>
          </p:cNvPr>
          <p:cNvSpPr>
            <a:spLocks noChangeAspect="1"/>
          </p:cNvSpPr>
          <p:nvPr/>
        </p:nvSpPr>
        <p:spPr>
          <a:xfrm>
            <a:off x="7683639" y="2822036"/>
            <a:ext cx="1296144" cy="1296144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6721B78-B8EB-7C24-DF32-5475F9FAAE8A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7452322" y="3431763"/>
            <a:ext cx="231317" cy="38345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Graphic 69" descr="Computer with solid fill">
            <a:extLst>
              <a:ext uri="{FF2B5EF4-FFF2-40B4-BE49-F238E27FC236}">
                <a16:creationId xmlns:a16="http://schemas.microsoft.com/office/drawing/2014/main" id="{B6082D5F-0568-08F4-A6F9-142EFD12FA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5801" y="3182037"/>
            <a:ext cx="576142" cy="576142"/>
          </a:xfrm>
          <a:prstGeom prst="rect">
            <a:avLst/>
          </a:prstGeom>
        </p:spPr>
      </p:pic>
      <p:pic>
        <p:nvPicPr>
          <p:cNvPr id="71" name="Graphic 70" descr="Priorities with solid fill">
            <a:extLst>
              <a:ext uri="{FF2B5EF4-FFF2-40B4-BE49-F238E27FC236}">
                <a16:creationId xmlns:a16="http://schemas.microsoft.com/office/drawing/2014/main" id="{1FBFB639-C399-3242-FDC8-8DC423CD30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6648" y="3187767"/>
            <a:ext cx="576142" cy="576142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5B06E78C-D754-40A0-E0A2-FFFF017DC952}"/>
              </a:ext>
            </a:extLst>
          </p:cNvPr>
          <p:cNvSpPr>
            <a:spLocks noChangeAspect="1"/>
          </p:cNvSpPr>
          <p:nvPr/>
        </p:nvSpPr>
        <p:spPr>
          <a:xfrm>
            <a:off x="4748576" y="2822036"/>
            <a:ext cx="1296144" cy="1296144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8841C06-E6C0-650D-B3B9-C17147F46884}"/>
              </a:ext>
            </a:extLst>
          </p:cNvPr>
          <p:cNvCxnSpPr>
            <a:cxnSpLocks/>
            <a:stCxn id="72" idx="6"/>
          </p:cNvCxnSpPr>
          <p:nvPr/>
        </p:nvCxnSpPr>
        <p:spPr>
          <a:xfrm>
            <a:off x="6044720" y="3470108"/>
            <a:ext cx="763749" cy="288071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92EB577-9563-14DB-8DF5-AA5E09CD1721}"/>
              </a:ext>
            </a:extLst>
          </p:cNvPr>
          <p:cNvCxnSpPr>
            <a:cxnSpLocks/>
          </p:cNvCxnSpPr>
          <p:nvPr/>
        </p:nvCxnSpPr>
        <p:spPr>
          <a:xfrm flipV="1">
            <a:off x="6854859" y="3219822"/>
            <a:ext cx="196003" cy="1404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7CDE06B-93FE-38ED-1A38-D854898EE207}"/>
              </a:ext>
            </a:extLst>
          </p:cNvPr>
          <p:cNvCxnSpPr>
            <a:cxnSpLocks/>
          </p:cNvCxnSpPr>
          <p:nvPr/>
        </p:nvCxnSpPr>
        <p:spPr>
          <a:xfrm flipH="1" flipV="1">
            <a:off x="6826127" y="3495220"/>
            <a:ext cx="28732" cy="2156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4B6BCB1-2886-82E7-C3CE-D5FE4D2D1A08}"/>
              </a:ext>
            </a:extLst>
          </p:cNvPr>
          <p:cNvCxnSpPr>
            <a:cxnSpLocks/>
          </p:cNvCxnSpPr>
          <p:nvPr/>
        </p:nvCxnSpPr>
        <p:spPr>
          <a:xfrm>
            <a:off x="6934258" y="3758179"/>
            <a:ext cx="3052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CAB32A3-E637-DF67-A9DA-3A579DFD7447}"/>
              </a:ext>
            </a:extLst>
          </p:cNvPr>
          <p:cNvCxnSpPr>
            <a:cxnSpLocks/>
          </p:cNvCxnSpPr>
          <p:nvPr/>
        </p:nvCxnSpPr>
        <p:spPr>
          <a:xfrm flipV="1">
            <a:off x="7326769" y="3495220"/>
            <a:ext cx="53543" cy="2156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C260D96-87C8-D997-2909-E34A2C934B88}"/>
              </a:ext>
            </a:extLst>
          </p:cNvPr>
          <p:cNvCxnSpPr>
            <a:cxnSpLocks/>
          </p:cNvCxnSpPr>
          <p:nvPr/>
        </p:nvCxnSpPr>
        <p:spPr>
          <a:xfrm>
            <a:off x="7138087" y="3235216"/>
            <a:ext cx="186298" cy="1250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6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3E322-7841-EA87-12B9-A23500753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4FA82F-8730-AE57-A46E-17B3C836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BF9B-C30B-451A-89AA-A1A67FCAED92}" type="slidenum">
              <a:rPr lang="cs-CZ" sz="1000" noProof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8</a:t>
            </a:fld>
            <a:endParaRPr lang="cs-CZ" sz="1000" noProof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4080F-DE54-A311-624D-44FEFAFD76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noProof="0"/>
              <a:t>Jak blockchain chrání historii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98A99-6AFF-E41A-7AE7-69D3896B5C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cs-CZ" noProof="0"/>
              <a:t>Každý blok obsahuje:</a:t>
            </a:r>
            <a:r>
              <a:rPr lang="cs-CZ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Otisk </a:t>
            </a:r>
            <a:r>
              <a:rPr lang="cs-CZ" u="sng"/>
              <a:t>předchozího</a:t>
            </a:r>
            <a:r>
              <a:rPr lang="cs-CZ"/>
              <a:t> bloku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Otisk bloku</a:t>
            </a:r>
          </a:p>
          <a:p>
            <a:pPr marL="285750"/>
            <a:endParaRPr lang="cs-CZ" noProof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/>
              <a:t>Bloky tvoří řetěz, kde jeden potvrzuje druhý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/>
              <a:t>Změna v jednom bloku → rozbije všechny další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/>
              <a:t>Kopie jsou uložené na mnoha počítačích</a:t>
            </a:r>
          </a:p>
          <a:p>
            <a:endParaRPr lang="cs-CZ"/>
          </a:p>
          <a:p>
            <a:r>
              <a:rPr lang="cs-CZ" b="1" noProof="0"/>
              <a:t>→ Proto nejde blockchain potají „přepsat dozadu“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F8F44F-B5EA-6988-0A6C-FE34F6F13682}"/>
              </a:ext>
            </a:extLst>
          </p:cNvPr>
          <p:cNvGraphicFramePr>
            <a:graphicFrameLocks noGrp="1"/>
          </p:cNvGraphicFramePr>
          <p:nvPr/>
        </p:nvGraphicFramePr>
        <p:xfrm>
          <a:off x="2917497" y="1070966"/>
          <a:ext cx="1800202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6">
                  <a:extLst>
                    <a:ext uri="{9D8B030D-6E8A-4147-A177-3AD203B41FA5}">
                      <a16:colId xmlns:a16="http://schemas.microsoft.com/office/drawing/2014/main" val="241966246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121057934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Consolas" panose="020B0609020204030204" pitchFamily="49" charset="0"/>
                        </a:rPr>
                        <a:t>Blok 10</a:t>
                      </a:r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3334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43229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729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 b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082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8441089-01FD-C117-51D2-01C4B2E7BFF8}"/>
              </a:ext>
            </a:extLst>
          </p:cNvPr>
          <p:cNvSpPr/>
          <p:nvPr/>
        </p:nvSpPr>
        <p:spPr>
          <a:xfrm>
            <a:off x="2912958" y="1684648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latin typeface="Consolas" panose="020B0609020204030204" pitchFamily="49" charset="0"/>
              </a:rPr>
              <a:t>Před. otisk</a:t>
            </a:r>
            <a:endParaRPr lang="en-US" sz="150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10337-A690-37BF-AF74-B48E715F74D1}"/>
              </a:ext>
            </a:extLst>
          </p:cNvPr>
          <p:cNvSpPr/>
          <p:nvPr/>
        </p:nvSpPr>
        <p:spPr>
          <a:xfrm>
            <a:off x="2912959" y="2002134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solidFill>
                  <a:schemeClr val="accent1"/>
                </a:solidFill>
                <a:latin typeface="Consolas" panose="020B0609020204030204" pitchFamily="49" charset="0"/>
              </a:rPr>
              <a:t>Otisk (sum)</a:t>
            </a:r>
            <a:endParaRPr lang="en-US" sz="150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B1EB35-75E0-C723-A702-5A6E4B3F6A13}"/>
              </a:ext>
            </a:extLst>
          </p:cNvPr>
          <p:cNvSpPr/>
          <p:nvPr/>
        </p:nvSpPr>
        <p:spPr>
          <a:xfrm>
            <a:off x="2912957" y="1386040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latin typeface="Consolas" panose="020B0609020204030204" pitchFamily="49" charset="0"/>
              </a:rPr>
              <a:t>Data</a:t>
            </a:r>
            <a:endParaRPr lang="en-US" sz="1500"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38AEDA-2B1D-F272-18C4-5527C6485FA7}"/>
              </a:ext>
            </a:extLst>
          </p:cNvPr>
          <p:cNvSpPr/>
          <p:nvPr/>
        </p:nvSpPr>
        <p:spPr>
          <a:xfrm>
            <a:off x="4285650" y="1400039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latin typeface="Consolas" panose="020B0609020204030204" pitchFamily="49" charset="0"/>
              </a:rPr>
              <a:t>5</a:t>
            </a:r>
            <a:endParaRPr lang="en-US" sz="1500">
              <a:latin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919E0-1ED9-FC2C-34B4-18F437F111D1}"/>
              </a:ext>
            </a:extLst>
          </p:cNvPr>
          <p:cNvSpPr/>
          <p:nvPr/>
        </p:nvSpPr>
        <p:spPr>
          <a:xfrm>
            <a:off x="4285650" y="1684648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latin typeface="Consolas" panose="020B0609020204030204" pitchFamily="49" charset="0"/>
              </a:rPr>
              <a:t>15</a:t>
            </a:r>
            <a:endParaRPr lang="en-US" sz="1500"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C8F83A-D1BE-C80D-BDC5-6DFC52EA2066}"/>
              </a:ext>
            </a:extLst>
          </p:cNvPr>
          <p:cNvSpPr/>
          <p:nvPr/>
        </p:nvSpPr>
        <p:spPr>
          <a:xfrm>
            <a:off x="4285649" y="2002783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solidFill>
                  <a:schemeClr val="accent1"/>
                </a:solidFill>
                <a:latin typeface="Consolas" panose="020B0609020204030204" pitchFamily="49" charset="0"/>
              </a:rPr>
              <a:t>20</a:t>
            </a:r>
            <a:endParaRPr lang="en-US" sz="150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E29A9A-661C-8451-872D-A3D8261FFD43}"/>
              </a:ext>
            </a:extLst>
          </p:cNvPr>
          <p:cNvCxnSpPr>
            <a:cxnSpLocks/>
          </p:cNvCxnSpPr>
          <p:nvPr/>
        </p:nvCxnSpPr>
        <p:spPr>
          <a:xfrm flipV="1">
            <a:off x="4717699" y="1828664"/>
            <a:ext cx="231602" cy="317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9106DE2-C3C8-E238-58AC-F1D92B13319B}"/>
              </a:ext>
            </a:extLst>
          </p:cNvPr>
          <p:cNvGraphicFramePr>
            <a:graphicFrameLocks noGrp="1"/>
          </p:cNvGraphicFramePr>
          <p:nvPr/>
        </p:nvGraphicFramePr>
        <p:xfrm>
          <a:off x="4949301" y="1076886"/>
          <a:ext cx="1800202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6">
                  <a:extLst>
                    <a:ext uri="{9D8B030D-6E8A-4147-A177-3AD203B41FA5}">
                      <a16:colId xmlns:a16="http://schemas.microsoft.com/office/drawing/2014/main" val="241966246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121057934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Consolas" panose="020B0609020204030204" pitchFamily="49" charset="0"/>
                        </a:rPr>
                        <a:t>Blok 11</a:t>
                      </a:r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3334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43229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729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 b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08258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F3717117-F443-9ADE-3E21-6090806490A2}"/>
              </a:ext>
            </a:extLst>
          </p:cNvPr>
          <p:cNvSpPr/>
          <p:nvPr/>
        </p:nvSpPr>
        <p:spPr>
          <a:xfrm>
            <a:off x="4944762" y="1690568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solidFill>
                  <a:schemeClr val="accent1"/>
                </a:solidFill>
                <a:latin typeface="Consolas" panose="020B0609020204030204" pitchFamily="49" charset="0"/>
              </a:rPr>
              <a:t>Před. otisk</a:t>
            </a:r>
            <a:endParaRPr lang="en-US" sz="150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7A09AB-A6ED-3CB0-5695-E40FFA21EF35}"/>
              </a:ext>
            </a:extLst>
          </p:cNvPr>
          <p:cNvSpPr/>
          <p:nvPr/>
        </p:nvSpPr>
        <p:spPr>
          <a:xfrm>
            <a:off x="4944763" y="2008054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solidFill>
                  <a:schemeClr val="accent4"/>
                </a:solidFill>
                <a:latin typeface="Consolas" panose="020B0609020204030204" pitchFamily="49" charset="0"/>
              </a:rPr>
              <a:t>Otisk (sum)</a:t>
            </a:r>
            <a:endParaRPr lang="en-US" sz="150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6A8ADC-F1F5-B0D1-35B7-D1D3CB424824}"/>
              </a:ext>
            </a:extLst>
          </p:cNvPr>
          <p:cNvSpPr/>
          <p:nvPr/>
        </p:nvSpPr>
        <p:spPr>
          <a:xfrm>
            <a:off x="4944761" y="1391960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latin typeface="Consolas" panose="020B0609020204030204" pitchFamily="49" charset="0"/>
              </a:rPr>
              <a:t>Data</a:t>
            </a:r>
            <a:endParaRPr lang="en-US" sz="1500">
              <a:latin typeface="Consolas" panose="020B0609020204030204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64557A-ED8E-33BB-C4B3-4FA45BDEC6BA}"/>
              </a:ext>
            </a:extLst>
          </p:cNvPr>
          <p:cNvSpPr/>
          <p:nvPr/>
        </p:nvSpPr>
        <p:spPr>
          <a:xfrm>
            <a:off x="6317454" y="1405959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latin typeface="Consolas" panose="020B0609020204030204" pitchFamily="49" charset="0"/>
              </a:rPr>
              <a:t>13</a:t>
            </a:r>
            <a:endParaRPr lang="en-US" sz="1500">
              <a:latin typeface="Consolas" panose="020B06090202040302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2620E6-D836-354A-DE77-6AE58619E019}"/>
              </a:ext>
            </a:extLst>
          </p:cNvPr>
          <p:cNvSpPr/>
          <p:nvPr/>
        </p:nvSpPr>
        <p:spPr>
          <a:xfrm>
            <a:off x="6317454" y="1690568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solidFill>
                  <a:schemeClr val="accent1"/>
                </a:solidFill>
                <a:latin typeface="Consolas" panose="020B0609020204030204" pitchFamily="49" charset="0"/>
              </a:rPr>
              <a:t>20</a:t>
            </a:r>
            <a:endParaRPr lang="en-US" sz="150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DF30C4-619A-CC01-D47E-EBCD04CC51E0}"/>
              </a:ext>
            </a:extLst>
          </p:cNvPr>
          <p:cNvSpPr/>
          <p:nvPr/>
        </p:nvSpPr>
        <p:spPr>
          <a:xfrm>
            <a:off x="6317453" y="2008703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solidFill>
                  <a:schemeClr val="accent4"/>
                </a:solidFill>
                <a:latin typeface="Consolas" panose="020B0609020204030204" pitchFamily="49" charset="0"/>
              </a:rPr>
              <a:t>33</a:t>
            </a:r>
            <a:endParaRPr lang="en-US" sz="150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DA46423-2319-BEF9-EDE2-C2F114F4CE45}"/>
              </a:ext>
            </a:extLst>
          </p:cNvPr>
          <p:cNvCxnSpPr>
            <a:cxnSpLocks/>
          </p:cNvCxnSpPr>
          <p:nvPr/>
        </p:nvCxnSpPr>
        <p:spPr>
          <a:xfrm flipV="1">
            <a:off x="6749503" y="1834584"/>
            <a:ext cx="231602" cy="317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4A4C0BB-2C54-1933-0FAD-7DF72C221C0B}"/>
              </a:ext>
            </a:extLst>
          </p:cNvPr>
          <p:cNvGraphicFramePr>
            <a:graphicFrameLocks noGrp="1"/>
          </p:cNvGraphicFramePr>
          <p:nvPr/>
        </p:nvGraphicFramePr>
        <p:xfrm>
          <a:off x="6981105" y="1085910"/>
          <a:ext cx="1800202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6">
                  <a:extLst>
                    <a:ext uri="{9D8B030D-6E8A-4147-A177-3AD203B41FA5}">
                      <a16:colId xmlns:a16="http://schemas.microsoft.com/office/drawing/2014/main" val="241966246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121057934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Consolas" panose="020B0609020204030204" pitchFamily="49" charset="0"/>
                        </a:rPr>
                        <a:t>Blok 12</a:t>
                      </a:r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3334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43229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729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 b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08258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D032261B-F4D5-ADE0-0373-8F216010CA5D}"/>
              </a:ext>
            </a:extLst>
          </p:cNvPr>
          <p:cNvSpPr/>
          <p:nvPr/>
        </p:nvSpPr>
        <p:spPr>
          <a:xfrm>
            <a:off x="6976566" y="1699592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solidFill>
                  <a:schemeClr val="accent4"/>
                </a:solidFill>
                <a:latin typeface="Consolas" panose="020B0609020204030204" pitchFamily="49" charset="0"/>
              </a:rPr>
              <a:t>Před. otisk</a:t>
            </a:r>
            <a:endParaRPr lang="en-US" sz="150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7E91B0-1CE9-57B2-82B8-572259763441}"/>
              </a:ext>
            </a:extLst>
          </p:cNvPr>
          <p:cNvSpPr/>
          <p:nvPr/>
        </p:nvSpPr>
        <p:spPr>
          <a:xfrm>
            <a:off x="6976567" y="2017078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solidFill>
                  <a:schemeClr val="tx1"/>
                </a:solidFill>
                <a:latin typeface="Consolas" panose="020B0609020204030204" pitchFamily="49" charset="0"/>
              </a:rPr>
              <a:t>Otisk (sum)</a:t>
            </a:r>
            <a:endParaRPr lang="en-US" sz="15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898BEF-216A-2603-E70B-A5BB6C65EB08}"/>
              </a:ext>
            </a:extLst>
          </p:cNvPr>
          <p:cNvSpPr/>
          <p:nvPr/>
        </p:nvSpPr>
        <p:spPr>
          <a:xfrm>
            <a:off x="6976565" y="1400984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latin typeface="Consolas" panose="020B0609020204030204" pitchFamily="49" charset="0"/>
              </a:rPr>
              <a:t>Data</a:t>
            </a:r>
            <a:endParaRPr lang="en-US" sz="1500">
              <a:latin typeface="Consolas" panose="020B0609020204030204" pitchFamily="49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27A5AC-1724-29A8-6A64-781BA028E721}"/>
              </a:ext>
            </a:extLst>
          </p:cNvPr>
          <p:cNvSpPr/>
          <p:nvPr/>
        </p:nvSpPr>
        <p:spPr>
          <a:xfrm>
            <a:off x="8349258" y="1414983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latin typeface="Consolas" panose="020B0609020204030204" pitchFamily="49" charset="0"/>
              </a:rPr>
              <a:t>9</a:t>
            </a:r>
            <a:endParaRPr lang="en-US" sz="1500">
              <a:latin typeface="Consolas" panose="020B0609020204030204" pitchFamily="49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352775-046D-545A-1636-D633C034E7EB}"/>
              </a:ext>
            </a:extLst>
          </p:cNvPr>
          <p:cNvSpPr/>
          <p:nvPr/>
        </p:nvSpPr>
        <p:spPr>
          <a:xfrm>
            <a:off x="8349258" y="1699592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solidFill>
                  <a:schemeClr val="accent4"/>
                </a:solidFill>
                <a:latin typeface="Consolas" panose="020B0609020204030204" pitchFamily="49" charset="0"/>
              </a:rPr>
              <a:t>33</a:t>
            </a:r>
            <a:endParaRPr lang="en-US" sz="150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2F47DD-2AD7-1F20-9527-8B02DE37ED40}"/>
              </a:ext>
            </a:extLst>
          </p:cNvPr>
          <p:cNvSpPr/>
          <p:nvPr/>
        </p:nvSpPr>
        <p:spPr>
          <a:xfrm>
            <a:off x="8349257" y="2017727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solidFill>
                  <a:schemeClr val="tx1"/>
                </a:solidFill>
                <a:latin typeface="Consolas" panose="020B0609020204030204" pitchFamily="49" charset="0"/>
              </a:rPr>
              <a:t>42</a:t>
            </a:r>
            <a:endParaRPr lang="en-US" sz="15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584D12-6C3E-C86A-BA22-F40D5042E600}"/>
              </a:ext>
            </a:extLst>
          </p:cNvPr>
          <p:cNvSpPr/>
          <p:nvPr/>
        </p:nvSpPr>
        <p:spPr>
          <a:xfrm>
            <a:off x="4285649" y="1403992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rgbClr val="FF0000"/>
                </a:solidFill>
                <a:latin typeface="Consolas" panose="020B0609020204030204" pitchFamily="49" charset="0"/>
              </a:rPr>
              <a:t>55</a:t>
            </a:r>
            <a:endParaRPr lang="en-US" sz="1500" b="1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41" name="Graphic 40" descr="Warning with solid fill">
            <a:extLst>
              <a:ext uri="{FF2B5EF4-FFF2-40B4-BE49-F238E27FC236}">
                <a16:creationId xmlns:a16="http://schemas.microsoft.com/office/drawing/2014/main" id="{40E8F9A6-541F-241F-2434-C910DC75B6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2791" y="2089441"/>
            <a:ext cx="341053" cy="34105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8DF5C21-496D-0846-5B77-48C0D2324C22}"/>
              </a:ext>
            </a:extLst>
          </p:cNvPr>
          <p:cNvSpPr/>
          <p:nvPr/>
        </p:nvSpPr>
        <p:spPr>
          <a:xfrm>
            <a:off x="4290187" y="2002134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rgbClr val="FF0000"/>
                </a:solidFill>
                <a:latin typeface="Consolas" panose="020B0609020204030204" pitchFamily="49" charset="0"/>
              </a:rPr>
              <a:t>70</a:t>
            </a:r>
            <a:endParaRPr lang="en-US" sz="1500" b="1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46" name="Graphic 45" descr="Warning with solid fill">
            <a:extLst>
              <a:ext uri="{FF2B5EF4-FFF2-40B4-BE49-F238E27FC236}">
                <a16:creationId xmlns:a16="http://schemas.microsoft.com/office/drawing/2014/main" id="{B52097ED-A602-8320-E567-5E05FB8A22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0052" y="1513329"/>
            <a:ext cx="341053" cy="34105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4C7E3F8-B91E-095E-3CE3-5B4E65807DE5}"/>
              </a:ext>
            </a:extLst>
          </p:cNvPr>
          <p:cNvSpPr/>
          <p:nvPr/>
        </p:nvSpPr>
        <p:spPr>
          <a:xfrm>
            <a:off x="6317452" y="1699375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rgbClr val="FF0000"/>
                </a:solidFill>
                <a:latin typeface="Consolas" panose="020B0609020204030204" pitchFamily="49" charset="0"/>
              </a:rPr>
              <a:t>70</a:t>
            </a:r>
            <a:endParaRPr lang="en-US" sz="1500" b="1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48" name="Graphic 47" descr="Warning with solid fill">
            <a:extLst>
              <a:ext uri="{FF2B5EF4-FFF2-40B4-BE49-F238E27FC236}">
                <a16:creationId xmlns:a16="http://schemas.microsoft.com/office/drawing/2014/main" id="{7D897926-4110-BCCD-4442-3A2F4642DC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6707" y="2080962"/>
            <a:ext cx="341053" cy="34105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D454645-1709-E17F-A908-7A65E5D06980}"/>
              </a:ext>
            </a:extLst>
          </p:cNvPr>
          <p:cNvSpPr/>
          <p:nvPr/>
        </p:nvSpPr>
        <p:spPr>
          <a:xfrm>
            <a:off x="6321991" y="2009643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rgbClr val="FF0000"/>
                </a:solidFill>
                <a:latin typeface="Consolas" panose="020B0609020204030204" pitchFamily="49" charset="0"/>
              </a:rPr>
              <a:t>83</a:t>
            </a:r>
            <a:endParaRPr lang="en-US" sz="1500" b="1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50" name="Graphic 49" descr="Warning with solid fill">
            <a:extLst>
              <a:ext uri="{FF2B5EF4-FFF2-40B4-BE49-F238E27FC236}">
                <a16:creationId xmlns:a16="http://schemas.microsoft.com/office/drawing/2014/main" id="{29F24690-5313-51DB-1DCE-B73BFC932C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1337" y="1651528"/>
            <a:ext cx="341053" cy="34105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6152ECB-1B20-181D-68A1-3706C7DC9755}"/>
              </a:ext>
            </a:extLst>
          </p:cNvPr>
          <p:cNvSpPr/>
          <p:nvPr/>
        </p:nvSpPr>
        <p:spPr>
          <a:xfrm>
            <a:off x="8349257" y="1697026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rgbClr val="FF0000"/>
                </a:solidFill>
                <a:latin typeface="Consolas" panose="020B0609020204030204" pitchFamily="49" charset="0"/>
              </a:rPr>
              <a:t>83</a:t>
            </a:r>
            <a:endParaRPr lang="en-US" sz="1500" b="1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pic>
        <p:nvPicPr>
          <p:cNvPr id="52" name="Graphic 51" descr="Warning with solid fill">
            <a:extLst>
              <a:ext uri="{FF2B5EF4-FFF2-40B4-BE49-F238E27FC236}">
                <a16:creationId xmlns:a16="http://schemas.microsoft.com/office/drawing/2014/main" id="{51E026B5-5C10-E200-68FA-8D3A5C236F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1337" y="1965613"/>
            <a:ext cx="341053" cy="34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0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3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0" dur="2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10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9" dur="2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10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0" dur="2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10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3" grpId="1"/>
      <p:bldP spid="14" grpId="0"/>
      <p:bldP spid="15" grpId="0"/>
      <p:bldP spid="15" grpId="1"/>
      <p:bldP spid="23" grpId="0"/>
      <p:bldP spid="25" grpId="0"/>
      <p:bldP spid="28" grpId="0"/>
      <p:bldP spid="28" grpId="1"/>
      <p:bldP spid="29" grpId="0"/>
      <p:bldP spid="29" grpId="1"/>
      <p:bldP spid="32" grpId="0"/>
      <p:bldP spid="33" grpId="0"/>
      <p:bldP spid="34" grpId="0"/>
      <p:bldP spid="36" grpId="0"/>
      <p:bldP spid="36" grpId="1"/>
      <p:bldP spid="37" grpId="0"/>
      <p:bldP spid="39" grpId="0"/>
      <p:bldP spid="45" grpId="0"/>
      <p:bldP spid="47" grpId="0"/>
      <p:bldP spid="49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52DE9F-C951-181E-BF89-1C2FFC9B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BF9B-C30B-451A-89AA-A1A67FCAED92}" type="slidenum">
              <a:rPr lang="cs-CZ" sz="10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9</a:t>
            </a:fld>
            <a:endParaRPr lang="cs-CZ" sz="100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610AA-EDC6-9AC0-BF1F-36DCCE7A93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/>
              <a:t>Jak vzniká nový blok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DC965-8A9C-5DAA-DD3C-382224212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V </a:t>
            </a:r>
            <a:r>
              <a:rPr lang="en-US" err="1"/>
              <a:t>bitcoinu</a:t>
            </a:r>
            <a:r>
              <a:rPr lang="en-US"/>
              <a:t> </a:t>
            </a:r>
            <a:r>
              <a:rPr lang="en-US" err="1"/>
              <a:t>vzniká</a:t>
            </a:r>
            <a:r>
              <a:rPr lang="en-US"/>
              <a:t> </a:t>
            </a:r>
            <a:r>
              <a:rPr lang="en-US" err="1"/>
              <a:t>blok</a:t>
            </a:r>
            <a:r>
              <a:rPr lang="en-US"/>
              <a:t> </a:t>
            </a:r>
            <a:r>
              <a:rPr lang="en-US" err="1"/>
              <a:t>zhruba</a:t>
            </a:r>
            <a:r>
              <a:rPr lang="en-US"/>
              <a:t> </a:t>
            </a:r>
            <a:r>
              <a:rPr lang="en-US" err="1"/>
              <a:t>jednou</a:t>
            </a:r>
            <a:r>
              <a:rPr lang="en-US"/>
              <a:t> za </a:t>
            </a:r>
            <a:r>
              <a:rPr lang="en-US" b="1"/>
              <a:t>10 </a:t>
            </a:r>
            <a:r>
              <a:rPr lang="en-US" b="1" err="1"/>
              <a:t>minut</a:t>
            </a:r>
            <a:r>
              <a:rPr lang="en-US"/>
              <a:t>.</a:t>
            </a:r>
            <a:endParaRPr lang="cs-CZ"/>
          </a:p>
          <a:p>
            <a:r>
              <a:rPr lang="en-US"/>
              <a:t>Uzel </a:t>
            </a:r>
            <a:r>
              <a:rPr lang="en-US" err="1"/>
              <a:t>musí</a:t>
            </a:r>
            <a:r>
              <a:rPr lang="en-US"/>
              <a:t> </a:t>
            </a:r>
            <a:r>
              <a:rPr lang="en-US" err="1"/>
              <a:t>vyřešit</a:t>
            </a:r>
            <a:r>
              <a:rPr lang="en-US"/>
              <a:t> </a:t>
            </a:r>
            <a:r>
              <a:rPr lang="en-US" err="1"/>
              <a:t>výpočetně</a:t>
            </a:r>
            <a:r>
              <a:rPr lang="en-US"/>
              <a:t> </a:t>
            </a:r>
            <a:r>
              <a:rPr lang="en-US" err="1"/>
              <a:t>náročný</a:t>
            </a:r>
            <a:r>
              <a:rPr lang="en-US"/>
              <a:t> </a:t>
            </a:r>
            <a:r>
              <a:rPr lang="en-US" err="1"/>
              <a:t>úkol</a:t>
            </a:r>
            <a:r>
              <a:rPr lang="en-US"/>
              <a:t>.</a:t>
            </a:r>
            <a:endParaRPr lang="cs-CZ"/>
          </a:p>
          <a:p>
            <a:r>
              <a:rPr lang="en-US" err="1"/>
              <a:t>Řešení</a:t>
            </a:r>
            <a:r>
              <a:rPr lang="en-US"/>
              <a:t> </a:t>
            </a:r>
            <a:r>
              <a:rPr lang="en-US" err="1"/>
              <a:t>nelze</a:t>
            </a:r>
            <a:r>
              <a:rPr lang="en-US"/>
              <a:t> </a:t>
            </a:r>
            <a:r>
              <a:rPr lang="en-US" err="1"/>
              <a:t>urychlit</a:t>
            </a:r>
            <a:r>
              <a:rPr lang="en-US"/>
              <a:t> → je to </a:t>
            </a:r>
            <a:r>
              <a:rPr lang="en-US" err="1"/>
              <a:t>víceméně</a:t>
            </a:r>
            <a:r>
              <a:rPr lang="en-US"/>
              <a:t> </a:t>
            </a:r>
            <a:r>
              <a:rPr lang="en-US" err="1"/>
              <a:t>náhodné</a:t>
            </a:r>
            <a:r>
              <a:rPr lang="en-US"/>
              <a:t>.</a:t>
            </a:r>
            <a:endParaRPr lang="cs-CZ"/>
          </a:p>
          <a:p>
            <a:r>
              <a:rPr lang="en-US" err="1"/>
              <a:t>Šanci</a:t>
            </a:r>
            <a:r>
              <a:rPr lang="en-US"/>
              <a:t> </a:t>
            </a:r>
            <a:r>
              <a:rPr lang="en-US" err="1"/>
              <a:t>vyhrát</a:t>
            </a:r>
            <a:r>
              <a:rPr lang="en-US"/>
              <a:t> </a:t>
            </a:r>
            <a:r>
              <a:rPr lang="en-US" err="1"/>
              <a:t>má</a:t>
            </a:r>
            <a:r>
              <a:rPr lang="en-US"/>
              <a:t> ten, </a:t>
            </a:r>
            <a:r>
              <a:rPr lang="en-US" err="1"/>
              <a:t>kdo</a:t>
            </a:r>
            <a:r>
              <a:rPr lang="en-US"/>
              <a:t> </a:t>
            </a:r>
            <a:r>
              <a:rPr lang="en-US" err="1"/>
              <a:t>má</a:t>
            </a:r>
            <a:r>
              <a:rPr lang="en-US"/>
              <a:t> </a:t>
            </a:r>
            <a:r>
              <a:rPr lang="en-US" err="1"/>
              <a:t>větší</a:t>
            </a:r>
            <a:r>
              <a:rPr lang="en-US"/>
              <a:t> </a:t>
            </a:r>
            <a:r>
              <a:rPr lang="en-US" err="1"/>
              <a:t>výpočetní</a:t>
            </a:r>
            <a:r>
              <a:rPr lang="en-US"/>
              <a:t> </a:t>
            </a:r>
            <a:r>
              <a:rPr lang="en-US" err="1"/>
              <a:t>výkon</a:t>
            </a:r>
            <a:r>
              <a:rPr lang="en-US"/>
              <a:t>.</a:t>
            </a:r>
            <a:endParaRPr lang="cs-CZ"/>
          </a:p>
          <a:p>
            <a:endParaRPr lang="en-US"/>
          </a:p>
          <a:p>
            <a:endParaRPr lang="en-US"/>
          </a:p>
          <a:p>
            <a:r>
              <a:rPr lang="en-US" err="1"/>
              <a:t>Vítěz</a:t>
            </a:r>
            <a:r>
              <a:rPr lang="en-US"/>
              <a:t> </a:t>
            </a:r>
            <a:r>
              <a:rPr lang="en-US" err="1"/>
              <a:t>dostane</a:t>
            </a:r>
            <a:r>
              <a:rPr lang="en-US"/>
              <a:t> </a:t>
            </a:r>
            <a:r>
              <a:rPr lang="en-US" err="1"/>
              <a:t>odměnu</a:t>
            </a:r>
            <a:endParaRPr lang="cs-CZ"/>
          </a:p>
          <a:p>
            <a:r>
              <a:rPr lang="en-US" err="1"/>
              <a:t>Výpočet</a:t>
            </a:r>
            <a:r>
              <a:rPr lang="en-US"/>
              <a:t> </a:t>
            </a:r>
            <a:r>
              <a:rPr lang="en-US" err="1"/>
              <a:t>stojí</a:t>
            </a:r>
            <a:r>
              <a:rPr lang="en-US"/>
              <a:t> </a:t>
            </a:r>
            <a:r>
              <a:rPr lang="en-US" err="1"/>
              <a:t>skutečnou</a:t>
            </a:r>
            <a:r>
              <a:rPr lang="en-US"/>
              <a:t> </a:t>
            </a:r>
            <a:r>
              <a:rPr lang="en-US" err="1"/>
              <a:t>energii</a:t>
            </a:r>
            <a:r>
              <a:rPr lang="en-US"/>
              <a:t> → </a:t>
            </a:r>
            <a:r>
              <a:rPr lang="en-US" err="1"/>
              <a:t>ekonomická</a:t>
            </a:r>
            <a:r>
              <a:rPr lang="en-US"/>
              <a:t> </a:t>
            </a:r>
            <a:r>
              <a:rPr lang="en-US" err="1"/>
              <a:t>bariéra</a:t>
            </a:r>
            <a:r>
              <a:rPr lang="en-US"/>
              <a:t> </a:t>
            </a:r>
            <a:r>
              <a:rPr lang="en-US" err="1"/>
              <a:t>proti</a:t>
            </a:r>
            <a:r>
              <a:rPr lang="en-US"/>
              <a:t> </a:t>
            </a:r>
            <a:r>
              <a:rPr lang="en-US" err="1"/>
              <a:t>podvodům</a:t>
            </a:r>
            <a:r>
              <a:rPr lang="en-US"/>
              <a:t>.</a:t>
            </a:r>
            <a:endParaRPr lang="cs-CZ"/>
          </a:p>
          <a:p>
            <a:r>
              <a:rPr lang="en-US" b="1"/>
              <a:t>→ </a:t>
            </a:r>
            <a:r>
              <a:rPr lang="en-US" b="1" err="1"/>
              <a:t>Poctivé</a:t>
            </a:r>
            <a:r>
              <a:rPr lang="en-US" b="1"/>
              <a:t> </a:t>
            </a:r>
            <a:r>
              <a:rPr lang="en-US" b="1" err="1"/>
              <a:t>chování</a:t>
            </a:r>
            <a:r>
              <a:rPr lang="en-US" b="1"/>
              <a:t> se </a:t>
            </a:r>
            <a:r>
              <a:rPr lang="en-US" b="1" err="1"/>
              <a:t>vyplácí</a:t>
            </a:r>
            <a:r>
              <a:rPr lang="en-US" b="1"/>
              <a:t>. </a:t>
            </a:r>
            <a:r>
              <a:rPr lang="en-US" b="1" err="1"/>
              <a:t>Podvádět</a:t>
            </a:r>
            <a:r>
              <a:rPr lang="en-US" b="1"/>
              <a:t> je </a:t>
            </a:r>
            <a:r>
              <a:rPr lang="en-US" b="1" err="1"/>
              <a:t>drahé</a:t>
            </a:r>
            <a:r>
              <a:rPr lang="en-US" b="1"/>
              <a:t>.</a:t>
            </a:r>
            <a:endParaRPr lang="cs-CZ" b="1"/>
          </a:p>
          <a:p>
            <a:endParaRPr lang="cs-CZ" b="1"/>
          </a:p>
          <a:p>
            <a:r>
              <a:rPr lang="cs-CZ" b="1"/>
              <a:t>Co dělat v případě kolize?</a:t>
            </a:r>
            <a:endParaRPr lang="en-US" b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B149B2-568C-E3FB-267F-4EA0FEE3E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56877"/>
              </p:ext>
            </p:extLst>
          </p:nvPr>
        </p:nvGraphicFramePr>
        <p:xfrm>
          <a:off x="7021627" y="303875"/>
          <a:ext cx="1876022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0736">
                  <a:extLst>
                    <a:ext uri="{9D8B030D-6E8A-4147-A177-3AD203B41FA5}">
                      <a16:colId xmlns:a16="http://schemas.microsoft.com/office/drawing/2014/main" val="2419662466"/>
                    </a:ext>
                  </a:extLst>
                </a:gridCol>
                <a:gridCol w="525286">
                  <a:extLst>
                    <a:ext uri="{9D8B030D-6E8A-4147-A177-3AD203B41FA5}">
                      <a16:colId xmlns:a16="http://schemas.microsoft.com/office/drawing/2014/main" val="4121057934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Consolas" panose="020B0609020204030204" pitchFamily="49" charset="0"/>
                        </a:rPr>
                        <a:t>Blok 1</a:t>
                      </a:r>
                      <a:r>
                        <a:rPr lang="en-US" sz="1400">
                          <a:latin typeface="Consolas" panose="020B0609020204030204" pitchFamily="49" charset="0"/>
                        </a:rPr>
                        <a:t>2</a:t>
                      </a:r>
                      <a:r>
                        <a:rPr lang="cs-CZ" sz="1400">
                          <a:latin typeface="Consolas" panose="020B0609020204030204" pitchFamily="49" charset="0"/>
                        </a:rPr>
                        <a:t> – Návrh A</a:t>
                      </a:r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3334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43229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729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 b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0825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13107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9F0E2F6-B91D-646C-D6F2-37C2F38949DD}"/>
              </a:ext>
            </a:extLst>
          </p:cNvPr>
          <p:cNvSpPr/>
          <p:nvPr/>
        </p:nvSpPr>
        <p:spPr>
          <a:xfrm>
            <a:off x="7017088" y="917557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solidFill>
                  <a:schemeClr val="accent4"/>
                </a:solidFill>
                <a:latin typeface="Consolas" panose="020B0609020204030204" pitchFamily="49" charset="0"/>
              </a:rPr>
              <a:t>Před. otisk</a:t>
            </a:r>
            <a:endParaRPr lang="en-US" sz="150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AE272D-C15F-B8AB-4FB0-6914B64EAE38}"/>
              </a:ext>
            </a:extLst>
          </p:cNvPr>
          <p:cNvSpPr/>
          <p:nvPr/>
        </p:nvSpPr>
        <p:spPr>
          <a:xfrm>
            <a:off x="7017087" y="1517219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solidFill>
                  <a:schemeClr val="accent4"/>
                </a:solidFill>
                <a:latin typeface="Consolas" panose="020B0609020204030204" pitchFamily="49" charset="0"/>
              </a:rPr>
              <a:t>Otisk (sum)</a:t>
            </a:r>
            <a:endParaRPr lang="en-US" sz="150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7E4B8-9C7A-5492-1CDE-92444DE91276}"/>
              </a:ext>
            </a:extLst>
          </p:cNvPr>
          <p:cNvSpPr/>
          <p:nvPr/>
        </p:nvSpPr>
        <p:spPr>
          <a:xfrm>
            <a:off x="7017087" y="618949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latin typeface="Consolas" panose="020B0609020204030204" pitchFamily="49" charset="0"/>
              </a:rPr>
              <a:t>Data</a:t>
            </a:r>
            <a:endParaRPr lang="en-US" sz="150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F78E04-63B4-E598-E6E6-38D8D11395F1}"/>
              </a:ext>
            </a:extLst>
          </p:cNvPr>
          <p:cNvSpPr/>
          <p:nvPr/>
        </p:nvSpPr>
        <p:spPr>
          <a:xfrm>
            <a:off x="8389780" y="632948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latin typeface="Consolas" panose="020B0609020204030204" pitchFamily="49" charset="0"/>
              </a:rPr>
              <a:t>9</a:t>
            </a:r>
            <a:endParaRPr lang="en-US" sz="1500"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D070CA-76E4-D1D9-E530-C04B7C2EC6F5}"/>
              </a:ext>
            </a:extLst>
          </p:cNvPr>
          <p:cNvSpPr/>
          <p:nvPr/>
        </p:nvSpPr>
        <p:spPr>
          <a:xfrm>
            <a:off x="8389780" y="917557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solidFill>
                  <a:schemeClr val="accent4"/>
                </a:solidFill>
                <a:latin typeface="Consolas" panose="020B0609020204030204" pitchFamily="49" charset="0"/>
              </a:rPr>
              <a:t>33</a:t>
            </a:r>
            <a:endParaRPr lang="en-US" sz="150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C4612D-456F-778F-C53B-2B8737C0ACF4}"/>
              </a:ext>
            </a:extLst>
          </p:cNvPr>
          <p:cNvSpPr/>
          <p:nvPr/>
        </p:nvSpPr>
        <p:spPr>
          <a:xfrm>
            <a:off x="8389779" y="1524132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solidFill>
                  <a:schemeClr val="accent4"/>
                </a:solidFill>
                <a:latin typeface="Consolas" panose="020B0609020204030204" pitchFamily="49" charset="0"/>
              </a:rPr>
              <a:t>42</a:t>
            </a:r>
            <a:endParaRPr lang="en-US" sz="150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C75548-3C97-C558-9042-BD03F74EAE4B}"/>
              </a:ext>
            </a:extLst>
          </p:cNvPr>
          <p:cNvSpPr/>
          <p:nvPr/>
        </p:nvSpPr>
        <p:spPr>
          <a:xfrm>
            <a:off x="7017087" y="1222485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 b="1">
                <a:solidFill>
                  <a:schemeClr val="accent2"/>
                </a:solidFill>
                <a:latin typeface="Consolas" panose="020B0609020204030204" pitchFamily="49" charset="0"/>
              </a:rPr>
              <a:t>Magické č.</a:t>
            </a:r>
            <a:endParaRPr lang="en-US" sz="1500" b="1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12D6EE-3225-F1A0-CD58-BD6F563AE1A8}"/>
              </a:ext>
            </a:extLst>
          </p:cNvPr>
          <p:cNvSpPr/>
          <p:nvPr/>
        </p:nvSpPr>
        <p:spPr>
          <a:xfrm>
            <a:off x="8389779" y="1538132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endParaRPr lang="en-US" sz="150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88FDF3-27AB-BE1A-4C2B-423783F3FA87}"/>
              </a:ext>
            </a:extLst>
          </p:cNvPr>
          <p:cNvSpPr/>
          <p:nvPr/>
        </p:nvSpPr>
        <p:spPr>
          <a:xfrm>
            <a:off x="8389779" y="1243100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en-US" sz="1500">
                <a:solidFill>
                  <a:schemeClr val="accent2"/>
                </a:solidFill>
                <a:latin typeface="Consolas" panose="020B0609020204030204" pitchFamily="49" charset="0"/>
              </a:rPr>
              <a:t>??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43D22EE9-FBF4-6FB2-CA03-9E3B9720EDF7}"/>
              </a:ext>
            </a:extLst>
          </p:cNvPr>
          <p:cNvSpPr/>
          <p:nvPr/>
        </p:nvSpPr>
        <p:spPr>
          <a:xfrm>
            <a:off x="4886361" y="1539842"/>
            <a:ext cx="2029754" cy="288033"/>
          </a:xfrm>
          <a:prstGeom prst="wedgeRoundRectCallout">
            <a:avLst>
              <a:gd name="adj1" fmla="val -90539"/>
              <a:gd name="adj2" fmla="val -66857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noProof="0"/>
              <a:t>Je </a:t>
            </a:r>
            <a:r>
              <a:rPr lang="cs-CZ" b="1" noProof="0"/>
              <a:t>otisk</a:t>
            </a:r>
            <a:r>
              <a:rPr lang="cs-CZ" noProof="0"/>
              <a:t> dělitelný 50?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8AC527-C8A9-2F70-3060-3459C3624831}"/>
              </a:ext>
            </a:extLst>
          </p:cNvPr>
          <p:cNvSpPr/>
          <p:nvPr/>
        </p:nvSpPr>
        <p:spPr>
          <a:xfrm>
            <a:off x="8388913" y="1246765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chemeClr val="accent2"/>
                </a:solidFill>
                <a:latin typeface="Consolas" panose="020B0609020204030204" pitchFamily="49" charset="0"/>
              </a:rPr>
              <a:t>1</a:t>
            </a:r>
            <a:endParaRPr lang="en-US" sz="1500" b="1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CB8A3-E01A-6084-273C-D052D5FA12ED}"/>
              </a:ext>
            </a:extLst>
          </p:cNvPr>
          <p:cNvSpPr/>
          <p:nvPr/>
        </p:nvSpPr>
        <p:spPr>
          <a:xfrm>
            <a:off x="8388913" y="1527467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chemeClr val="accent4"/>
                </a:solidFill>
                <a:latin typeface="Consolas" panose="020B0609020204030204" pitchFamily="49" charset="0"/>
              </a:rPr>
              <a:t>43</a:t>
            </a:r>
            <a:endParaRPr lang="en-US" sz="1500" b="1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5B74B9-73D8-0861-4AE0-8CF466AFE37E}"/>
              </a:ext>
            </a:extLst>
          </p:cNvPr>
          <p:cNvSpPr/>
          <p:nvPr/>
        </p:nvSpPr>
        <p:spPr>
          <a:xfrm>
            <a:off x="8394251" y="1231910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chemeClr val="accent2"/>
                </a:solidFill>
                <a:latin typeface="Consolas" panose="020B0609020204030204" pitchFamily="49" charset="0"/>
              </a:rPr>
              <a:t>2</a:t>
            </a:r>
            <a:endParaRPr lang="en-US" sz="1500" b="1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657BD1-B95F-7095-1B0C-775F70795268}"/>
              </a:ext>
            </a:extLst>
          </p:cNvPr>
          <p:cNvSpPr/>
          <p:nvPr/>
        </p:nvSpPr>
        <p:spPr>
          <a:xfrm>
            <a:off x="8388913" y="1534467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chemeClr val="accent4"/>
                </a:solidFill>
                <a:latin typeface="Consolas" panose="020B0609020204030204" pitchFamily="49" charset="0"/>
              </a:rPr>
              <a:t>44</a:t>
            </a:r>
            <a:endParaRPr lang="en-US" sz="1500" b="1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3228701-970F-0859-C47A-B34BD31E1AFF}"/>
              </a:ext>
            </a:extLst>
          </p:cNvPr>
          <p:cNvSpPr/>
          <p:nvPr/>
        </p:nvSpPr>
        <p:spPr>
          <a:xfrm>
            <a:off x="8394251" y="1226540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chemeClr val="accent2"/>
                </a:solidFill>
                <a:latin typeface="Consolas" panose="020B0609020204030204" pitchFamily="49" charset="0"/>
              </a:rPr>
              <a:t>3</a:t>
            </a:r>
            <a:endParaRPr lang="en-US" sz="1500" b="1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B89942-E994-F08C-3580-0A8396E9EE2B}"/>
              </a:ext>
            </a:extLst>
          </p:cNvPr>
          <p:cNvSpPr/>
          <p:nvPr/>
        </p:nvSpPr>
        <p:spPr>
          <a:xfrm>
            <a:off x="8388913" y="1530967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chemeClr val="accent4"/>
                </a:solidFill>
                <a:latin typeface="Consolas" panose="020B0609020204030204" pitchFamily="49" charset="0"/>
              </a:rPr>
              <a:t>45</a:t>
            </a:r>
            <a:endParaRPr lang="en-US" sz="1500" b="1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32887D-C630-334B-7220-53DEE46CB558}"/>
              </a:ext>
            </a:extLst>
          </p:cNvPr>
          <p:cNvSpPr/>
          <p:nvPr/>
        </p:nvSpPr>
        <p:spPr>
          <a:xfrm>
            <a:off x="8398723" y="1227396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chemeClr val="accent2"/>
                </a:solidFill>
                <a:latin typeface="Consolas" panose="020B0609020204030204" pitchFamily="49" charset="0"/>
              </a:rPr>
              <a:t>8</a:t>
            </a:r>
            <a:endParaRPr lang="en-US" sz="1500" b="1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85EBC9-EBFA-ABEF-A505-00543C2A8D26}"/>
              </a:ext>
            </a:extLst>
          </p:cNvPr>
          <p:cNvSpPr/>
          <p:nvPr/>
        </p:nvSpPr>
        <p:spPr>
          <a:xfrm>
            <a:off x="8398723" y="1538132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chemeClr val="accent4"/>
                </a:solidFill>
                <a:latin typeface="Consolas" panose="020B0609020204030204" pitchFamily="49" charset="0"/>
              </a:rPr>
              <a:t>50</a:t>
            </a:r>
            <a:endParaRPr lang="en-US" sz="1500" b="1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pic>
        <p:nvPicPr>
          <p:cNvPr id="43" name="Graphic 42" descr="Badge Tick with solid fill">
            <a:extLst>
              <a:ext uri="{FF2B5EF4-FFF2-40B4-BE49-F238E27FC236}">
                <a16:creationId xmlns:a16="http://schemas.microsoft.com/office/drawing/2014/main" id="{D277E3C5-3659-0B97-9191-D09B46B8F5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2057" y="1626337"/>
            <a:ext cx="432050" cy="432050"/>
          </a:xfrm>
          <a:prstGeom prst="rect">
            <a:avLst/>
          </a:prstGeom>
        </p:spPr>
      </p:pic>
      <p:pic>
        <p:nvPicPr>
          <p:cNvPr id="44" name="Graphic 43" descr="Social network with solid fill">
            <a:extLst>
              <a:ext uri="{FF2B5EF4-FFF2-40B4-BE49-F238E27FC236}">
                <a16:creationId xmlns:a16="http://schemas.microsoft.com/office/drawing/2014/main" id="{0E74C47F-2C1A-8876-8C21-FEB00B6B29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4804" y="2006745"/>
            <a:ext cx="914400" cy="91440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FF2F47-75D4-9AC3-9624-800AD4C6E398}"/>
              </a:ext>
            </a:extLst>
          </p:cNvPr>
          <p:cNvCxnSpPr>
            <a:cxnSpLocks/>
          </p:cNvCxnSpPr>
          <p:nvPr/>
        </p:nvCxnSpPr>
        <p:spPr>
          <a:xfrm flipV="1">
            <a:off x="5816213" y="2188547"/>
            <a:ext cx="196003" cy="1404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BDE24F2-B912-D61D-925E-901A49CD2070}"/>
              </a:ext>
            </a:extLst>
          </p:cNvPr>
          <p:cNvCxnSpPr>
            <a:cxnSpLocks/>
          </p:cNvCxnSpPr>
          <p:nvPr/>
        </p:nvCxnSpPr>
        <p:spPr>
          <a:xfrm flipH="1" flipV="1">
            <a:off x="5787481" y="2463945"/>
            <a:ext cx="28732" cy="2156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F61B5E-AFF4-DC35-C313-E74FC66E2112}"/>
              </a:ext>
            </a:extLst>
          </p:cNvPr>
          <p:cNvCxnSpPr>
            <a:cxnSpLocks/>
          </p:cNvCxnSpPr>
          <p:nvPr/>
        </p:nvCxnSpPr>
        <p:spPr>
          <a:xfrm>
            <a:off x="5895612" y="2726904"/>
            <a:ext cx="3052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9EF5190-A583-ECD7-A391-F9C6C9C8F90D}"/>
              </a:ext>
            </a:extLst>
          </p:cNvPr>
          <p:cNvCxnSpPr>
            <a:cxnSpLocks/>
          </p:cNvCxnSpPr>
          <p:nvPr/>
        </p:nvCxnSpPr>
        <p:spPr>
          <a:xfrm flipV="1">
            <a:off x="6288123" y="2463945"/>
            <a:ext cx="53543" cy="2156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B82722-19C0-0562-C7B5-A5C3B6DACDBF}"/>
              </a:ext>
            </a:extLst>
          </p:cNvPr>
          <p:cNvCxnSpPr>
            <a:cxnSpLocks/>
          </p:cNvCxnSpPr>
          <p:nvPr/>
        </p:nvCxnSpPr>
        <p:spPr>
          <a:xfrm>
            <a:off x="6099441" y="2203941"/>
            <a:ext cx="186298" cy="1250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37D794C-5954-4426-552B-4A7C667EE88A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170233" y="1827875"/>
            <a:ext cx="1789405" cy="31342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F0904A0-6718-B6F0-2CE0-B023A984EE86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458822" y="1827875"/>
            <a:ext cx="1500816" cy="50112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8F1A5EE-AB60-7A08-7A8A-23DA62F147AC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391251" y="1827875"/>
            <a:ext cx="1568387" cy="85168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85BFC3EE-115D-D8A8-250E-2CD4FAC17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152"/>
              </p:ext>
            </p:extLst>
          </p:nvPr>
        </p:nvGraphicFramePr>
        <p:xfrm>
          <a:off x="6977954" y="2646359"/>
          <a:ext cx="1876022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0736">
                  <a:extLst>
                    <a:ext uri="{9D8B030D-6E8A-4147-A177-3AD203B41FA5}">
                      <a16:colId xmlns:a16="http://schemas.microsoft.com/office/drawing/2014/main" val="2419662466"/>
                    </a:ext>
                  </a:extLst>
                </a:gridCol>
                <a:gridCol w="525286">
                  <a:extLst>
                    <a:ext uri="{9D8B030D-6E8A-4147-A177-3AD203B41FA5}">
                      <a16:colId xmlns:a16="http://schemas.microsoft.com/office/drawing/2014/main" val="4121057934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>
                          <a:latin typeface="Consolas" panose="020B0609020204030204" pitchFamily="49" charset="0"/>
                        </a:rPr>
                        <a:t>Blok 1</a:t>
                      </a:r>
                      <a:r>
                        <a:rPr lang="en-US" sz="1400">
                          <a:latin typeface="Consolas" panose="020B0609020204030204" pitchFamily="49" charset="0"/>
                        </a:rPr>
                        <a:t>2</a:t>
                      </a:r>
                      <a:r>
                        <a:rPr lang="cs-CZ" sz="1400">
                          <a:latin typeface="Consolas" panose="020B0609020204030204" pitchFamily="49" charset="0"/>
                        </a:rPr>
                        <a:t> – Návrh B</a:t>
                      </a:r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3334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43229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729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 b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0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10825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accent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131074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65FE5A56-27E7-C4F4-F9B3-4040616C7904}"/>
              </a:ext>
            </a:extLst>
          </p:cNvPr>
          <p:cNvSpPr/>
          <p:nvPr/>
        </p:nvSpPr>
        <p:spPr>
          <a:xfrm>
            <a:off x="6973415" y="3260041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solidFill>
                  <a:schemeClr val="accent4"/>
                </a:solidFill>
                <a:latin typeface="Consolas" panose="020B0609020204030204" pitchFamily="49" charset="0"/>
              </a:rPr>
              <a:t>Před. otisk</a:t>
            </a:r>
            <a:endParaRPr lang="en-US" sz="150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CB26DE-9374-5186-15C7-4006A646BFE1}"/>
              </a:ext>
            </a:extLst>
          </p:cNvPr>
          <p:cNvSpPr/>
          <p:nvPr/>
        </p:nvSpPr>
        <p:spPr>
          <a:xfrm>
            <a:off x="6973414" y="2961433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 b="1">
                <a:latin typeface="Consolas" panose="020B0609020204030204" pitchFamily="49" charset="0"/>
              </a:rPr>
              <a:t>Data</a:t>
            </a:r>
            <a:endParaRPr lang="en-US" sz="1500" b="1">
              <a:latin typeface="Consolas" panose="020B0609020204030204" pitchFamily="49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D4ED4E7-C143-45BD-21EA-D99BDD33B8A9}"/>
              </a:ext>
            </a:extLst>
          </p:cNvPr>
          <p:cNvSpPr/>
          <p:nvPr/>
        </p:nvSpPr>
        <p:spPr>
          <a:xfrm>
            <a:off x="8346107" y="2975432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latin typeface="Consolas" panose="020B0609020204030204" pitchFamily="49" charset="0"/>
              </a:rPr>
              <a:t>50</a:t>
            </a:r>
            <a:endParaRPr lang="en-US" sz="1500" b="1">
              <a:latin typeface="Consolas" panose="020B0609020204030204" pitchFamily="49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6BCEC0E-8C36-EC7B-49E0-C905E238CCEE}"/>
              </a:ext>
            </a:extLst>
          </p:cNvPr>
          <p:cNvSpPr/>
          <p:nvPr/>
        </p:nvSpPr>
        <p:spPr>
          <a:xfrm>
            <a:off x="8346107" y="3260041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solidFill>
                  <a:schemeClr val="accent4"/>
                </a:solidFill>
                <a:latin typeface="Consolas" panose="020B0609020204030204" pitchFamily="49" charset="0"/>
              </a:rPr>
              <a:t>33</a:t>
            </a:r>
            <a:endParaRPr lang="en-US" sz="150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EB9A07F-4B1A-50EB-15FA-CF083F8471F0}"/>
              </a:ext>
            </a:extLst>
          </p:cNvPr>
          <p:cNvSpPr/>
          <p:nvPr/>
        </p:nvSpPr>
        <p:spPr>
          <a:xfrm>
            <a:off x="6973414" y="3563404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 b="1">
                <a:solidFill>
                  <a:schemeClr val="accent2"/>
                </a:solidFill>
                <a:latin typeface="Consolas" panose="020B0609020204030204" pitchFamily="49" charset="0"/>
              </a:rPr>
              <a:t>Magické č.</a:t>
            </a:r>
            <a:endParaRPr lang="en-US" sz="1500" b="1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766AF88-6882-CC10-9F45-DDD031FB73C4}"/>
              </a:ext>
            </a:extLst>
          </p:cNvPr>
          <p:cNvSpPr/>
          <p:nvPr/>
        </p:nvSpPr>
        <p:spPr>
          <a:xfrm>
            <a:off x="8346106" y="3563404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 b="1">
                <a:solidFill>
                  <a:schemeClr val="accent2"/>
                </a:solidFill>
                <a:latin typeface="Consolas" panose="020B0609020204030204" pitchFamily="49" charset="0"/>
              </a:rPr>
              <a:t>17</a:t>
            </a:r>
            <a:endParaRPr lang="en-US" sz="1500" b="1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57D0-7881-2B4A-4F23-C06163A4BF47}"/>
              </a:ext>
            </a:extLst>
          </p:cNvPr>
          <p:cNvSpPr/>
          <p:nvPr/>
        </p:nvSpPr>
        <p:spPr>
          <a:xfrm>
            <a:off x="6973414" y="3877146"/>
            <a:ext cx="1276889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lang="cs-CZ" sz="1500">
                <a:solidFill>
                  <a:schemeClr val="accent4"/>
                </a:solidFill>
                <a:latin typeface="Consolas" panose="020B0609020204030204" pitchFamily="49" charset="0"/>
              </a:rPr>
              <a:t>Otisk (sum)</a:t>
            </a:r>
            <a:endParaRPr lang="en-US" sz="150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D9E1891-BF6A-5AA8-B62E-A28D348A8F0B}"/>
              </a:ext>
            </a:extLst>
          </p:cNvPr>
          <p:cNvSpPr/>
          <p:nvPr/>
        </p:nvSpPr>
        <p:spPr>
          <a:xfrm>
            <a:off x="8346106" y="3877146"/>
            <a:ext cx="432050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lang="cs-CZ" sz="1500">
                <a:solidFill>
                  <a:schemeClr val="accent4"/>
                </a:solidFill>
                <a:latin typeface="Consolas" panose="020B0609020204030204" pitchFamily="49" charset="0"/>
              </a:rPr>
              <a:t>100</a:t>
            </a:r>
            <a:endParaRPr lang="en-US" sz="1500">
              <a:solidFill>
                <a:schemeClr val="accent4"/>
              </a:solidFill>
              <a:latin typeface="Consolas" panose="020B0609020204030204" pitchFamily="49" charset="0"/>
            </a:endParaRPr>
          </a:p>
        </p:txBody>
      </p:sp>
      <p:pic>
        <p:nvPicPr>
          <p:cNvPr id="86" name="Graphic 85" descr="Badge Tick with solid fill">
            <a:extLst>
              <a:ext uri="{FF2B5EF4-FFF2-40B4-BE49-F238E27FC236}">
                <a16:creationId xmlns:a16="http://schemas.microsoft.com/office/drawing/2014/main" id="{3FEADC87-1495-AD9B-D92F-3CCB0786B4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8259" y="3935351"/>
            <a:ext cx="432050" cy="432050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E97EFFA-7BE8-6C88-9B40-FACDE7A66EE6}"/>
              </a:ext>
            </a:extLst>
          </p:cNvPr>
          <p:cNvCxnSpPr>
            <a:cxnSpLocks/>
            <a:stCxn id="64" idx="1"/>
          </p:cNvCxnSpPr>
          <p:nvPr/>
        </p:nvCxnSpPr>
        <p:spPr>
          <a:xfrm flipH="1" flipV="1">
            <a:off x="5914214" y="2832017"/>
            <a:ext cx="1063740" cy="576342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51345D3-BD5C-3C6B-56AD-2F78843393A9}"/>
              </a:ext>
            </a:extLst>
          </p:cNvPr>
          <p:cNvCxnSpPr>
            <a:cxnSpLocks/>
            <a:stCxn id="64" idx="1"/>
          </p:cNvCxnSpPr>
          <p:nvPr/>
        </p:nvCxnSpPr>
        <p:spPr>
          <a:xfrm flipH="1" flipV="1">
            <a:off x="6458822" y="2481463"/>
            <a:ext cx="519132" cy="926896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AB54C5D-CB97-0D85-61E0-401B471C61F2}"/>
              </a:ext>
            </a:extLst>
          </p:cNvPr>
          <p:cNvCxnSpPr>
            <a:cxnSpLocks/>
            <a:stCxn id="64" idx="1"/>
          </p:cNvCxnSpPr>
          <p:nvPr/>
        </p:nvCxnSpPr>
        <p:spPr>
          <a:xfrm flipH="1" flipV="1">
            <a:off x="6391251" y="2826743"/>
            <a:ext cx="586703" cy="581616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5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2" grpId="1"/>
      <p:bldP spid="26" grpId="0"/>
      <p:bldP spid="28" grpId="0"/>
      <p:bldP spid="28" grpId="1"/>
      <p:bldP spid="29" grpId="0" animBg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9" grpId="0"/>
      <p:bldP spid="65" grpId="0"/>
      <p:bldP spid="67" grpId="0"/>
      <p:bldP spid="68" grpId="0"/>
      <p:bldP spid="69" grpId="0"/>
      <p:bldP spid="82" grpId="0"/>
      <p:bldP spid="83" grpId="0"/>
      <p:bldP spid="84" grpId="0"/>
      <p:bldP spid="85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2D4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2673</Words>
  <Application>Microsoft Office PowerPoint</Application>
  <PresentationFormat>On-screen Show (16:9)</PresentationFormat>
  <Paragraphs>340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Consolas</vt:lpstr>
      <vt:lpstr>OCR A Extended</vt:lpstr>
      <vt:lpstr>Tahoma</vt:lpstr>
      <vt:lpstr>Wingdings</vt:lpstr>
      <vt:lpstr>Motiv sady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Tomáš Faltín</cp:lastModifiedBy>
  <cp:revision>1</cp:revision>
  <dcterms:created xsi:type="dcterms:W3CDTF">2021-04-20T17:14:46Z</dcterms:created>
  <dcterms:modified xsi:type="dcterms:W3CDTF">2026-03-13T15:51:37Z</dcterms:modified>
</cp:coreProperties>
</file>